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99"/>
    <a:srgbClr val="66FF66"/>
    <a:srgbClr val="00CC00"/>
    <a:srgbClr val="6E518D"/>
    <a:srgbClr val="79599D"/>
    <a:srgbClr val="574070"/>
    <a:srgbClr val="674C84"/>
    <a:srgbClr val="503B67"/>
    <a:srgbClr val="654A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21" autoAdjust="0"/>
    <p:restoredTop sz="94660"/>
  </p:normalViewPr>
  <p:slideViewPr>
    <p:cSldViewPr>
      <p:cViewPr varScale="1">
        <p:scale>
          <a:sx n="69" d="100"/>
          <a:sy n="69" d="100"/>
        </p:scale>
        <p:origin x="-17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9BB3-641A-4D7E-A495-951E42BF10B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C1FD0-10CC-4047-A38C-FF0E2FF1D2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hyperlink" Target="http://www.freakingnews.com/images/adv-images/cone.jpg" TargetMode="External"/><Relationship Id="rId12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8.jpeg"/><Relationship Id="rId5" Type="http://schemas.openxmlformats.org/officeDocument/2006/relationships/image" Target="../media/image3.jpeg"/><Relationship Id="rId10" Type="http://schemas.openxmlformats.org/officeDocument/2006/relationships/image" Target="../media/image7.jpeg"/><Relationship Id="rId4" Type="http://schemas.openxmlformats.org/officeDocument/2006/relationships/slide" Target="slide1.xml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02" name="Picture 14" descr="http://www.avi-ltd.co.uk/sitebuildercontent/sitebuilderpictures/pisto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199128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504" name="Picture 16" descr="http://thisarmylife.files.wordpress.com/2010/01/600x600_mili-fr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933950"/>
            <a:ext cx="1924050" cy="192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9"/>
          <p:cNvGrpSpPr/>
          <p:nvPr/>
        </p:nvGrpSpPr>
        <p:grpSpPr>
          <a:xfrm>
            <a:off x="0" y="0"/>
            <a:ext cx="9144000" cy="6887980"/>
            <a:chOff x="0" y="0"/>
            <a:chExt cx="9144000" cy="688798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 flipH="1">
              <a:off x="0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6583180"/>
              <a:ext cx="91440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 flipH="1">
              <a:off x="9037319" y="0"/>
              <a:ext cx="106681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-76200"/>
            <a:ext cx="52373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SURFACE AREA </a:t>
            </a:r>
            <a:r>
              <a:rPr lang="en-US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and</a:t>
            </a:r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 VOLUME</a:t>
            </a:r>
            <a:endParaRPr lang="en-US" sz="3000" b="1" dirty="0">
              <a:solidFill>
                <a:schemeClr val="accent1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11272" name="AutoShape 8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74" name="AutoShape 10" descr="data:image/jpg;base64,/9j/4AAQSkZJRgABAQAAAQABAAD/2wBDAAkGBwgHBgkIBwgKCgkLDRYPDQwMDRsUFRAWIB0iIiAdHx8kKDQsJCYxJx8fLT0tMTU3Ojo6Iys/RD84QzQ5Ojf/2wBDAQoKCg0MDRoPDxo3JR8lNzc3Nzc3Nzc3Nzc3Nzc3Nzc3Nzc3Nzc3Nzc3Nzc3Nzc3Nzc3Nzc3Nzc3Nzc3Nzc3Nzf/wAARCAC5AMkDASIAAhEBAxEB/8QAHAABAQADAQEBAQAAAAAAAAAAAwAEBgcFAQII/8QAQhAAAgECBAMCCAoIBwAAAAAAAAIBAwQFETFBBiGxBxITNlFhcXSBkSM1QlJicoOSodEVIjIzU1SCwRYXQ1Vjc7L/xAAaAQEBAAMBAQAAAAAAAAAAAAAAAwIEBQYB/8QAKhEBAQABAgQFBAIDAAAAAAAAAAECAwUEETOBMTI0QUISEyEiFHEjUZH/2gAMAwEAAhEDEQA/AO4kRAREQEREBERAREQHycok8XHOJ8HwOMsQvESplnFJf1nb+mOft0MDtHxm6wXhypXsp7teq60lf5meecx58o5ec4RVqPUdnqOzu85s7znMz5Zk6fAbd/In15XlG/wfBffn1ZXlHUcT7Wqa5rheGO3ke4fu/hGfU1y97S+IriZ8DWoWyzpFKlnMe2czTiO5p7dw2Hhjz/t1sOC0Mfj/ANezc8V8QXP7/GLyY+g/c/8AOR59bEL6t+9vLqpnr4Su7dZMYjax0tPHyyRsY6eGPhFnM85zz88nwiKM0fVZlnNZaJ8qzlJ8IDMo4piFH9ziF5T+pcPHST0bfjHiO2iIpYvdZR/EmH6xJ4Z8JZaOnl5sZU8tLDLxjd7LtQx+hMRcLa3UfSp92ffEmy4V2r2NWYXE7Gtbzu9KfCL7uU9TkhGrqbbw2fx5f018+B0Mvbk/pLCcZw7GKPhcOu6Vdd4Wea+mNY9p6HsP5lsL65w66S7sa9SjXTmrpPXyx5pN1/zK4g/kaH3ZOTrbPqTL/Hecc7V23KZfpfw7OREcdzEREBERAREQEREBonbD4rp60nRji8Lmdo7YvFZPWk6McYQ9RtHp+9d/bej3fJWY2k/OmuZlINCrMc1ifTB0+be+tgew+Hpxb0W1px7OR+osaDbNHoY+fXD7keUR68YZQn5Tx7T9xg9Cfl1D59yPn3sXike+uCW8/wCpU/AZMBtJ/aarP9WR8urjGN18GtltmbbSwLD41pO3peTNo4VYJpaUp+tHe6mF4jGeyd4rGezRkRnnuorM07LGZ6NngOJXWUpbSifPqz3Y/E3mhTSmsLTVUjyKsRBk08tctiWXFX4xHPjL8Y8PCOE7e3dat68XFRZzhIjJIn+5tHcT+Gn3YCTYY0888srztaWetqZXna6GREebcxERAREQEREBERAaJ2xeKyetJ0Y4yh2bti8Vk9aToxxlD1G0en7139t6Pc6DLoCgy6HRrcpkHTYBB02J1OnUZAVGQwqVOhkUzHQyKZOpZHQZAV2GQnUqemPTApj0zCpU6bDApsMSqboZER51oIiICIiAiIgIiIDRO2LxWT1pOjHGUOzdsXisnrSdGOMoeo2j0/eu/tvR7nQZdAUGXQ6NblMg6bAIOmxOp06jICoyGFSp0MimY6GRTJ1LI67DICuwyE6lT0x6YFMemYVKnTYYFNhiVTdDIiPOtBERAREQEREBERAaJ2xeKyetJ0Y4yh2bti8Vk9aToxxlD1G0en7139t6Pc6DLoCgy6HRrcpkHTYBB02J1OnUZAVGQwqVOhkUzHQyKZOpZHXYZAV2GQnUqemPTApj0zCpU6bDApsMSqboZH4qOtNJd2hViM5mZ5QePecRW9GZW3RqzRvnkvv3POtB7ZGo1eIb55/U8HTjyKmfUxmxfEGnObp4+rlH9gN2zPpo04pf/wA3V959jFsQjS7qT6QN4I01MdxBda8N9ZI/IzLTiStDRF3SVlmdUiYn3bgbMRjWl7b3a50Kqt9HPnHpgyYA0Tti8Vk9aToxxlDs3bF4rJ60nRjjKHp9o9P3rv7b0e50GXQFBl0OlW5TIOmwCDpsTqdOoyAqMhhUqdDIpmOhkUydSyOuwyArsMhOpU9MemBTHpmFSp02GBTYYlU3pY7iLXdw1FGyoU27sRHyp8snlmTeWVxZ1O7cU5XOeTZ5rPokxjzrQREQEREBH0+EB+kd6bQ9NpVo0mJyk9qx4hrUu6t2sVU+dHJo/M8MgPvarfW95wojUKnemLqnmujRybY5CmpvvHHxJ9unRjQqZ6jaPT967+3dHuyEGXQFBl0OjW5TIOmwCDpsTqdOoyAqMhhUqdDIpmOhkUydSyOuwyArsMhOpU9MemBTHpmFSp02GBTYYlU3QK1JKySlVFdZ1hoNexHh2VzqWE5xr4Jp6SbIfJ5wedaDnro1N5Sosq66rMc4Pztmb1fYfb3qd2umcxo0cmj2ms4jgtzaTL048NS+csc49MAeWR99GnlPgEREBERAa/xz8R/bp0Y0Kmb7xz8R/bp0Y0Kmeo2j0/eu/t3Q7shBl0BQZdDo1uUyDpsAg6bE6nTqMgKjIYVKnQyKZjoZFMnUsjrsMgK7DITqVPTHpgUx6ZhUqdNhgU2GJVN0MiI860EfMj6QHk4lgdvdzNSl8DW1ziOTemDWbyyuLJ+7cU5iNnjnE+03w/FWlTrJKVUh1nWJjOAOekbDiXD+XeqWE5/8TT0k8CpTam8pUVlaOUw3KYA/JEQGv8c/Ef26dGNCpm+8c/Ef26dGNCpnqNo9P3rv7d0O7IQZdAUGXQ6NblMg6bAIOmxOp06jICoyGFSp0MimY6GRTJ1LI67DICuwyE6lT0x6YFMemYVKnTYYFNhiVTdDIiPOtBERAREQEYl7YW96mVennMfstHJo9plkBp2I4JcWebpnWox8pY5x6Y/I8zXQ6HJ5WJYHQvM3pZUavlWOU+mAOYcc/Ecf96dGNCpnRu0axuLLB4W4pzGdwmTROcNybc50kTnPmPUbR6bu7+3dHudBl0BQZdDo1uUyDpsAg6bE6nTqMgKjIYVKnQyKZjoZFMnUsjrsMgK7DITqVPTHpgUx6ZOpU6bDApqPlPkn3E7U66EREedaCIiAiIgIiICIiAwsVw21xW0qWl/QStQeOat180+c5DxR2eX+EtUuMMh7yzic+6sZ1Kfpjf0x7YO1H5lYbU2eG4vV4e88PD/TY0OJz0b+r+Z15NMTrGo6nesY4XwjGImb2zpzU2qpHdePbBpGKdmFVGlsJvUZf4dxyn70Rz93tO5pbro6nn/Wupp7hp5+b8NCTQdNj1LvhLHrKfhsOqtHzqOVSPwPOelVoNC1qVSnP01lepu46unn5cpWxNTDPy0ijIBTlWz7s55eQdInLQVjToZFMBInz+4dImNYJ1KnTYZAKfOYiOc+SOZ6tnhGIXOXgrSrlPymjux75I56mGM55VDLKTxoKcaGRSiZaFiM5mcoiOeZ7tlwlWbKbuuiRutOM5988upsdhhVpYRnQpR351dube80NXjtPHy/lrZ6+M8Py8HC+H61bKpeR4On8z5U/ke5+hrH+XX3yehkWZzNTiNTO8+bVuplX0iIiwREQEREBERAREQEREB8yLI+kB8yg/FWhSqxlVpq8fSWJEIDzq2BYTXbvVcOtXbXOaUATwtgctM/oy3znyIewRnNXOeGVZTPKe7x/wDC+B/7Zb/dGTAMJp5dzD7aMtPg4PSI+3V1L8qXPK+4KVnbUcvBUKaZad1IgbuxsfSMLbfF8518yLI+kfHxERAf/9k="/>
          <p:cNvSpPr>
            <a:spLocks noChangeAspect="1" noChangeArrowheads="1"/>
          </p:cNvSpPr>
          <p:nvPr/>
        </p:nvSpPr>
        <p:spPr bwMode="auto">
          <a:xfrm>
            <a:off x="155575" y="-579438"/>
            <a:ext cx="1314450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553200" y="653409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  <a:hlinkClick r:id="" action="ppaction://noaction"/>
              </a:rPr>
              <a:t>APPENDIX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8569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SOLID FIGURES</a:t>
            </a:r>
            <a:endParaRPr lang="en-US" sz="2000" b="1" dirty="0">
              <a:solidFill>
                <a:schemeClr val="accent1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653409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  <a:hlinkClick r:id="rId4" action="ppaction://hlinksldjump"/>
              </a:rPr>
              <a:t>MENU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200" y="533400"/>
            <a:ext cx="86868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Identify each of the following shapes as a </a:t>
            </a:r>
          </a:p>
          <a:p>
            <a:r>
              <a:rPr lang="en-US" sz="2400" dirty="0" smtClean="0">
                <a:latin typeface="Comic Sans MS" pitchFamily="66" charset="0"/>
              </a:rPr>
              <a:t>PRISM, PYRAMID, CYLINDER, CONE or SPHERE </a:t>
            </a:r>
          </a:p>
        </p:txBody>
      </p:sp>
      <p:pic>
        <p:nvPicPr>
          <p:cNvPr id="63490" name="Picture 2" descr="http://www.opensecrets.org/news/basketb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371600"/>
            <a:ext cx="1409701" cy="1409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492" name="Picture 4" descr="http://www.gearthblog.com/images/images2006/jupit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4800600"/>
            <a:ext cx="1666875" cy="1608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494" name="Picture 6" descr="http://www.freakingnews.com/images/adv-images/2487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95600" y="2971800"/>
            <a:ext cx="952500" cy="1847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498" name="Picture 10" descr="http://www.doobybrain.com/wp-content/uploads/2009/01/classic-pepsi-can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62200" y="1371600"/>
            <a:ext cx="1962150" cy="1524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88" descr="CEREAL_BOX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29200" y="1371600"/>
            <a:ext cx="1257300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506" name="Picture 18" descr="http://www.bestweekever.tv/bwe/images/2008/09/01_menkaure_pyramid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29200" y="3352800"/>
            <a:ext cx="1866900" cy="1400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508" name="Picture 20" descr="http://www.hometownannapolis.com/photos/100130steeple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62800" y="1447800"/>
            <a:ext cx="1621824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496" name="Picture 8" descr="http://www.rocketllama.com/blog-it/wp-content/uploads/2009/12/snow20cone20cup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2800" y="4800600"/>
            <a:ext cx="1638300" cy="1638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TextBox 30"/>
          <p:cNvSpPr txBox="1"/>
          <p:nvPr/>
        </p:nvSpPr>
        <p:spPr>
          <a:xfrm>
            <a:off x="78700" y="1322880"/>
            <a:ext cx="4572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057400" y="1371600"/>
            <a:ext cx="5334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29200" y="1371600"/>
            <a:ext cx="4572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162800" y="1447800"/>
            <a:ext cx="4572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#4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52400" y="2971800"/>
            <a:ext cx="4572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62200" y="2971800"/>
            <a:ext cx="4572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#6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029200" y="3349823"/>
            <a:ext cx="4572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9600" y="4876800"/>
            <a:ext cx="4572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#8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10000" y="4800600"/>
            <a:ext cx="4572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#9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162800" y="4800600"/>
            <a:ext cx="533400" cy="307777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#10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13059</TotalTime>
  <Words>45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Bolan</dc:creator>
  <cp:lastModifiedBy>USER</cp:lastModifiedBy>
  <cp:revision>292</cp:revision>
  <dcterms:created xsi:type="dcterms:W3CDTF">2010-12-20T00:44:49Z</dcterms:created>
  <dcterms:modified xsi:type="dcterms:W3CDTF">2016-04-19T16:37:51Z</dcterms:modified>
</cp:coreProperties>
</file>