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2" r:id="rId2"/>
    <p:sldId id="374" r:id="rId3"/>
    <p:sldId id="375" r:id="rId4"/>
    <p:sldId id="376" r:id="rId5"/>
    <p:sldId id="377" r:id="rId6"/>
    <p:sldId id="378" r:id="rId7"/>
    <p:sldId id="379" r:id="rId8"/>
    <p:sldId id="380" r:id="rId9"/>
    <p:sldId id="381" r:id="rId10"/>
    <p:sldId id="3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slide" Target="slide1.xml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" Target="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p.10 asks you to find x, but which angle do you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38200" y="2514600"/>
            <a:ext cx="2971800" cy="24384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3886200" y="3581400"/>
            <a:ext cx="5661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18</a:t>
            </a:r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2057400" y="32766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3657600" y="48006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3657600" y="48006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1371600" y="4475202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41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487606"/>
              </p:ext>
            </p:extLst>
          </p:nvPr>
        </p:nvGraphicFramePr>
        <p:xfrm>
          <a:off x="5791200" y="990600"/>
          <a:ext cx="1704975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4" name="Equation" r:id="rId3" imgW="774360" imgH="419040" progId="">
                  <p:embed/>
                </p:oleObj>
              </mc:Choice>
              <mc:Fallback>
                <p:oleObj name="Equation" r:id="rId3" imgW="77436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990600"/>
                        <a:ext cx="1704975" cy="922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331789"/>
              </p:ext>
            </p:extLst>
          </p:nvPr>
        </p:nvGraphicFramePr>
        <p:xfrm>
          <a:off x="6553200" y="5789612"/>
          <a:ext cx="1522413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5" name="Equation" r:id="rId5" imgW="647640" imgH="190440" progId="">
                  <p:embed/>
                </p:oleObj>
              </mc:Choice>
              <mc:Fallback>
                <p:oleObj name="Equation" r:id="rId5" imgW="647640" imgH="1904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789612"/>
                        <a:ext cx="1522413" cy="4492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620025"/>
              </p:ext>
            </p:extLst>
          </p:nvPr>
        </p:nvGraphicFramePr>
        <p:xfrm>
          <a:off x="1577975" y="3221862"/>
          <a:ext cx="8413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6" name="Equation" r:id="rId7" imgW="355320" imgH="190440" progId="">
                  <p:embed/>
                </p:oleObj>
              </mc:Choice>
              <mc:Fallback>
                <p:oleObj name="Equation" r:id="rId7" imgW="355320" imgH="1904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975" y="3221862"/>
                        <a:ext cx="841375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163773"/>
              </p:ext>
            </p:extLst>
          </p:nvPr>
        </p:nvGraphicFramePr>
        <p:xfrm>
          <a:off x="5867400" y="2436812"/>
          <a:ext cx="1752600" cy="91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7" name="Equation" r:id="rId9" imgW="799920" imgH="419040" progId="">
                  <p:embed/>
                </p:oleObj>
              </mc:Choice>
              <mc:Fallback>
                <p:oleObj name="Equation" r:id="rId9" imgW="799920" imgH="419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436812"/>
                        <a:ext cx="1752600" cy="914528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704043"/>
              </p:ext>
            </p:extLst>
          </p:nvPr>
        </p:nvGraphicFramePr>
        <p:xfrm>
          <a:off x="5673725" y="3884612"/>
          <a:ext cx="19462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8" name="Equation" r:id="rId11" imgW="888840" imgH="190440" progId="">
                  <p:embed/>
                </p:oleObj>
              </mc:Choice>
              <mc:Fallback>
                <p:oleObj name="Equation" r:id="rId11" imgW="888840" imgH="1904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725" y="3884612"/>
                        <a:ext cx="1946275" cy="415925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988371"/>
              </p:ext>
            </p:extLst>
          </p:nvPr>
        </p:nvGraphicFramePr>
        <p:xfrm>
          <a:off x="6540500" y="4494212"/>
          <a:ext cx="16129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9" name="Equation" r:id="rId13" imgW="736560" imgH="419040" progId="">
                  <p:embed/>
                </p:oleObj>
              </mc:Choice>
              <mc:Fallback>
                <p:oleObj name="Equation" r:id="rId13" imgW="736560" imgH="419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0" y="4494212"/>
                        <a:ext cx="1612900" cy="9144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6629400" y="2741612"/>
            <a:ext cx="609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>
            <a:off x="6781800" y="2741612"/>
            <a:ext cx="5334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615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11	Solving with X in the Denominator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1000" y="9144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Here is an example like 11-1 and 11-2: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19400" y="60198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Follow this example to do 11-1 and 11-2: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9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39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5181600" y="4343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we use the 50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angle…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1242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X is Opposite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25 is Hypotenuse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2672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we use sine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5181600" y="4343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066799" y="3429000"/>
          <a:ext cx="170343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7" name="Equation" r:id="rId5" imgW="799920" imgH="393480" progId="Equation.3">
                  <p:embed/>
                </p:oleObj>
              </mc:Choice>
              <mc:Fallback>
                <p:oleObj name="Equation" r:id="rId5" imgW="7999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799" y="3429000"/>
                        <a:ext cx="1703439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86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Solve this equation for x: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3200400" y="2133600"/>
            <a:ext cx="762000" cy="685800"/>
          </a:xfrm>
          <a:prstGeom prst="arc">
            <a:avLst>
              <a:gd name="adj1" fmla="val 388588"/>
              <a:gd name="adj2" fmla="val 53712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8400" y="22098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we use the 40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angle…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X is Adjacent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2004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25 is Hypotenuse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3810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we use cosine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361113" y="35814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1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1113" y="35814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562600" y="28194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Solve this equation for x: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3200400" y="2133600"/>
            <a:ext cx="762000" cy="685800"/>
          </a:xfrm>
          <a:prstGeom prst="arc">
            <a:avLst>
              <a:gd name="adj1" fmla="val 388588"/>
              <a:gd name="adj2" fmla="val 53712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248400" y="28194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8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8194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1143000" y="2895600"/>
          <a:ext cx="17033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9" name="Equation" r:id="rId7" imgW="799920" imgH="393480" progId="Equation.3">
                  <p:embed/>
                </p:oleObj>
              </mc:Choice>
              <mc:Fallback>
                <p:oleObj name="Equation" r:id="rId7" imgW="7999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170338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000" y="41910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what do we do if we are given BOTH angles?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2600" y="51054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Pick one.  We get the same answer either way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2200" y="5867400"/>
            <a:ext cx="2286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p. 10, 9-1 to 9-5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39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10	Algebra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762000"/>
            <a:ext cx="741177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4191000"/>
            <a:ext cx="2895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first problem is easy, just cross multiply to solve.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828800" y="2438400"/>
            <a:ext cx="533400" cy="1752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29200" y="4648200"/>
            <a:ext cx="2895600" cy="338554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second one looks harder 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477000" y="2514600"/>
            <a:ext cx="381000" cy="2133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29200" y="5105400"/>
            <a:ext cx="2895600" cy="830997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It is different because x is on the bottom, and the other side is not a fraction.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39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10	Algebra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374804" y="762000"/>
            <a:ext cx="1154857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33400" y="2514600"/>
            <a:ext cx="2895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We make this problem easy by making one easy change: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553200" y="3124200"/>
            <a:ext cx="0" cy="685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943600" y="3886200"/>
          <a:ext cx="1181100" cy="871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3" name="Equation" r:id="rId5" imgW="533160" imgH="393480" progId="Equation.3">
                  <p:embed/>
                </p:oleObj>
              </mc:Choice>
              <mc:Fallback>
                <p:oleObj name="Equation" r:id="rId5" imgW="5331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886200"/>
                        <a:ext cx="1181100" cy="8717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53000" y="5105400"/>
            <a:ext cx="2895600" cy="338554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Now just cross-multiply.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0" y="6248400"/>
            <a:ext cx="2514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p.8, 10-1 to 10-6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799"/>
            <a:ext cx="6629400" cy="576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117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11  	Solving with x in the Denominator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588000" y="2971800"/>
          <a:ext cx="14351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7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0" y="2971800"/>
                        <a:ext cx="1435100" cy="87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29200" y="19050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To solve this problem, we use sine.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4958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What do we do with x in the denominator?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311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104</cp:revision>
  <dcterms:created xsi:type="dcterms:W3CDTF">2015-01-02T18:22:17Z</dcterms:created>
  <dcterms:modified xsi:type="dcterms:W3CDTF">2016-01-22T13:01:47Z</dcterms:modified>
</cp:coreProperties>
</file>