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45272" saveSubsetFonts="1">
  <p:sldMasterIdLst>
    <p:sldMasterId id="2147483648" r:id="rId1"/>
  </p:sldMasterIdLst>
  <p:sldIdLst>
    <p:sldId id="258" r:id="rId2"/>
    <p:sldId id="259" r:id="rId3"/>
    <p:sldId id="260" r:id="rId4"/>
    <p:sldId id="272" r:id="rId5"/>
    <p:sldId id="257" r:id="rId6"/>
    <p:sldId id="261" r:id="rId7"/>
    <p:sldId id="262" r:id="rId8"/>
    <p:sldId id="274" r:id="rId9"/>
    <p:sldId id="273" r:id="rId10"/>
    <p:sldId id="279" r:id="rId11"/>
    <p:sldId id="265" r:id="rId12"/>
    <p:sldId id="263" r:id="rId13"/>
    <p:sldId id="266" r:id="rId14"/>
    <p:sldId id="264" r:id="rId15"/>
    <p:sldId id="268" r:id="rId16"/>
    <p:sldId id="275" r:id="rId17"/>
    <p:sldId id="280" r:id="rId18"/>
    <p:sldId id="276" r:id="rId19"/>
    <p:sldId id="271" r:id="rId20"/>
    <p:sldId id="267" r:id="rId21"/>
    <p:sldId id="269" r:id="rId22"/>
    <p:sldId id="277" r:id="rId23"/>
    <p:sldId id="278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55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5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7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9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4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8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3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74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9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25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1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BAC3A-41A7-475F-A5C5-D8ED1FF0BCAA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0DC60-0AFA-498A-9C61-CB2F09EFF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0.wmf"/><Relationship Id="rId3" Type="http://schemas.openxmlformats.org/officeDocument/2006/relationships/image" Target="../media/image21.png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2889105"/>
            <a:ext cx="1095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854469"/>
            <a:ext cx="8286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8136" y="152400"/>
            <a:ext cx="3395663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Once upon a time…  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There were two friends,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RED</a:t>
            </a:r>
            <a:r>
              <a:rPr lang="en-US" sz="2000" dirty="0" smtClean="0">
                <a:latin typeface="Comic Sans MS" pitchFamily="66" charset="0"/>
              </a:rPr>
              <a:t> and </a:t>
            </a:r>
            <a:r>
              <a:rPr lang="en-US" sz="2000" dirty="0" smtClean="0">
                <a:solidFill>
                  <a:schemeClr val="accent1"/>
                </a:solidFill>
                <a:latin typeface="Comic Sans MS" pitchFamily="66" charset="0"/>
              </a:rPr>
              <a:t>BLUE</a:t>
            </a:r>
            <a:endParaRPr lang="en-US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47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455352" cy="82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24400"/>
            <a:ext cx="497307" cy="92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24400" y="5105400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Arc 11"/>
          <p:cNvSpPr/>
          <p:nvPr/>
        </p:nvSpPr>
        <p:spPr>
          <a:xfrm>
            <a:off x="5351252" y="4454104"/>
            <a:ext cx="1676400" cy="1480127"/>
          </a:xfrm>
          <a:prstGeom prst="arc">
            <a:avLst>
              <a:gd name="adj1" fmla="val 10847743"/>
              <a:gd name="adj2" fmla="val 1483372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86400" y="4724400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  <a:endParaRPr lang="en-US" sz="2000" baseline="30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8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73" y="1772024"/>
            <a:ext cx="2819400" cy="508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59138"/>
            <a:ext cx="3079173" cy="571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1996786" y="152400"/>
            <a:ext cx="5775614" cy="1143000"/>
          </a:xfrm>
          <a:prstGeom prst="wedgeEllipseCallout">
            <a:avLst>
              <a:gd name="adj1" fmla="val -29708"/>
              <a:gd name="adj2" fmla="val 155543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How do we figure out how tall it is?</a:t>
            </a:r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65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48000"/>
            <a:ext cx="18288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57558" y="518757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Arc 9"/>
          <p:cNvSpPr/>
          <p:nvPr/>
        </p:nvSpPr>
        <p:spPr>
          <a:xfrm>
            <a:off x="5276850" y="4459985"/>
            <a:ext cx="1790700" cy="1527814"/>
          </a:xfrm>
          <a:prstGeom prst="arc">
            <a:avLst>
              <a:gd name="adj1" fmla="val 10847743"/>
              <a:gd name="adj2" fmla="val 1483117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4736749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  <a:endParaRPr lang="en-US" sz="2000" baseline="30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1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73" y="1772024"/>
            <a:ext cx="2819400" cy="508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59138"/>
            <a:ext cx="3079173" cy="571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2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8233">
            <a:off x="1894856" y="2571782"/>
            <a:ext cx="1560429" cy="172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070" y="4991100"/>
            <a:ext cx="11144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57558" y="518757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Arc 9"/>
          <p:cNvSpPr/>
          <p:nvPr/>
        </p:nvSpPr>
        <p:spPr>
          <a:xfrm>
            <a:off x="5276850" y="4459985"/>
            <a:ext cx="1790700" cy="1527814"/>
          </a:xfrm>
          <a:prstGeom prst="arc">
            <a:avLst>
              <a:gd name="adj1" fmla="val 10847743"/>
              <a:gd name="adj2" fmla="val 1483117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4736749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  <a:endParaRPr lang="en-US" sz="2000" baseline="30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33400" y="533400"/>
            <a:ext cx="2895600" cy="1087582"/>
          </a:xfrm>
          <a:prstGeom prst="wedgeEllipseCallout">
            <a:avLst>
              <a:gd name="adj1" fmla="val 16504"/>
              <a:gd name="adj2" fmla="val 147476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 got it!!!!!</a:t>
            </a:r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02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8233">
            <a:off x="-1554404" y="2622846"/>
            <a:ext cx="8127471" cy="900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3" y="2486890"/>
            <a:ext cx="4114800" cy="763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533400" y="0"/>
            <a:ext cx="8458200" cy="3581400"/>
          </a:xfrm>
          <a:prstGeom prst="wedgeEllipseCallout">
            <a:avLst>
              <a:gd name="adj1" fmla="val -35421"/>
              <a:gd name="adj2" fmla="val 5772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endParaRPr lang="en-US" sz="32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1511" y="304800"/>
            <a:ext cx="5581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Remember Geometry class? 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892459"/>
            <a:ext cx="5202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We did problems like this: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6200" y="0"/>
            <a:ext cx="10353675" cy="744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4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8233">
            <a:off x="-1554404" y="2622846"/>
            <a:ext cx="8127471" cy="900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3" y="2486890"/>
            <a:ext cx="4114800" cy="763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0" y="-1"/>
            <a:ext cx="8991600" cy="2241741"/>
          </a:xfrm>
          <a:prstGeom prst="wedgeEllipseCallout">
            <a:avLst>
              <a:gd name="adj1" fmla="val 22237"/>
              <a:gd name="adj2" fmla="val 125035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 Yeah, those problems were easy! Since the triangles were similar we     </a:t>
            </a:r>
          </a:p>
          <a:p>
            <a:r>
              <a:rPr lang="en-US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just cross-multiplied to solve.</a:t>
            </a:r>
            <a:endParaRPr lang="en-US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3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829596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133600" y="3733800"/>
          <a:ext cx="873125" cy="150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4" imgW="228600" imgH="393480" progId="Equation.3">
                  <p:embed/>
                </p:oleObj>
              </mc:Choice>
              <mc:Fallback>
                <p:oleObj name="Equation" r:id="rId4" imgW="2286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733800"/>
                        <a:ext cx="873125" cy="150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>
          <a:xfrm>
            <a:off x="1981200" y="1447800"/>
            <a:ext cx="838200" cy="609600"/>
          </a:xfrm>
          <a:prstGeom prst="ellipse">
            <a:avLst/>
          </a:prstGeom>
          <a:solidFill>
            <a:srgbClr val="FFFF00">
              <a:alpha val="34000"/>
            </a:srgb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676400" y="2514600"/>
            <a:ext cx="838200" cy="609600"/>
          </a:xfrm>
          <a:prstGeom prst="ellipse">
            <a:avLst/>
          </a:prstGeom>
          <a:solidFill>
            <a:srgbClr val="FFFF00">
              <a:alpha val="34000"/>
            </a:srgb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172200" y="1143000"/>
            <a:ext cx="838200" cy="609600"/>
          </a:xfrm>
          <a:prstGeom prst="ellipse">
            <a:avLst/>
          </a:prstGeom>
          <a:solidFill>
            <a:srgbClr val="FF0000">
              <a:alpha val="34000"/>
            </a:srgb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791200" y="2743200"/>
            <a:ext cx="838200" cy="609600"/>
          </a:xfrm>
          <a:prstGeom prst="ellipse">
            <a:avLst/>
          </a:prstGeom>
          <a:solidFill>
            <a:srgbClr val="FF0000">
              <a:alpha val="34000"/>
            </a:srgb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19400" y="4114800"/>
            <a:ext cx="1447800" cy="1219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362200" y="4191000"/>
            <a:ext cx="1371600" cy="11430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981200" y="5410200"/>
          <a:ext cx="1017587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Equation" r:id="rId6" imgW="266400" imgH="177480" progId="Equation.3">
                  <p:embed/>
                </p:oleObj>
              </mc:Choice>
              <mc:Fallback>
                <p:oleObj name="Equation" r:id="rId6" imgW="26640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410200"/>
                        <a:ext cx="1017587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4"/>
          <p:cNvGraphicFramePr>
            <a:graphicFrameLocks noChangeAspect="1"/>
          </p:cNvGraphicFramePr>
          <p:nvPr/>
        </p:nvGraphicFramePr>
        <p:xfrm>
          <a:off x="3657600" y="5410200"/>
          <a:ext cx="101917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8" imgW="266400" imgH="177480" progId="Equation.3">
                  <p:embed/>
                </p:oleObj>
              </mc:Choice>
              <mc:Fallback>
                <p:oleObj name="Equation" r:id="rId8" imgW="26640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410200"/>
                        <a:ext cx="1019175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34016"/>
              </p:ext>
            </p:extLst>
          </p:nvPr>
        </p:nvGraphicFramePr>
        <p:xfrm>
          <a:off x="5410200" y="5312079"/>
          <a:ext cx="18526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10" imgW="431640" imgH="177480" progId="Equation.DSMT4">
                  <p:embed/>
                </p:oleObj>
              </mc:Choice>
              <mc:Fallback>
                <p:oleObj name="Equation" r:id="rId10" imgW="431640" imgH="177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312079"/>
                        <a:ext cx="1852612" cy="762000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3200400" y="3733800"/>
          <a:ext cx="1308100" cy="150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Equation" r:id="rId12" imgW="342720" imgH="393480" progId="Equation.3">
                  <p:embed/>
                </p:oleObj>
              </mc:Choice>
              <mc:Fallback>
                <p:oleObj name="Equation" r:id="rId12" imgW="34272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733800"/>
                        <a:ext cx="1308100" cy="150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8233">
            <a:off x="-1554404" y="2622846"/>
            <a:ext cx="8127471" cy="900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3" y="2486890"/>
            <a:ext cx="4114800" cy="763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0" y="228600"/>
            <a:ext cx="8991600" cy="1524001"/>
          </a:xfrm>
          <a:prstGeom prst="wedgeEllipseCallout">
            <a:avLst>
              <a:gd name="adj1" fmla="val 25839"/>
              <a:gd name="adj2" fmla="val 200035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But we cant do that here, because we only have ONE TRIANGLE!</a:t>
            </a:r>
            <a:endParaRPr lang="en-US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47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8233">
            <a:off x="1894856" y="2571782"/>
            <a:ext cx="1560429" cy="172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070" y="4991100"/>
            <a:ext cx="11144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57558" y="518757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</a:p>
        </p:txBody>
      </p:sp>
      <p:sp>
        <p:nvSpPr>
          <p:cNvPr id="10" name="Arc 9"/>
          <p:cNvSpPr/>
          <p:nvPr/>
        </p:nvSpPr>
        <p:spPr>
          <a:xfrm>
            <a:off x="5276850" y="4459985"/>
            <a:ext cx="1790700" cy="1527814"/>
          </a:xfrm>
          <a:prstGeom prst="arc">
            <a:avLst>
              <a:gd name="adj1" fmla="val 10847743"/>
              <a:gd name="adj2" fmla="val 1483117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4736749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0" y="76199"/>
            <a:ext cx="7067550" cy="1524001"/>
          </a:xfrm>
          <a:prstGeom prst="wedgeEllipseCallout">
            <a:avLst>
              <a:gd name="adj1" fmla="val -12590"/>
              <a:gd name="adj2" fmla="val 122535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That’s OK! We can just </a:t>
            </a:r>
            <a:r>
              <a:rPr lang="en-US" sz="2800" b="1" u="sng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MAKE</a:t>
            </a:r>
            <a:r>
              <a:rPr lang="en-US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the other triangle!</a:t>
            </a:r>
            <a:endParaRPr lang="en-US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50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2666">
            <a:off x="2133600" y="5091112"/>
            <a:ext cx="1295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7572">
            <a:off x="629983" y="4922738"/>
            <a:ext cx="1228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36742" y="1537855"/>
            <a:ext cx="3395663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One day, they were just sitting around in the park, looking at stuff.  </a:t>
            </a:r>
            <a:endParaRPr lang="en-US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83489" y="2950182"/>
            <a:ext cx="1697831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Suddenly…</a:t>
            </a:r>
            <a:endParaRPr lang="en-US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44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57338"/>
            <a:ext cx="6324600" cy="521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69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8233">
            <a:off x="-1835576" y="3063158"/>
            <a:ext cx="5279546" cy="5849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57558" y="518757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</a:p>
        </p:txBody>
      </p:sp>
      <p:sp>
        <p:nvSpPr>
          <p:cNvPr id="10" name="Arc 9"/>
          <p:cNvSpPr/>
          <p:nvPr/>
        </p:nvSpPr>
        <p:spPr>
          <a:xfrm>
            <a:off x="5276850" y="4459985"/>
            <a:ext cx="1790700" cy="1527814"/>
          </a:xfrm>
          <a:prstGeom prst="arc">
            <a:avLst>
              <a:gd name="adj1" fmla="val 10847743"/>
              <a:gd name="adj2" fmla="val 1483117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4736749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7" name="Wave 6"/>
          <p:cNvSpPr/>
          <p:nvPr/>
        </p:nvSpPr>
        <p:spPr>
          <a:xfrm>
            <a:off x="804197" y="1524000"/>
            <a:ext cx="2777203" cy="2209800"/>
          </a:xfrm>
          <a:prstGeom prst="wave">
            <a:avLst>
              <a:gd name="adj1" fmla="val 435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>
            <a:off x="1524000" y="1676400"/>
            <a:ext cx="799910" cy="1752600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59150" y="3124200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3276769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8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8233">
            <a:off x="-1835576" y="3063158"/>
            <a:ext cx="5279546" cy="5849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57558" y="518757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</a:p>
        </p:txBody>
      </p:sp>
      <p:sp>
        <p:nvSpPr>
          <p:cNvPr id="10" name="Arc 9"/>
          <p:cNvSpPr/>
          <p:nvPr/>
        </p:nvSpPr>
        <p:spPr>
          <a:xfrm>
            <a:off x="5276850" y="4459985"/>
            <a:ext cx="1790700" cy="1527814"/>
          </a:xfrm>
          <a:prstGeom prst="arc">
            <a:avLst>
              <a:gd name="adj1" fmla="val 10847743"/>
              <a:gd name="adj2" fmla="val 1483117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4736749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7" name="Wave 6"/>
          <p:cNvSpPr/>
          <p:nvPr/>
        </p:nvSpPr>
        <p:spPr>
          <a:xfrm>
            <a:off x="804197" y="1524000"/>
            <a:ext cx="2777203" cy="2209800"/>
          </a:xfrm>
          <a:prstGeom prst="wave">
            <a:avLst>
              <a:gd name="adj1" fmla="val 435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>
            <a:off x="1524000" y="1676400"/>
            <a:ext cx="799910" cy="1752600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59150" y="3124200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3276769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1025" y="457200"/>
            <a:ext cx="3395663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The moral of the story?</a:t>
            </a:r>
            <a:endParaRPr lang="en-US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2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57558" y="518757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</a:p>
        </p:txBody>
      </p:sp>
      <p:sp>
        <p:nvSpPr>
          <p:cNvPr id="10" name="Arc 9"/>
          <p:cNvSpPr/>
          <p:nvPr/>
        </p:nvSpPr>
        <p:spPr>
          <a:xfrm>
            <a:off x="5276850" y="4459985"/>
            <a:ext cx="1790700" cy="1527814"/>
          </a:xfrm>
          <a:prstGeom prst="arc">
            <a:avLst>
              <a:gd name="adj1" fmla="val 10847743"/>
              <a:gd name="adj2" fmla="val 1483117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4736749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8" name="Right Triangle 7"/>
          <p:cNvSpPr/>
          <p:nvPr/>
        </p:nvSpPr>
        <p:spPr>
          <a:xfrm>
            <a:off x="1524000" y="1676400"/>
            <a:ext cx="799910" cy="1752600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59150" y="3124200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3276769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1025" y="457200"/>
            <a:ext cx="3395663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The moral of the story?</a:t>
            </a:r>
            <a:endParaRPr lang="en-US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6078" y="5606739"/>
            <a:ext cx="4838725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Comic Sans MS" pitchFamily="66" charset="0"/>
              </a:rPr>
              <a:t>We can always just DRAW a similar triangle!</a:t>
            </a:r>
            <a:endParaRPr lang="en-US" sz="3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68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57558" y="518757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</a:p>
        </p:txBody>
      </p:sp>
      <p:sp>
        <p:nvSpPr>
          <p:cNvPr id="10" name="Arc 9"/>
          <p:cNvSpPr/>
          <p:nvPr/>
        </p:nvSpPr>
        <p:spPr>
          <a:xfrm>
            <a:off x="5276850" y="4459985"/>
            <a:ext cx="1790700" cy="1527814"/>
          </a:xfrm>
          <a:prstGeom prst="arc">
            <a:avLst>
              <a:gd name="adj1" fmla="val 10847743"/>
              <a:gd name="adj2" fmla="val 14831175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4736749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8" name="Right Triangle 7"/>
          <p:cNvSpPr/>
          <p:nvPr/>
        </p:nvSpPr>
        <p:spPr>
          <a:xfrm>
            <a:off x="1524000" y="1676400"/>
            <a:ext cx="799910" cy="1752600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59150" y="3124200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70</a:t>
            </a:r>
            <a:r>
              <a:rPr lang="en-US" sz="2000" baseline="30000" dirty="0"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3276769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04800" y="4191000"/>
            <a:ext cx="3657600" cy="70788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In the triangle you draw you have to </a:t>
            </a:r>
            <a:r>
              <a:rPr lang="en-US" sz="2000" u="sng" dirty="0" smtClean="0">
                <a:latin typeface="Comic Sans MS" pitchFamily="66" charset="0"/>
              </a:rPr>
              <a:t>measure</a:t>
            </a:r>
            <a:r>
              <a:rPr lang="en-US" sz="2000" dirty="0" smtClean="0">
                <a:latin typeface="Comic Sans MS" pitchFamily="66" charset="0"/>
              </a:rPr>
              <a:t> all the sides</a:t>
            </a:r>
            <a:endParaRPr lang="en-US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68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2666">
            <a:off x="2133600" y="5091112"/>
            <a:ext cx="1295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7572">
            <a:off x="629983" y="4922738"/>
            <a:ext cx="1228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3047" y="1981200"/>
            <a:ext cx="3200400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A giant triangle fell out of the sky and landed right in front of them. </a:t>
            </a:r>
            <a:endParaRPr lang="en-US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46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2666">
            <a:off x="2133600" y="5091112"/>
            <a:ext cx="1295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7572">
            <a:off x="629983" y="4922738"/>
            <a:ext cx="1228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-152400" y="533400"/>
            <a:ext cx="3810000" cy="2133600"/>
          </a:xfrm>
          <a:prstGeom prst="wedgeEllipseCallout">
            <a:avLst>
              <a:gd name="adj1" fmla="val -20733"/>
              <a:gd name="adj2" fmla="val 143201"/>
            </a:avLst>
          </a:prstGeom>
          <a:solidFill>
            <a:schemeClr val="tx2">
              <a:lumMod val="20000"/>
              <a:lumOff val="80000"/>
            </a:schemeClr>
          </a:solidFill>
          <a:ln w="5080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Wow!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That’s a pretty  big triangle!</a:t>
            </a:r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8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3733800"/>
            <a:ext cx="923192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114800" y="152400"/>
            <a:ext cx="2057400" cy="502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2666">
            <a:off x="2133600" y="5091112"/>
            <a:ext cx="1295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7572">
            <a:off x="629983" y="4922738"/>
            <a:ext cx="1228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Callout 8"/>
          <p:cNvSpPr/>
          <p:nvPr/>
        </p:nvSpPr>
        <p:spPr>
          <a:xfrm>
            <a:off x="-274599" y="2209800"/>
            <a:ext cx="3810000" cy="2133600"/>
          </a:xfrm>
          <a:prstGeom prst="wedgeEllipseCallout">
            <a:avLst>
              <a:gd name="adj1" fmla="val 19994"/>
              <a:gd name="adj2" fmla="val 8411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 wonder </a:t>
            </a:r>
            <a:r>
              <a:rPr lang="en-US" sz="32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how</a:t>
            </a:r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big?!?</a:t>
            </a:r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09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8739">
            <a:off x="-609600" y="3810000"/>
            <a:ext cx="17145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233">
            <a:off x="7605712" y="3718502"/>
            <a:ext cx="17049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371600" y="-7010400"/>
            <a:ext cx="7086600" cy="1264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reeform 2"/>
          <p:cNvSpPr/>
          <p:nvPr/>
        </p:nvSpPr>
        <p:spPr>
          <a:xfrm>
            <a:off x="1094509" y="4170218"/>
            <a:ext cx="6608618" cy="1353615"/>
          </a:xfrm>
          <a:custGeom>
            <a:avLst/>
            <a:gdLst>
              <a:gd name="connsiteX0" fmla="*/ 0 w 6608618"/>
              <a:gd name="connsiteY0" fmla="*/ 498764 h 1353615"/>
              <a:gd name="connsiteX1" fmla="*/ 3560618 w 6608618"/>
              <a:gd name="connsiteY1" fmla="*/ 1343891 h 1353615"/>
              <a:gd name="connsiteX2" fmla="*/ 6608618 w 6608618"/>
              <a:gd name="connsiteY2" fmla="*/ 0 h 135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8618" h="1353615">
                <a:moveTo>
                  <a:pt x="0" y="498764"/>
                </a:moveTo>
                <a:cubicBezTo>
                  <a:pt x="1229591" y="962891"/>
                  <a:pt x="2459182" y="1427018"/>
                  <a:pt x="3560618" y="1343891"/>
                </a:cubicBezTo>
                <a:cubicBezTo>
                  <a:pt x="4662054" y="1260764"/>
                  <a:pt x="6608618" y="0"/>
                  <a:pt x="6608618" y="0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29000" y="5105400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Measuring tape</a:t>
            </a:r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533400" y="762000"/>
            <a:ext cx="7010400" cy="838200"/>
          </a:xfrm>
          <a:prstGeom prst="wedgeEllipseCallout">
            <a:avLst>
              <a:gd name="adj1" fmla="val -43856"/>
              <a:gd name="adj2" fmla="val 287003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Let’s measure!!!!</a:t>
            </a:r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33400" y="782782"/>
            <a:ext cx="7010400" cy="838200"/>
          </a:xfrm>
          <a:prstGeom prst="wedgeEllipseCallout">
            <a:avLst>
              <a:gd name="adj1" fmla="val 54958"/>
              <a:gd name="adj2" fmla="val 293615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Let’s measure!!!!</a:t>
            </a:r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91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371600" y="-7010400"/>
            <a:ext cx="7086600" cy="1264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112658" y="5587689"/>
            <a:ext cx="9685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  <a:endParaRPr lang="en-US" sz="3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8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985346"/>
            <a:ext cx="12954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371600" y="-7010400"/>
            <a:ext cx="7086600" cy="1264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112658" y="5587689"/>
            <a:ext cx="9685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  <a:endParaRPr lang="en-US" sz="3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33398" y="2133600"/>
            <a:ext cx="5486401" cy="1676400"/>
          </a:xfrm>
          <a:prstGeom prst="wedgeEllipseCallout">
            <a:avLst>
              <a:gd name="adj1" fmla="val 86019"/>
              <a:gd name="adj2" fmla="val 88656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Now I will measure this angle</a:t>
            </a:r>
            <a:endParaRPr lang="en-US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5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985346"/>
            <a:ext cx="12954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371600" y="-7010400"/>
            <a:ext cx="7086600" cy="12649200"/>
            <a:chOff x="4114800" y="152400"/>
            <a:chExt cx="2057400" cy="5029200"/>
          </a:xfrm>
        </p:grpSpPr>
        <p:sp>
          <p:nvSpPr>
            <p:cNvPr id="4" name="Right Triangle 3"/>
            <p:cNvSpPr/>
            <p:nvPr/>
          </p:nvSpPr>
          <p:spPr>
            <a:xfrm>
              <a:off x="4114800" y="152400"/>
              <a:ext cx="2057400" cy="5029200"/>
            </a:xfrm>
            <a:prstGeom prst="rtTriangl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800600"/>
              <a:ext cx="381000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112658" y="5587689"/>
            <a:ext cx="9685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12ft</a:t>
            </a:r>
            <a:endParaRPr lang="en-US" sz="3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Arc 1"/>
          <p:cNvSpPr/>
          <p:nvPr/>
        </p:nvSpPr>
        <p:spPr>
          <a:xfrm>
            <a:off x="7173190" y="4539673"/>
            <a:ext cx="2514600" cy="2165927"/>
          </a:xfrm>
          <a:prstGeom prst="arc">
            <a:avLst>
              <a:gd name="adj1" fmla="val 10847743"/>
              <a:gd name="adj2" fmla="val 14463863"/>
            </a:avLst>
          </a:prstGeom>
          <a:solidFill>
            <a:srgbClr val="FF0000">
              <a:alpha val="29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543800" y="5145375"/>
            <a:ext cx="8098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70</a:t>
            </a:r>
            <a:r>
              <a:rPr lang="en-US" sz="3000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  <a:endParaRPr lang="en-US" sz="3000" baseline="30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82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sz="3200" dirty="0" smtClean="0">
            <a:solidFill>
              <a:schemeClr val="tx1"/>
            </a:solidFill>
            <a:latin typeface="Comic Sans MS" panose="030F0702030302020204" pitchFamily="66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200</Words>
  <Application>Microsoft Office PowerPoint</Application>
  <PresentationFormat>On-screen Show (4:3)</PresentationFormat>
  <Paragraphs>49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Leyden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2015-01-27T17:49:05Z</dcterms:created>
  <dcterms:modified xsi:type="dcterms:W3CDTF">2016-01-22T12:58:03Z</dcterms:modified>
</cp:coreProperties>
</file>