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pptx" ContentType="application/vnd.openxmlformats-officedocument.presentationml.presentation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7" r:id="rId2"/>
    <p:sldId id="258" r:id="rId3"/>
    <p:sldId id="262" r:id="rId4"/>
    <p:sldId id="419" r:id="rId5"/>
    <p:sldId id="409" r:id="rId6"/>
    <p:sldId id="420" r:id="rId7"/>
    <p:sldId id="413" r:id="rId8"/>
    <p:sldId id="421" r:id="rId9"/>
    <p:sldId id="422" r:id="rId10"/>
    <p:sldId id="445" r:id="rId11"/>
    <p:sldId id="266" r:id="rId12"/>
    <p:sldId id="423" r:id="rId13"/>
    <p:sldId id="424" r:id="rId14"/>
    <p:sldId id="425" r:id="rId15"/>
    <p:sldId id="426" r:id="rId16"/>
    <p:sldId id="427" r:id="rId17"/>
    <p:sldId id="428" r:id="rId18"/>
    <p:sldId id="429" r:id="rId19"/>
    <p:sldId id="430" r:id="rId20"/>
    <p:sldId id="431" r:id="rId21"/>
    <p:sldId id="432" r:id="rId22"/>
    <p:sldId id="433" r:id="rId23"/>
    <p:sldId id="459" r:id="rId24"/>
    <p:sldId id="434" r:id="rId25"/>
    <p:sldId id="446" r:id="rId26"/>
    <p:sldId id="447" r:id="rId27"/>
    <p:sldId id="448" r:id="rId28"/>
    <p:sldId id="456" r:id="rId29"/>
    <p:sldId id="457" r:id="rId30"/>
    <p:sldId id="449" r:id="rId31"/>
    <p:sldId id="450" r:id="rId32"/>
    <p:sldId id="458" r:id="rId33"/>
    <p:sldId id="460" r:id="rId34"/>
    <p:sldId id="264" r:id="rId35"/>
    <p:sldId id="461" r:id="rId36"/>
    <p:sldId id="462" r:id="rId37"/>
    <p:sldId id="463" r:id="rId38"/>
    <p:sldId id="464" r:id="rId39"/>
    <p:sldId id="465" r:id="rId40"/>
    <p:sldId id="472" r:id="rId41"/>
    <p:sldId id="473" r:id="rId42"/>
    <p:sldId id="474" r:id="rId43"/>
    <p:sldId id="475" r:id="rId44"/>
    <p:sldId id="265" r:id="rId45"/>
    <p:sldId id="478" r:id="rId46"/>
    <p:sldId id="479" r:id="rId47"/>
    <p:sldId id="480" r:id="rId48"/>
    <p:sldId id="481" r:id="rId49"/>
    <p:sldId id="482" r:id="rId50"/>
    <p:sldId id="487" r:id="rId51"/>
    <p:sldId id="484" r:id="rId52"/>
    <p:sldId id="483" r:id="rId53"/>
    <p:sldId id="508" r:id="rId54"/>
    <p:sldId id="263" r:id="rId55"/>
    <p:sldId id="488" r:id="rId56"/>
    <p:sldId id="493" r:id="rId57"/>
    <p:sldId id="489" r:id="rId58"/>
    <p:sldId id="490" r:id="rId59"/>
    <p:sldId id="491" r:id="rId60"/>
    <p:sldId id="267" r:id="rId61"/>
    <p:sldId id="261" r:id="rId62"/>
    <p:sldId id="272" r:id="rId63"/>
    <p:sldId id="400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  <a:srgbClr val="FF3399"/>
    <a:srgbClr val="FF9900"/>
    <a:srgbClr val="FFFF99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7457" autoAdjust="0"/>
    <p:restoredTop sz="93445" autoAdjust="0"/>
  </p:normalViewPr>
  <p:slideViewPr>
    <p:cSldViewPr>
      <p:cViewPr varScale="1">
        <p:scale>
          <a:sx n="73" d="100"/>
          <a:sy n="73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image" Target="../media/image70.emf"/><Relationship Id="rId7" Type="http://schemas.openxmlformats.org/officeDocument/2006/relationships/image" Target="../media/image74.emf"/><Relationship Id="rId2" Type="http://schemas.openxmlformats.org/officeDocument/2006/relationships/image" Target="../media/image69.emf"/><Relationship Id="rId1" Type="http://schemas.openxmlformats.org/officeDocument/2006/relationships/image" Target="../media/image68.emf"/><Relationship Id="rId6" Type="http://schemas.openxmlformats.org/officeDocument/2006/relationships/image" Target="../media/image73.emf"/><Relationship Id="rId5" Type="http://schemas.openxmlformats.org/officeDocument/2006/relationships/image" Target="../media/image72.emf"/><Relationship Id="rId4" Type="http://schemas.openxmlformats.org/officeDocument/2006/relationships/image" Target="../media/image71.emf"/><Relationship Id="rId9" Type="http://schemas.openxmlformats.org/officeDocument/2006/relationships/image" Target="../media/image76.e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13" Type="http://schemas.openxmlformats.org/officeDocument/2006/relationships/image" Target="../media/image89.emf"/><Relationship Id="rId18" Type="http://schemas.openxmlformats.org/officeDocument/2006/relationships/image" Target="../media/image94.emf"/><Relationship Id="rId26" Type="http://schemas.openxmlformats.org/officeDocument/2006/relationships/image" Target="../media/image102.emf"/><Relationship Id="rId3" Type="http://schemas.openxmlformats.org/officeDocument/2006/relationships/image" Target="../media/image79.emf"/><Relationship Id="rId21" Type="http://schemas.openxmlformats.org/officeDocument/2006/relationships/image" Target="../media/image97.emf"/><Relationship Id="rId34" Type="http://schemas.openxmlformats.org/officeDocument/2006/relationships/image" Target="../media/image110.emf"/><Relationship Id="rId7" Type="http://schemas.openxmlformats.org/officeDocument/2006/relationships/image" Target="../media/image83.emf"/><Relationship Id="rId12" Type="http://schemas.openxmlformats.org/officeDocument/2006/relationships/image" Target="../media/image88.emf"/><Relationship Id="rId17" Type="http://schemas.openxmlformats.org/officeDocument/2006/relationships/image" Target="../media/image93.emf"/><Relationship Id="rId25" Type="http://schemas.openxmlformats.org/officeDocument/2006/relationships/image" Target="../media/image101.emf"/><Relationship Id="rId33" Type="http://schemas.openxmlformats.org/officeDocument/2006/relationships/image" Target="../media/image109.emf"/><Relationship Id="rId2" Type="http://schemas.openxmlformats.org/officeDocument/2006/relationships/image" Target="../media/image78.emf"/><Relationship Id="rId16" Type="http://schemas.openxmlformats.org/officeDocument/2006/relationships/image" Target="../media/image92.emf"/><Relationship Id="rId20" Type="http://schemas.openxmlformats.org/officeDocument/2006/relationships/image" Target="../media/image96.emf"/><Relationship Id="rId29" Type="http://schemas.openxmlformats.org/officeDocument/2006/relationships/image" Target="../media/image105.emf"/><Relationship Id="rId1" Type="http://schemas.openxmlformats.org/officeDocument/2006/relationships/image" Target="../media/image77.emf"/><Relationship Id="rId6" Type="http://schemas.openxmlformats.org/officeDocument/2006/relationships/image" Target="../media/image82.emf"/><Relationship Id="rId11" Type="http://schemas.openxmlformats.org/officeDocument/2006/relationships/image" Target="../media/image87.emf"/><Relationship Id="rId24" Type="http://schemas.openxmlformats.org/officeDocument/2006/relationships/image" Target="../media/image100.emf"/><Relationship Id="rId32" Type="http://schemas.openxmlformats.org/officeDocument/2006/relationships/image" Target="../media/image108.emf"/><Relationship Id="rId5" Type="http://schemas.openxmlformats.org/officeDocument/2006/relationships/image" Target="../media/image81.emf"/><Relationship Id="rId15" Type="http://schemas.openxmlformats.org/officeDocument/2006/relationships/image" Target="../media/image91.emf"/><Relationship Id="rId23" Type="http://schemas.openxmlformats.org/officeDocument/2006/relationships/image" Target="../media/image99.emf"/><Relationship Id="rId28" Type="http://schemas.openxmlformats.org/officeDocument/2006/relationships/image" Target="../media/image104.emf"/><Relationship Id="rId10" Type="http://schemas.openxmlformats.org/officeDocument/2006/relationships/image" Target="../media/image86.emf"/><Relationship Id="rId19" Type="http://schemas.openxmlformats.org/officeDocument/2006/relationships/image" Target="../media/image95.emf"/><Relationship Id="rId31" Type="http://schemas.openxmlformats.org/officeDocument/2006/relationships/image" Target="../media/image107.emf"/><Relationship Id="rId4" Type="http://schemas.openxmlformats.org/officeDocument/2006/relationships/image" Target="../media/image80.emf"/><Relationship Id="rId9" Type="http://schemas.openxmlformats.org/officeDocument/2006/relationships/image" Target="../media/image85.emf"/><Relationship Id="rId14" Type="http://schemas.openxmlformats.org/officeDocument/2006/relationships/image" Target="../media/image90.emf"/><Relationship Id="rId22" Type="http://schemas.openxmlformats.org/officeDocument/2006/relationships/image" Target="../media/image98.emf"/><Relationship Id="rId27" Type="http://schemas.openxmlformats.org/officeDocument/2006/relationships/image" Target="../media/image103.emf"/><Relationship Id="rId30" Type="http://schemas.openxmlformats.org/officeDocument/2006/relationships/image" Target="../media/image106.emf"/><Relationship Id="rId35" Type="http://schemas.openxmlformats.org/officeDocument/2006/relationships/image" Target="../media/image111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emf"/><Relationship Id="rId2" Type="http://schemas.openxmlformats.org/officeDocument/2006/relationships/image" Target="../media/image113.emf"/><Relationship Id="rId1" Type="http://schemas.openxmlformats.org/officeDocument/2006/relationships/image" Target="../media/image112.emf"/><Relationship Id="rId6" Type="http://schemas.openxmlformats.org/officeDocument/2006/relationships/image" Target="../media/image117.emf"/><Relationship Id="rId5" Type="http://schemas.openxmlformats.org/officeDocument/2006/relationships/image" Target="../media/image116.emf"/><Relationship Id="rId4" Type="http://schemas.openxmlformats.org/officeDocument/2006/relationships/image" Target="../media/image115.e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emf"/><Relationship Id="rId3" Type="http://schemas.openxmlformats.org/officeDocument/2006/relationships/image" Target="../media/image120.emf"/><Relationship Id="rId7" Type="http://schemas.openxmlformats.org/officeDocument/2006/relationships/image" Target="../media/image124.emf"/><Relationship Id="rId2" Type="http://schemas.openxmlformats.org/officeDocument/2006/relationships/image" Target="../media/image119.emf"/><Relationship Id="rId1" Type="http://schemas.openxmlformats.org/officeDocument/2006/relationships/image" Target="../media/image118.emf"/><Relationship Id="rId6" Type="http://schemas.openxmlformats.org/officeDocument/2006/relationships/image" Target="../media/image123.emf"/><Relationship Id="rId11" Type="http://schemas.openxmlformats.org/officeDocument/2006/relationships/image" Target="../media/image128.emf"/><Relationship Id="rId5" Type="http://schemas.openxmlformats.org/officeDocument/2006/relationships/image" Target="../media/image122.emf"/><Relationship Id="rId10" Type="http://schemas.openxmlformats.org/officeDocument/2006/relationships/image" Target="../media/image127.emf"/><Relationship Id="rId4" Type="http://schemas.openxmlformats.org/officeDocument/2006/relationships/image" Target="../media/image121.emf"/><Relationship Id="rId9" Type="http://schemas.openxmlformats.org/officeDocument/2006/relationships/image" Target="../media/image126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emf"/><Relationship Id="rId2" Type="http://schemas.openxmlformats.org/officeDocument/2006/relationships/image" Target="../media/image130.emf"/><Relationship Id="rId1" Type="http://schemas.openxmlformats.org/officeDocument/2006/relationships/image" Target="../media/image129.emf"/><Relationship Id="rId5" Type="http://schemas.openxmlformats.org/officeDocument/2006/relationships/image" Target="../media/image133.emf"/><Relationship Id="rId4" Type="http://schemas.openxmlformats.org/officeDocument/2006/relationships/image" Target="../media/image132.e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emf"/><Relationship Id="rId3" Type="http://schemas.openxmlformats.org/officeDocument/2006/relationships/image" Target="../media/image136.emf"/><Relationship Id="rId7" Type="http://schemas.openxmlformats.org/officeDocument/2006/relationships/image" Target="../media/image140.emf"/><Relationship Id="rId12" Type="http://schemas.openxmlformats.org/officeDocument/2006/relationships/image" Target="../media/image145.emf"/><Relationship Id="rId2" Type="http://schemas.openxmlformats.org/officeDocument/2006/relationships/image" Target="../media/image135.emf"/><Relationship Id="rId1" Type="http://schemas.openxmlformats.org/officeDocument/2006/relationships/image" Target="../media/image134.emf"/><Relationship Id="rId6" Type="http://schemas.openxmlformats.org/officeDocument/2006/relationships/image" Target="../media/image139.emf"/><Relationship Id="rId11" Type="http://schemas.openxmlformats.org/officeDocument/2006/relationships/image" Target="../media/image144.emf"/><Relationship Id="rId5" Type="http://schemas.openxmlformats.org/officeDocument/2006/relationships/image" Target="../media/image138.emf"/><Relationship Id="rId10" Type="http://schemas.openxmlformats.org/officeDocument/2006/relationships/image" Target="../media/image143.emf"/><Relationship Id="rId4" Type="http://schemas.openxmlformats.org/officeDocument/2006/relationships/image" Target="../media/image137.emf"/><Relationship Id="rId9" Type="http://schemas.openxmlformats.org/officeDocument/2006/relationships/image" Target="../media/image142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emf"/><Relationship Id="rId2" Type="http://schemas.openxmlformats.org/officeDocument/2006/relationships/image" Target="../media/image147.emf"/><Relationship Id="rId1" Type="http://schemas.openxmlformats.org/officeDocument/2006/relationships/image" Target="../media/image146.e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emf"/><Relationship Id="rId3" Type="http://schemas.openxmlformats.org/officeDocument/2006/relationships/image" Target="../media/image152.emf"/><Relationship Id="rId7" Type="http://schemas.openxmlformats.org/officeDocument/2006/relationships/image" Target="../media/image156.emf"/><Relationship Id="rId12" Type="http://schemas.openxmlformats.org/officeDocument/2006/relationships/image" Target="../media/image161.emf"/><Relationship Id="rId2" Type="http://schemas.openxmlformats.org/officeDocument/2006/relationships/image" Target="../media/image151.emf"/><Relationship Id="rId1" Type="http://schemas.openxmlformats.org/officeDocument/2006/relationships/image" Target="../media/image150.emf"/><Relationship Id="rId6" Type="http://schemas.openxmlformats.org/officeDocument/2006/relationships/image" Target="../media/image155.emf"/><Relationship Id="rId11" Type="http://schemas.openxmlformats.org/officeDocument/2006/relationships/image" Target="../media/image160.emf"/><Relationship Id="rId5" Type="http://schemas.openxmlformats.org/officeDocument/2006/relationships/image" Target="../media/image154.emf"/><Relationship Id="rId10" Type="http://schemas.openxmlformats.org/officeDocument/2006/relationships/image" Target="../media/image159.emf"/><Relationship Id="rId4" Type="http://schemas.openxmlformats.org/officeDocument/2006/relationships/image" Target="../media/image153.emf"/><Relationship Id="rId9" Type="http://schemas.openxmlformats.org/officeDocument/2006/relationships/image" Target="../media/image158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emf"/><Relationship Id="rId2" Type="http://schemas.openxmlformats.org/officeDocument/2006/relationships/image" Target="../media/image163.emf"/><Relationship Id="rId1" Type="http://schemas.openxmlformats.org/officeDocument/2006/relationships/image" Target="../media/image162.emf"/><Relationship Id="rId6" Type="http://schemas.openxmlformats.org/officeDocument/2006/relationships/image" Target="../media/image167.emf"/><Relationship Id="rId5" Type="http://schemas.openxmlformats.org/officeDocument/2006/relationships/image" Target="../media/image166.emf"/><Relationship Id="rId4" Type="http://schemas.openxmlformats.org/officeDocument/2006/relationships/image" Target="../media/image165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emf"/><Relationship Id="rId2" Type="http://schemas.openxmlformats.org/officeDocument/2006/relationships/image" Target="../media/image169.emf"/><Relationship Id="rId1" Type="http://schemas.openxmlformats.org/officeDocument/2006/relationships/image" Target="../media/image168.emf"/><Relationship Id="rId5" Type="http://schemas.openxmlformats.org/officeDocument/2006/relationships/image" Target="../media/image172.emf"/><Relationship Id="rId4" Type="http://schemas.openxmlformats.org/officeDocument/2006/relationships/image" Target="../media/image17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emf"/><Relationship Id="rId3" Type="http://schemas.openxmlformats.org/officeDocument/2006/relationships/image" Target="../media/image175.emf"/><Relationship Id="rId7" Type="http://schemas.openxmlformats.org/officeDocument/2006/relationships/image" Target="../media/image179.emf"/><Relationship Id="rId2" Type="http://schemas.openxmlformats.org/officeDocument/2006/relationships/image" Target="../media/image174.emf"/><Relationship Id="rId1" Type="http://schemas.openxmlformats.org/officeDocument/2006/relationships/image" Target="../media/image173.emf"/><Relationship Id="rId6" Type="http://schemas.openxmlformats.org/officeDocument/2006/relationships/image" Target="../media/image178.emf"/><Relationship Id="rId11" Type="http://schemas.openxmlformats.org/officeDocument/2006/relationships/image" Target="../media/image183.emf"/><Relationship Id="rId5" Type="http://schemas.openxmlformats.org/officeDocument/2006/relationships/image" Target="../media/image177.emf"/><Relationship Id="rId10" Type="http://schemas.openxmlformats.org/officeDocument/2006/relationships/image" Target="../media/image182.emf"/><Relationship Id="rId4" Type="http://schemas.openxmlformats.org/officeDocument/2006/relationships/image" Target="../media/image176.emf"/><Relationship Id="rId9" Type="http://schemas.openxmlformats.org/officeDocument/2006/relationships/image" Target="../media/image181.e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emf"/><Relationship Id="rId3" Type="http://schemas.openxmlformats.org/officeDocument/2006/relationships/image" Target="../media/image186.emf"/><Relationship Id="rId7" Type="http://schemas.openxmlformats.org/officeDocument/2006/relationships/image" Target="../media/image190.emf"/><Relationship Id="rId2" Type="http://schemas.openxmlformats.org/officeDocument/2006/relationships/image" Target="../media/image185.emf"/><Relationship Id="rId1" Type="http://schemas.openxmlformats.org/officeDocument/2006/relationships/image" Target="../media/image184.emf"/><Relationship Id="rId6" Type="http://schemas.openxmlformats.org/officeDocument/2006/relationships/image" Target="../media/image189.emf"/><Relationship Id="rId5" Type="http://schemas.openxmlformats.org/officeDocument/2006/relationships/image" Target="../media/image188.emf"/><Relationship Id="rId10" Type="http://schemas.openxmlformats.org/officeDocument/2006/relationships/image" Target="../media/image193.emf"/><Relationship Id="rId4" Type="http://schemas.openxmlformats.org/officeDocument/2006/relationships/image" Target="../media/image187.emf"/><Relationship Id="rId9" Type="http://schemas.openxmlformats.org/officeDocument/2006/relationships/image" Target="../media/image192.e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emf"/><Relationship Id="rId2" Type="http://schemas.openxmlformats.org/officeDocument/2006/relationships/image" Target="../media/image196.emf"/><Relationship Id="rId1" Type="http://schemas.openxmlformats.org/officeDocument/2006/relationships/image" Target="../media/image195.emf"/><Relationship Id="rId5" Type="http://schemas.openxmlformats.org/officeDocument/2006/relationships/image" Target="../media/image199.emf"/><Relationship Id="rId4" Type="http://schemas.openxmlformats.org/officeDocument/2006/relationships/image" Target="../media/image198.e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emf"/><Relationship Id="rId2" Type="http://schemas.openxmlformats.org/officeDocument/2006/relationships/image" Target="../media/image201.emf"/><Relationship Id="rId1" Type="http://schemas.openxmlformats.org/officeDocument/2006/relationships/image" Target="../media/image200.emf"/><Relationship Id="rId5" Type="http://schemas.openxmlformats.org/officeDocument/2006/relationships/image" Target="../media/image204.emf"/><Relationship Id="rId4" Type="http://schemas.openxmlformats.org/officeDocument/2006/relationships/image" Target="../media/image203.e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emf"/><Relationship Id="rId7" Type="http://schemas.openxmlformats.org/officeDocument/2006/relationships/image" Target="../media/image212.emf"/><Relationship Id="rId2" Type="http://schemas.openxmlformats.org/officeDocument/2006/relationships/image" Target="../media/image207.emf"/><Relationship Id="rId1" Type="http://schemas.openxmlformats.org/officeDocument/2006/relationships/image" Target="../media/image206.emf"/><Relationship Id="rId6" Type="http://schemas.openxmlformats.org/officeDocument/2006/relationships/image" Target="../media/image211.emf"/><Relationship Id="rId5" Type="http://schemas.openxmlformats.org/officeDocument/2006/relationships/image" Target="../media/image210.emf"/><Relationship Id="rId4" Type="http://schemas.openxmlformats.org/officeDocument/2006/relationships/image" Target="../media/image209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emf"/><Relationship Id="rId7" Type="http://schemas.openxmlformats.org/officeDocument/2006/relationships/image" Target="../media/image219.emf"/><Relationship Id="rId2" Type="http://schemas.openxmlformats.org/officeDocument/2006/relationships/image" Target="../media/image214.emf"/><Relationship Id="rId1" Type="http://schemas.openxmlformats.org/officeDocument/2006/relationships/image" Target="../media/image213.emf"/><Relationship Id="rId6" Type="http://schemas.openxmlformats.org/officeDocument/2006/relationships/image" Target="../media/image218.emf"/><Relationship Id="rId5" Type="http://schemas.openxmlformats.org/officeDocument/2006/relationships/image" Target="../media/image217.emf"/><Relationship Id="rId4" Type="http://schemas.openxmlformats.org/officeDocument/2006/relationships/image" Target="../media/image216.e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emf"/><Relationship Id="rId7" Type="http://schemas.openxmlformats.org/officeDocument/2006/relationships/image" Target="../media/image226.emf"/><Relationship Id="rId2" Type="http://schemas.openxmlformats.org/officeDocument/2006/relationships/image" Target="../media/image221.emf"/><Relationship Id="rId1" Type="http://schemas.openxmlformats.org/officeDocument/2006/relationships/image" Target="../media/image220.emf"/><Relationship Id="rId6" Type="http://schemas.openxmlformats.org/officeDocument/2006/relationships/image" Target="../media/image225.emf"/><Relationship Id="rId5" Type="http://schemas.openxmlformats.org/officeDocument/2006/relationships/image" Target="../media/image224.emf"/><Relationship Id="rId4" Type="http://schemas.openxmlformats.org/officeDocument/2006/relationships/image" Target="../media/image223.e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emf"/><Relationship Id="rId2" Type="http://schemas.openxmlformats.org/officeDocument/2006/relationships/image" Target="../media/image228.emf"/><Relationship Id="rId1" Type="http://schemas.openxmlformats.org/officeDocument/2006/relationships/image" Target="../media/image227.emf"/><Relationship Id="rId6" Type="http://schemas.openxmlformats.org/officeDocument/2006/relationships/image" Target="../media/image232.emf"/><Relationship Id="rId5" Type="http://schemas.openxmlformats.org/officeDocument/2006/relationships/image" Target="../media/image231.emf"/><Relationship Id="rId4" Type="http://schemas.openxmlformats.org/officeDocument/2006/relationships/image" Target="../media/image230.e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emf"/><Relationship Id="rId2" Type="http://schemas.openxmlformats.org/officeDocument/2006/relationships/image" Target="../media/image234.emf"/><Relationship Id="rId1" Type="http://schemas.openxmlformats.org/officeDocument/2006/relationships/image" Target="../media/image233.emf"/><Relationship Id="rId6" Type="http://schemas.openxmlformats.org/officeDocument/2006/relationships/image" Target="../media/image238.emf"/><Relationship Id="rId5" Type="http://schemas.openxmlformats.org/officeDocument/2006/relationships/image" Target="../media/image237.emf"/><Relationship Id="rId4" Type="http://schemas.openxmlformats.org/officeDocument/2006/relationships/image" Target="../media/image236.e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6.emf"/><Relationship Id="rId3" Type="http://schemas.openxmlformats.org/officeDocument/2006/relationships/image" Target="../media/image241.emf"/><Relationship Id="rId7" Type="http://schemas.openxmlformats.org/officeDocument/2006/relationships/image" Target="../media/image245.emf"/><Relationship Id="rId12" Type="http://schemas.openxmlformats.org/officeDocument/2006/relationships/image" Target="../media/image250.emf"/><Relationship Id="rId2" Type="http://schemas.openxmlformats.org/officeDocument/2006/relationships/image" Target="../media/image240.emf"/><Relationship Id="rId1" Type="http://schemas.openxmlformats.org/officeDocument/2006/relationships/image" Target="../media/image239.emf"/><Relationship Id="rId6" Type="http://schemas.openxmlformats.org/officeDocument/2006/relationships/image" Target="../media/image244.emf"/><Relationship Id="rId11" Type="http://schemas.openxmlformats.org/officeDocument/2006/relationships/image" Target="../media/image249.emf"/><Relationship Id="rId5" Type="http://schemas.openxmlformats.org/officeDocument/2006/relationships/image" Target="../media/image243.emf"/><Relationship Id="rId10" Type="http://schemas.openxmlformats.org/officeDocument/2006/relationships/image" Target="../media/image248.emf"/><Relationship Id="rId4" Type="http://schemas.openxmlformats.org/officeDocument/2006/relationships/image" Target="../media/image242.emf"/><Relationship Id="rId9" Type="http://schemas.openxmlformats.org/officeDocument/2006/relationships/image" Target="../media/image24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7.e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emf"/><Relationship Id="rId7" Type="http://schemas.openxmlformats.org/officeDocument/2006/relationships/image" Target="../media/image264.emf"/><Relationship Id="rId2" Type="http://schemas.openxmlformats.org/officeDocument/2006/relationships/image" Target="../media/image259.emf"/><Relationship Id="rId1" Type="http://schemas.openxmlformats.org/officeDocument/2006/relationships/image" Target="../media/image258.emf"/><Relationship Id="rId6" Type="http://schemas.openxmlformats.org/officeDocument/2006/relationships/image" Target="../media/image263.emf"/><Relationship Id="rId5" Type="http://schemas.openxmlformats.org/officeDocument/2006/relationships/image" Target="../media/image262.emf"/><Relationship Id="rId4" Type="http://schemas.openxmlformats.org/officeDocument/2006/relationships/image" Target="../media/image261.emf"/></Relationships>
</file>

<file path=ppt/drawings/_rels/vmlDrawing3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2.emf"/><Relationship Id="rId3" Type="http://schemas.openxmlformats.org/officeDocument/2006/relationships/image" Target="../media/image267.emf"/><Relationship Id="rId7" Type="http://schemas.openxmlformats.org/officeDocument/2006/relationships/image" Target="../media/image271.emf"/><Relationship Id="rId2" Type="http://schemas.openxmlformats.org/officeDocument/2006/relationships/image" Target="../media/image266.emf"/><Relationship Id="rId1" Type="http://schemas.openxmlformats.org/officeDocument/2006/relationships/image" Target="../media/image265.emf"/><Relationship Id="rId6" Type="http://schemas.openxmlformats.org/officeDocument/2006/relationships/image" Target="../media/image270.emf"/><Relationship Id="rId5" Type="http://schemas.openxmlformats.org/officeDocument/2006/relationships/image" Target="../media/image269.emf"/><Relationship Id="rId4" Type="http://schemas.openxmlformats.org/officeDocument/2006/relationships/image" Target="../media/image268.emf"/></Relationships>
</file>

<file path=ppt/drawings/_rels/vmlDrawing3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emf"/><Relationship Id="rId3" Type="http://schemas.openxmlformats.org/officeDocument/2006/relationships/image" Target="../media/image275.emf"/><Relationship Id="rId7" Type="http://schemas.openxmlformats.org/officeDocument/2006/relationships/image" Target="../media/image279.emf"/><Relationship Id="rId2" Type="http://schemas.openxmlformats.org/officeDocument/2006/relationships/image" Target="../media/image274.emf"/><Relationship Id="rId1" Type="http://schemas.openxmlformats.org/officeDocument/2006/relationships/image" Target="../media/image273.emf"/><Relationship Id="rId6" Type="http://schemas.openxmlformats.org/officeDocument/2006/relationships/image" Target="../media/image278.emf"/><Relationship Id="rId5" Type="http://schemas.openxmlformats.org/officeDocument/2006/relationships/image" Target="../media/image277.emf"/><Relationship Id="rId4" Type="http://schemas.openxmlformats.org/officeDocument/2006/relationships/image" Target="../media/image276.emf"/></Relationships>
</file>

<file path=ppt/drawings/_rels/vmlDrawing3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8.emf"/><Relationship Id="rId3" Type="http://schemas.openxmlformats.org/officeDocument/2006/relationships/image" Target="../media/image283.emf"/><Relationship Id="rId7" Type="http://schemas.openxmlformats.org/officeDocument/2006/relationships/image" Target="../media/image287.emf"/><Relationship Id="rId2" Type="http://schemas.openxmlformats.org/officeDocument/2006/relationships/image" Target="../media/image282.emf"/><Relationship Id="rId1" Type="http://schemas.openxmlformats.org/officeDocument/2006/relationships/image" Target="../media/image281.emf"/><Relationship Id="rId6" Type="http://schemas.openxmlformats.org/officeDocument/2006/relationships/image" Target="../media/image286.emf"/><Relationship Id="rId5" Type="http://schemas.openxmlformats.org/officeDocument/2006/relationships/image" Target="../media/image285.emf"/><Relationship Id="rId4" Type="http://schemas.openxmlformats.org/officeDocument/2006/relationships/image" Target="../media/image284.e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1.emf"/><Relationship Id="rId2" Type="http://schemas.openxmlformats.org/officeDocument/2006/relationships/image" Target="../media/image290.emf"/><Relationship Id="rId1" Type="http://schemas.openxmlformats.org/officeDocument/2006/relationships/image" Target="../media/image289.emf"/><Relationship Id="rId6" Type="http://schemas.openxmlformats.org/officeDocument/2006/relationships/image" Target="../media/image294.emf"/><Relationship Id="rId5" Type="http://schemas.openxmlformats.org/officeDocument/2006/relationships/image" Target="../media/image293.emf"/><Relationship Id="rId4" Type="http://schemas.openxmlformats.org/officeDocument/2006/relationships/image" Target="../media/image292.e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8.emf"/><Relationship Id="rId2" Type="http://schemas.openxmlformats.org/officeDocument/2006/relationships/image" Target="../media/image297.emf"/><Relationship Id="rId1" Type="http://schemas.openxmlformats.org/officeDocument/2006/relationships/image" Target="../media/image296.emf"/><Relationship Id="rId4" Type="http://schemas.openxmlformats.org/officeDocument/2006/relationships/image" Target="../media/image299.e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2.emf"/><Relationship Id="rId2" Type="http://schemas.openxmlformats.org/officeDocument/2006/relationships/image" Target="../media/image301.emf"/><Relationship Id="rId1" Type="http://schemas.openxmlformats.org/officeDocument/2006/relationships/image" Target="../media/image300.emf"/><Relationship Id="rId4" Type="http://schemas.openxmlformats.org/officeDocument/2006/relationships/image" Target="../media/image303.e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6.emf"/><Relationship Id="rId2" Type="http://schemas.openxmlformats.org/officeDocument/2006/relationships/image" Target="../media/image305.emf"/><Relationship Id="rId1" Type="http://schemas.openxmlformats.org/officeDocument/2006/relationships/image" Target="../media/image304.emf"/><Relationship Id="rId4" Type="http://schemas.openxmlformats.org/officeDocument/2006/relationships/image" Target="../media/image307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9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10" Type="http://schemas.openxmlformats.org/officeDocument/2006/relationships/image" Target="../media/image27.emf"/><Relationship Id="rId4" Type="http://schemas.openxmlformats.org/officeDocument/2006/relationships/image" Target="../media/image21.emf"/><Relationship Id="rId9" Type="http://schemas.openxmlformats.org/officeDocument/2006/relationships/image" Target="../media/image26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0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12" Type="http://schemas.openxmlformats.org/officeDocument/2006/relationships/image" Target="../media/image46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Relationship Id="rId6" Type="http://schemas.openxmlformats.org/officeDocument/2006/relationships/image" Target="../media/image40.emf"/><Relationship Id="rId11" Type="http://schemas.openxmlformats.org/officeDocument/2006/relationships/image" Target="../media/image45.emf"/><Relationship Id="rId5" Type="http://schemas.openxmlformats.org/officeDocument/2006/relationships/image" Target="../media/image39.emf"/><Relationship Id="rId10" Type="http://schemas.openxmlformats.org/officeDocument/2006/relationships/image" Target="../media/image44.emf"/><Relationship Id="rId4" Type="http://schemas.openxmlformats.org/officeDocument/2006/relationships/image" Target="../media/image38.emf"/><Relationship Id="rId9" Type="http://schemas.openxmlformats.org/officeDocument/2006/relationships/image" Target="../media/image43.e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image" Target="../media/image48.emf"/><Relationship Id="rId1" Type="http://schemas.openxmlformats.org/officeDocument/2006/relationships/image" Target="../media/image47.emf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10" Type="http://schemas.openxmlformats.org/officeDocument/2006/relationships/image" Target="../media/image56.emf"/><Relationship Id="rId4" Type="http://schemas.openxmlformats.org/officeDocument/2006/relationships/image" Target="../media/image50.emf"/><Relationship Id="rId9" Type="http://schemas.openxmlformats.org/officeDocument/2006/relationships/image" Target="../media/image55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image" Target="../media/image59.emf"/><Relationship Id="rId7" Type="http://schemas.openxmlformats.org/officeDocument/2006/relationships/image" Target="../media/image63.emf"/><Relationship Id="rId2" Type="http://schemas.openxmlformats.org/officeDocument/2006/relationships/image" Target="../media/image58.emf"/><Relationship Id="rId1" Type="http://schemas.openxmlformats.org/officeDocument/2006/relationships/image" Target="../media/image57.emf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10" Type="http://schemas.openxmlformats.org/officeDocument/2006/relationships/image" Target="../media/image66.emf"/><Relationship Id="rId4" Type="http://schemas.openxmlformats.org/officeDocument/2006/relationships/image" Target="../media/image60.emf"/><Relationship Id="rId9" Type="http://schemas.openxmlformats.org/officeDocument/2006/relationships/image" Target="../media/image6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81D50-44DB-41C1-AB12-1FD8FC94723C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27B08-EF8C-4F96-A00A-7829F0ED90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5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7.gi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jpeg"/><Relationship Id="rId4" Type="http://schemas.openxmlformats.org/officeDocument/2006/relationships/image" Target="../media/image1.emf"/><Relationship Id="rId9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67.emf"/><Relationship Id="rId4" Type="http://schemas.openxmlformats.org/officeDocument/2006/relationships/package" Target="../embeddings/Microsoft_Word_Document2.docx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image" Target="../media/image72.emf"/><Relationship Id="rId18" Type="http://schemas.openxmlformats.org/officeDocument/2006/relationships/oleObject" Target="../embeddings/oleObject66.bin"/><Relationship Id="rId3" Type="http://schemas.openxmlformats.org/officeDocument/2006/relationships/slide" Target="slide2.xml"/><Relationship Id="rId21" Type="http://schemas.openxmlformats.org/officeDocument/2006/relationships/image" Target="../media/image76.emf"/><Relationship Id="rId7" Type="http://schemas.openxmlformats.org/officeDocument/2006/relationships/image" Target="../media/image69.emf"/><Relationship Id="rId12" Type="http://schemas.openxmlformats.org/officeDocument/2006/relationships/oleObject" Target="../embeddings/oleObject63.bin"/><Relationship Id="rId17" Type="http://schemas.openxmlformats.org/officeDocument/2006/relationships/image" Target="../media/image74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5.bin"/><Relationship Id="rId20" Type="http://schemas.openxmlformats.org/officeDocument/2006/relationships/oleObject" Target="../embeddings/oleObject67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71.emf"/><Relationship Id="rId5" Type="http://schemas.openxmlformats.org/officeDocument/2006/relationships/image" Target="../media/image68.emf"/><Relationship Id="rId15" Type="http://schemas.openxmlformats.org/officeDocument/2006/relationships/image" Target="../media/image73.emf"/><Relationship Id="rId10" Type="http://schemas.openxmlformats.org/officeDocument/2006/relationships/oleObject" Target="../embeddings/oleObject62.bin"/><Relationship Id="rId19" Type="http://schemas.openxmlformats.org/officeDocument/2006/relationships/image" Target="../media/image75.emf"/><Relationship Id="rId4" Type="http://schemas.openxmlformats.org/officeDocument/2006/relationships/oleObject" Target="../embeddings/oleObject59.bin"/><Relationship Id="rId9" Type="http://schemas.openxmlformats.org/officeDocument/2006/relationships/image" Target="../media/image70.emf"/><Relationship Id="rId14" Type="http://schemas.openxmlformats.org/officeDocument/2006/relationships/oleObject" Target="../embeddings/oleObject64.bin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1.emf"/><Relationship Id="rId18" Type="http://schemas.openxmlformats.org/officeDocument/2006/relationships/oleObject" Target="../embeddings/oleObject75.bin"/><Relationship Id="rId26" Type="http://schemas.openxmlformats.org/officeDocument/2006/relationships/oleObject" Target="../embeddings/oleObject79.bin"/><Relationship Id="rId39" Type="http://schemas.openxmlformats.org/officeDocument/2006/relationships/image" Target="../media/image94.emf"/><Relationship Id="rId21" Type="http://schemas.openxmlformats.org/officeDocument/2006/relationships/image" Target="../media/image85.emf"/><Relationship Id="rId34" Type="http://schemas.openxmlformats.org/officeDocument/2006/relationships/oleObject" Target="../embeddings/oleObject83.bin"/><Relationship Id="rId42" Type="http://schemas.openxmlformats.org/officeDocument/2006/relationships/oleObject" Target="../embeddings/oleObject87.bin"/><Relationship Id="rId47" Type="http://schemas.openxmlformats.org/officeDocument/2006/relationships/image" Target="../media/image98.emf"/><Relationship Id="rId50" Type="http://schemas.openxmlformats.org/officeDocument/2006/relationships/oleObject" Target="../embeddings/oleObject91.bin"/><Relationship Id="rId55" Type="http://schemas.openxmlformats.org/officeDocument/2006/relationships/image" Target="../media/image102.emf"/><Relationship Id="rId63" Type="http://schemas.openxmlformats.org/officeDocument/2006/relationships/image" Target="../media/image106.emf"/><Relationship Id="rId68" Type="http://schemas.openxmlformats.org/officeDocument/2006/relationships/oleObject" Target="../embeddings/oleObject100.bin"/><Relationship Id="rId7" Type="http://schemas.openxmlformats.org/officeDocument/2006/relationships/image" Target="../media/image78.emf"/><Relationship Id="rId71" Type="http://schemas.openxmlformats.org/officeDocument/2006/relationships/image" Target="../media/image110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4.bin"/><Relationship Id="rId29" Type="http://schemas.openxmlformats.org/officeDocument/2006/relationships/image" Target="../media/image89.emf"/><Relationship Id="rId11" Type="http://schemas.openxmlformats.org/officeDocument/2006/relationships/image" Target="../media/image80.emf"/><Relationship Id="rId24" Type="http://schemas.openxmlformats.org/officeDocument/2006/relationships/oleObject" Target="../embeddings/oleObject78.bin"/><Relationship Id="rId32" Type="http://schemas.openxmlformats.org/officeDocument/2006/relationships/oleObject" Target="../embeddings/oleObject82.bin"/><Relationship Id="rId37" Type="http://schemas.openxmlformats.org/officeDocument/2006/relationships/image" Target="../media/image93.emf"/><Relationship Id="rId40" Type="http://schemas.openxmlformats.org/officeDocument/2006/relationships/oleObject" Target="../embeddings/oleObject86.bin"/><Relationship Id="rId45" Type="http://schemas.openxmlformats.org/officeDocument/2006/relationships/image" Target="../media/image97.emf"/><Relationship Id="rId53" Type="http://schemas.openxmlformats.org/officeDocument/2006/relationships/image" Target="../media/image101.emf"/><Relationship Id="rId58" Type="http://schemas.openxmlformats.org/officeDocument/2006/relationships/oleObject" Target="../embeddings/oleObject95.bin"/><Relationship Id="rId66" Type="http://schemas.openxmlformats.org/officeDocument/2006/relationships/oleObject" Target="../embeddings/oleObject99.bin"/><Relationship Id="rId5" Type="http://schemas.openxmlformats.org/officeDocument/2006/relationships/image" Target="../media/image77.emf"/><Relationship Id="rId15" Type="http://schemas.openxmlformats.org/officeDocument/2006/relationships/image" Target="../media/image82.emf"/><Relationship Id="rId23" Type="http://schemas.openxmlformats.org/officeDocument/2006/relationships/image" Target="../media/image86.emf"/><Relationship Id="rId28" Type="http://schemas.openxmlformats.org/officeDocument/2006/relationships/oleObject" Target="../embeddings/oleObject80.bin"/><Relationship Id="rId36" Type="http://schemas.openxmlformats.org/officeDocument/2006/relationships/oleObject" Target="../embeddings/oleObject84.bin"/><Relationship Id="rId49" Type="http://schemas.openxmlformats.org/officeDocument/2006/relationships/image" Target="../media/image99.emf"/><Relationship Id="rId57" Type="http://schemas.openxmlformats.org/officeDocument/2006/relationships/image" Target="../media/image103.emf"/><Relationship Id="rId61" Type="http://schemas.openxmlformats.org/officeDocument/2006/relationships/image" Target="../media/image105.emf"/><Relationship Id="rId10" Type="http://schemas.openxmlformats.org/officeDocument/2006/relationships/oleObject" Target="../embeddings/oleObject71.bin"/><Relationship Id="rId19" Type="http://schemas.openxmlformats.org/officeDocument/2006/relationships/image" Target="../media/image84.emf"/><Relationship Id="rId31" Type="http://schemas.openxmlformats.org/officeDocument/2006/relationships/image" Target="../media/image90.emf"/><Relationship Id="rId44" Type="http://schemas.openxmlformats.org/officeDocument/2006/relationships/oleObject" Target="../embeddings/oleObject88.bin"/><Relationship Id="rId52" Type="http://schemas.openxmlformats.org/officeDocument/2006/relationships/oleObject" Target="../embeddings/oleObject92.bin"/><Relationship Id="rId60" Type="http://schemas.openxmlformats.org/officeDocument/2006/relationships/oleObject" Target="../embeddings/oleObject96.bin"/><Relationship Id="rId65" Type="http://schemas.openxmlformats.org/officeDocument/2006/relationships/image" Target="../media/image107.emf"/><Relationship Id="rId73" Type="http://schemas.openxmlformats.org/officeDocument/2006/relationships/image" Target="../media/image111.emf"/><Relationship Id="rId4" Type="http://schemas.openxmlformats.org/officeDocument/2006/relationships/oleObject" Target="../embeddings/oleObject68.bin"/><Relationship Id="rId9" Type="http://schemas.openxmlformats.org/officeDocument/2006/relationships/image" Target="../media/image79.emf"/><Relationship Id="rId14" Type="http://schemas.openxmlformats.org/officeDocument/2006/relationships/oleObject" Target="../embeddings/oleObject73.bin"/><Relationship Id="rId22" Type="http://schemas.openxmlformats.org/officeDocument/2006/relationships/oleObject" Target="../embeddings/oleObject77.bin"/><Relationship Id="rId27" Type="http://schemas.openxmlformats.org/officeDocument/2006/relationships/image" Target="../media/image88.emf"/><Relationship Id="rId30" Type="http://schemas.openxmlformats.org/officeDocument/2006/relationships/oleObject" Target="../embeddings/oleObject81.bin"/><Relationship Id="rId35" Type="http://schemas.openxmlformats.org/officeDocument/2006/relationships/image" Target="../media/image92.emf"/><Relationship Id="rId43" Type="http://schemas.openxmlformats.org/officeDocument/2006/relationships/image" Target="../media/image96.emf"/><Relationship Id="rId48" Type="http://schemas.openxmlformats.org/officeDocument/2006/relationships/oleObject" Target="../embeddings/oleObject90.bin"/><Relationship Id="rId56" Type="http://schemas.openxmlformats.org/officeDocument/2006/relationships/oleObject" Target="../embeddings/oleObject94.bin"/><Relationship Id="rId64" Type="http://schemas.openxmlformats.org/officeDocument/2006/relationships/oleObject" Target="../embeddings/oleObject98.bin"/><Relationship Id="rId69" Type="http://schemas.openxmlformats.org/officeDocument/2006/relationships/image" Target="../media/image109.emf"/><Relationship Id="rId8" Type="http://schemas.openxmlformats.org/officeDocument/2006/relationships/oleObject" Target="../embeddings/oleObject70.bin"/><Relationship Id="rId51" Type="http://schemas.openxmlformats.org/officeDocument/2006/relationships/image" Target="../media/image100.emf"/><Relationship Id="rId72" Type="http://schemas.openxmlformats.org/officeDocument/2006/relationships/oleObject" Target="../embeddings/oleObject102.bin"/><Relationship Id="rId3" Type="http://schemas.openxmlformats.org/officeDocument/2006/relationships/slide" Target="slide2.xml"/><Relationship Id="rId12" Type="http://schemas.openxmlformats.org/officeDocument/2006/relationships/oleObject" Target="../embeddings/oleObject72.bin"/><Relationship Id="rId17" Type="http://schemas.openxmlformats.org/officeDocument/2006/relationships/image" Target="../media/image83.emf"/><Relationship Id="rId25" Type="http://schemas.openxmlformats.org/officeDocument/2006/relationships/image" Target="../media/image87.emf"/><Relationship Id="rId33" Type="http://schemas.openxmlformats.org/officeDocument/2006/relationships/image" Target="../media/image91.emf"/><Relationship Id="rId38" Type="http://schemas.openxmlformats.org/officeDocument/2006/relationships/oleObject" Target="../embeddings/oleObject85.bin"/><Relationship Id="rId46" Type="http://schemas.openxmlformats.org/officeDocument/2006/relationships/oleObject" Target="../embeddings/oleObject89.bin"/><Relationship Id="rId59" Type="http://schemas.openxmlformats.org/officeDocument/2006/relationships/image" Target="../media/image104.emf"/><Relationship Id="rId67" Type="http://schemas.openxmlformats.org/officeDocument/2006/relationships/image" Target="../media/image108.emf"/><Relationship Id="rId20" Type="http://schemas.openxmlformats.org/officeDocument/2006/relationships/oleObject" Target="../embeddings/oleObject76.bin"/><Relationship Id="rId41" Type="http://schemas.openxmlformats.org/officeDocument/2006/relationships/image" Target="../media/image95.emf"/><Relationship Id="rId54" Type="http://schemas.openxmlformats.org/officeDocument/2006/relationships/oleObject" Target="../embeddings/oleObject93.bin"/><Relationship Id="rId62" Type="http://schemas.openxmlformats.org/officeDocument/2006/relationships/oleObject" Target="../embeddings/oleObject97.bin"/><Relationship Id="rId70" Type="http://schemas.openxmlformats.org/officeDocument/2006/relationships/oleObject" Target="../embeddings/oleObject101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5.bin"/><Relationship Id="rId13" Type="http://schemas.openxmlformats.org/officeDocument/2006/relationships/image" Target="../media/image116.emf"/><Relationship Id="rId3" Type="http://schemas.openxmlformats.org/officeDocument/2006/relationships/slide" Target="slide2.xml"/><Relationship Id="rId7" Type="http://schemas.openxmlformats.org/officeDocument/2006/relationships/image" Target="../media/image113.emf"/><Relationship Id="rId12" Type="http://schemas.openxmlformats.org/officeDocument/2006/relationships/oleObject" Target="../embeddings/oleObject10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04.bin"/><Relationship Id="rId11" Type="http://schemas.openxmlformats.org/officeDocument/2006/relationships/image" Target="../media/image115.emf"/><Relationship Id="rId5" Type="http://schemas.openxmlformats.org/officeDocument/2006/relationships/image" Target="../media/image112.emf"/><Relationship Id="rId15" Type="http://schemas.openxmlformats.org/officeDocument/2006/relationships/image" Target="../media/image117.emf"/><Relationship Id="rId10" Type="http://schemas.openxmlformats.org/officeDocument/2006/relationships/oleObject" Target="../embeddings/oleObject106.bin"/><Relationship Id="rId4" Type="http://schemas.openxmlformats.org/officeDocument/2006/relationships/oleObject" Target="../embeddings/oleObject103.bin"/><Relationship Id="rId9" Type="http://schemas.openxmlformats.org/officeDocument/2006/relationships/image" Target="../media/image114.emf"/><Relationship Id="rId14" Type="http://schemas.openxmlformats.org/officeDocument/2006/relationships/oleObject" Target="../embeddings/oleObject10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1.bin"/><Relationship Id="rId13" Type="http://schemas.openxmlformats.org/officeDocument/2006/relationships/image" Target="../media/image122.emf"/><Relationship Id="rId18" Type="http://schemas.openxmlformats.org/officeDocument/2006/relationships/oleObject" Target="../embeddings/oleObject116.bin"/><Relationship Id="rId3" Type="http://schemas.openxmlformats.org/officeDocument/2006/relationships/slide" Target="slide2.xml"/><Relationship Id="rId21" Type="http://schemas.openxmlformats.org/officeDocument/2006/relationships/image" Target="../media/image126.emf"/><Relationship Id="rId7" Type="http://schemas.openxmlformats.org/officeDocument/2006/relationships/image" Target="../media/image119.emf"/><Relationship Id="rId12" Type="http://schemas.openxmlformats.org/officeDocument/2006/relationships/oleObject" Target="../embeddings/oleObject113.bin"/><Relationship Id="rId17" Type="http://schemas.openxmlformats.org/officeDocument/2006/relationships/image" Target="../media/image124.emf"/><Relationship Id="rId25" Type="http://schemas.openxmlformats.org/officeDocument/2006/relationships/image" Target="../media/image128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5.bin"/><Relationship Id="rId20" Type="http://schemas.openxmlformats.org/officeDocument/2006/relationships/oleObject" Target="../embeddings/oleObject117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10.bin"/><Relationship Id="rId11" Type="http://schemas.openxmlformats.org/officeDocument/2006/relationships/image" Target="../media/image121.emf"/><Relationship Id="rId24" Type="http://schemas.openxmlformats.org/officeDocument/2006/relationships/oleObject" Target="../embeddings/oleObject119.bin"/><Relationship Id="rId5" Type="http://schemas.openxmlformats.org/officeDocument/2006/relationships/image" Target="../media/image118.emf"/><Relationship Id="rId15" Type="http://schemas.openxmlformats.org/officeDocument/2006/relationships/image" Target="../media/image123.emf"/><Relationship Id="rId23" Type="http://schemas.openxmlformats.org/officeDocument/2006/relationships/image" Target="../media/image127.emf"/><Relationship Id="rId10" Type="http://schemas.openxmlformats.org/officeDocument/2006/relationships/oleObject" Target="../embeddings/oleObject112.bin"/><Relationship Id="rId19" Type="http://schemas.openxmlformats.org/officeDocument/2006/relationships/image" Target="../media/image125.emf"/><Relationship Id="rId4" Type="http://schemas.openxmlformats.org/officeDocument/2006/relationships/oleObject" Target="../embeddings/oleObject109.bin"/><Relationship Id="rId9" Type="http://schemas.openxmlformats.org/officeDocument/2006/relationships/image" Target="../media/image120.emf"/><Relationship Id="rId14" Type="http://schemas.openxmlformats.org/officeDocument/2006/relationships/oleObject" Target="../embeddings/oleObject114.bin"/><Relationship Id="rId22" Type="http://schemas.openxmlformats.org/officeDocument/2006/relationships/oleObject" Target="../embeddings/oleObject11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2.bin"/><Relationship Id="rId13" Type="http://schemas.openxmlformats.org/officeDocument/2006/relationships/image" Target="../media/image133.emf"/><Relationship Id="rId3" Type="http://schemas.openxmlformats.org/officeDocument/2006/relationships/slide" Target="slide2.xml"/><Relationship Id="rId7" Type="http://schemas.openxmlformats.org/officeDocument/2006/relationships/image" Target="../media/image130.emf"/><Relationship Id="rId12" Type="http://schemas.openxmlformats.org/officeDocument/2006/relationships/oleObject" Target="../embeddings/oleObject1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21.bin"/><Relationship Id="rId11" Type="http://schemas.openxmlformats.org/officeDocument/2006/relationships/image" Target="../media/image132.emf"/><Relationship Id="rId5" Type="http://schemas.openxmlformats.org/officeDocument/2006/relationships/image" Target="../media/image129.emf"/><Relationship Id="rId10" Type="http://schemas.openxmlformats.org/officeDocument/2006/relationships/oleObject" Target="../embeddings/oleObject123.bin"/><Relationship Id="rId4" Type="http://schemas.openxmlformats.org/officeDocument/2006/relationships/oleObject" Target="../embeddings/oleObject120.bin"/><Relationship Id="rId9" Type="http://schemas.openxmlformats.org/officeDocument/2006/relationships/image" Target="../media/image131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7.bin"/><Relationship Id="rId13" Type="http://schemas.openxmlformats.org/officeDocument/2006/relationships/image" Target="../media/image138.emf"/><Relationship Id="rId18" Type="http://schemas.openxmlformats.org/officeDocument/2006/relationships/oleObject" Target="../embeddings/oleObject132.bin"/><Relationship Id="rId26" Type="http://schemas.openxmlformats.org/officeDocument/2006/relationships/oleObject" Target="../embeddings/oleObject136.bin"/><Relationship Id="rId3" Type="http://schemas.openxmlformats.org/officeDocument/2006/relationships/slide" Target="slide2.xml"/><Relationship Id="rId21" Type="http://schemas.openxmlformats.org/officeDocument/2006/relationships/image" Target="../media/image142.emf"/><Relationship Id="rId7" Type="http://schemas.openxmlformats.org/officeDocument/2006/relationships/image" Target="../media/image135.emf"/><Relationship Id="rId12" Type="http://schemas.openxmlformats.org/officeDocument/2006/relationships/oleObject" Target="../embeddings/oleObject129.bin"/><Relationship Id="rId17" Type="http://schemas.openxmlformats.org/officeDocument/2006/relationships/image" Target="../media/image140.emf"/><Relationship Id="rId25" Type="http://schemas.openxmlformats.org/officeDocument/2006/relationships/image" Target="../media/image144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31.bin"/><Relationship Id="rId20" Type="http://schemas.openxmlformats.org/officeDocument/2006/relationships/oleObject" Target="../embeddings/oleObject133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26.bin"/><Relationship Id="rId11" Type="http://schemas.openxmlformats.org/officeDocument/2006/relationships/image" Target="../media/image137.emf"/><Relationship Id="rId24" Type="http://schemas.openxmlformats.org/officeDocument/2006/relationships/oleObject" Target="../embeddings/oleObject135.bin"/><Relationship Id="rId5" Type="http://schemas.openxmlformats.org/officeDocument/2006/relationships/image" Target="../media/image134.emf"/><Relationship Id="rId15" Type="http://schemas.openxmlformats.org/officeDocument/2006/relationships/image" Target="../media/image139.emf"/><Relationship Id="rId23" Type="http://schemas.openxmlformats.org/officeDocument/2006/relationships/image" Target="../media/image143.emf"/><Relationship Id="rId10" Type="http://schemas.openxmlformats.org/officeDocument/2006/relationships/oleObject" Target="../embeddings/oleObject128.bin"/><Relationship Id="rId19" Type="http://schemas.openxmlformats.org/officeDocument/2006/relationships/image" Target="../media/image141.emf"/><Relationship Id="rId4" Type="http://schemas.openxmlformats.org/officeDocument/2006/relationships/oleObject" Target="../embeddings/oleObject125.bin"/><Relationship Id="rId9" Type="http://schemas.openxmlformats.org/officeDocument/2006/relationships/image" Target="../media/image136.emf"/><Relationship Id="rId14" Type="http://schemas.openxmlformats.org/officeDocument/2006/relationships/oleObject" Target="../embeddings/oleObject130.bin"/><Relationship Id="rId22" Type="http://schemas.openxmlformats.org/officeDocument/2006/relationships/oleObject" Target="../embeddings/oleObject134.bin"/><Relationship Id="rId27" Type="http://schemas.openxmlformats.org/officeDocument/2006/relationships/image" Target="../media/image145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9.bin"/><Relationship Id="rId3" Type="http://schemas.openxmlformats.org/officeDocument/2006/relationships/slide" Target="slide2.xml"/><Relationship Id="rId7" Type="http://schemas.openxmlformats.org/officeDocument/2006/relationships/image" Target="../media/image14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38.bin"/><Relationship Id="rId5" Type="http://schemas.openxmlformats.org/officeDocument/2006/relationships/image" Target="../media/image146.emf"/><Relationship Id="rId10" Type="http://schemas.openxmlformats.org/officeDocument/2006/relationships/image" Target="../media/image149.png"/><Relationship Id="rId4" Type="http://schemas.openxmlformats.org/officeDocument/2006/relationships/oleObject" Target="../embeddings/oleObject137.bin"/><Relationship Id="rId9" Type="http://schemas.openxmlformats.org/officeDocument/2006/relationships/image" Target="../media/image148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2.bin"/><Relationship Id="rId13" Type="http://schemas.openxmlformats.org/officeDocument/2006/relationships/image" Target="../media/image154.emf"/><Relationship Id="rId18" Type="http://schemas.openxmlformats.org/officeDocument/2006/relationships/oleObject" Target="../embeddings/oleObject147.bin"/><Relationship Id="rId26" Type="http://schemas.openxmlformats.org/officeDocument/2006/relationships/oleObject" Target="../embeddings/oleObject151.bin"/><Relationship Id="rId3" Type="http://schemas.openxmlformats.org/officeDocument/2006/relationships/slide" Target="slide2.xml"/><Relationship Id="rId21" Type="http://schemas.openxmlformats.org/officeDocument/2006/relationships/image" Target="../media/image158.emf"/><Relationship Id="rId7" Type="http://schemas.openxmlformats.org/officeDocument/2006/relationships/image" Target="../media/image151.emf"/><Relationship Id="rId12" Type="http://schemas.openxmlformats.org/officeDocument/2006/relationships/oleObject" Target="../embeddings/oleObject144.bin"/><Relationship Id="rId17" Type="http://schemas.openxmlformats.org/officeDocument/2006/relationships/image" Target="../media/image156.emf"/><Relationship Id="rId25" Type="http://schemas.openxmlformats.org/officeDocument/2006/relationships/image" Target="../media/image160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6.bin"/><Relationship Id="rId20" Type="http://schemas.openxmlformats.org/officeDocument/2006/relationships/oleObject" Target="../embeddings/oleObject148.bin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41.bin"/><Relationship Id="rId11" Type="http://schemas.openxmlformats.org/officeDocument/2006/relationships/image" Target="../media/image153.emf"/><Relationship Id="rId24" Type="http://schemas.openxmlformats.org/officeDocument/2006/relationships/oleObject" Target="../embeddings/oleObject150.bin"/><Relationship Id="rId5" Type="http://schemas.openxmlformats.org/officeDocument/2006/relationships/image" Target="../media/image150.emf"/><Relationship Id="rId15" Type="http://schemas.openxmlformats.org/officeDocument/2006/relationships/image" Target="../media/image155.emf"/><Relationship Id="rId23" Type="http://schemas.openxmlformats.org/officeDocument/2006/relationships/image" Target="../media/image159.emf"/><Relationship Id="rId10" Type="http://schemas.openxmlformats.org/officeDocument/2006/relationships/oleObject" Target="../embeddings/oleObject143.bin"/><Relationship Id="rId19" Type="http://schemas.openxmlformats.org/officeDocument/2006/relationships/image" Target="../media/image157.emf"/><Relationship Id="rId4" Type="http://schemas.openxmlformats.org/officeDocument/2006/relationships/oleObject" Target="../embeddings/oleObject140.bin"/><Relationship Id="rId9" Type="http://schemas.openxmlformats.org/officeDocument/2006/relationships/image" Target="../media/image152.emf"/><Relationship Id="rId14" Type="http://schemas.openxmlformats.org/officeDocument/2006/relationships/oleObject" Target="../embeddings/oleObject145.bin"/><Relationship Id="rId22" Type="http://schemas.openxmlformats.org/officeDocument/2006/relationships/oleObject" Target="../embeddings/oleObject149.bin"/><Relationship Id="rId27" Type="http://schemas.openxmlformats.org/officeDocument/2006/relationships/image" Target="../media/image16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0.xml"/><Relationship Id="rId3" Type="http://schemas.openxmlformats.org/officeDocument/2006/relationships/slide" Target="slide3.xml"/><Relationship Id="rId7" Type="http://schemas.openxmlformats.org/officeDocument/2006/relationships/slide" Target="slide54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slide" Target="slide44.xml"/><Relationship Id="rId5" Type="http://schemas.openxmlformats.org/officeDocument/2006/relationships/slide" Target="slide34.xml"/><Relationship Id="rId4" Type="http://schemas.openxmlformats.org/officeDocument/2006/relationships/slide" Target="slide10.xml"/><Relationship Id="rId9" Type="http://schemas.openxmlformats.org/officeDocument/2006/relationships/slide" Target="slide6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4.bin"/><Relationship Id="rId13" Type="http://schemas.openxmlformats.org/officeDocument/2006/relationships/image" Target="../media/image166.emf"/><Relationship Id="rId3" Type="http://schemas.openxmlformats.org/officeDocument/2006/relationships/slide" Target="slide2.xml"/><Relationship Id="rId7" Type="http://schemas.openxmlformats.org/officeDocument/2006/relationships/image" Target="../media/image163.emf"/><Relationship Id="rId12" Type="http://schemas.openxmlformats.org/officeDocument/2006/relationships/oleObject" Target="../embeddings/oleObject1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53.bin"/><Relationship Id="rId11" Type="http://schemas.openxmlformats.org/officeDocument/2006/relationships/image" Target="../media/image165.emf"/><Relationship Id="rId5" Type="http://schemas.openxmlformats.org/officeDocument/2006/relationships/image" Target="../media/image162.emf"/><Relationship Id="rId15" Type="http://schemas.openxmlformats.org/officeDocument/2006/relationships/image" Target="../media/image167.emf"/><Relationship Id="rId10" Type="http://schemas.openxmlformats.org/officeDocument/2006/relationships/oleObject" Target="../embeddings/oleObject155.bin"/><Relationship Id="rId4" Type="http://schemas.openxmlformats.org/officeDocument/2006/relationships/oleObject" Target="../embeddings/oleObject152.bin"/><Relationship Id="rId9" Type="http://schemas.openxmlformats.org/officeDocument/2006/relationships/image" Target="../media/image164.emf"/><Relationship Id="rId14" Type="http://schemas.openxmlformats.org/officeDocument/2006/relationships/oleObject" Target="../embeddings/oleObject157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0.bin"/><Relationship Id="rId13" Type="http://schemas.openxmlformats.org/officeDocument/2006/relationships/image" Target="../media/image172.emf"/><Relationship Id="rId3" Type="http://schemas.openxmlformats.org/officeDocument/2006/relationships/slide" Target="slide2.xml"/><Relationship Id="rId7" Type="http://schemas.openxmlformats.org/officeDocument/2006/relationships/image" Target="../media/image169.emf"/><Relationship Id="rId12" Type="http://schemas.openxmlformats.org/officeDocument/2006/relationships/oleObject" Target="../embeddings/oleObject1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59.bin"/><Relationship Id="rId11" Type="http://schemas.openxmlformats.org/officeDocument/2006/relationships/image" Target="../media/image171.emf"/><Relationship Id="rId5" Type="http://schemas.openxmlformats.org/officeDocument/2006/relationships/image" Target="../media/image168.emf"/><Relationship Id="rId10" Type="http://schemas.openxmlformats.org/officeDocument/2006/relationships/oleObject" Target="../embeddings/oleObject161.bin"/><Relationship Id="rId4" Type="http://schemas.openxmlformats.org/officeDocument/2006/relationships/oleObject" Target="../embeddings/oleObject158.bin"/><Relationship Id="rId9" Type="http://schemas.openxmlformats.org/officeDocument/2006/relationships/image" Target="../media/image170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5.bin"/><Relationship Id="rId13" Type="http://schemas.openxmlformats.org/officeDocument/2006/relationships/image" Target="../media/image177.emf"/><Relationship Id="rId18" Type="http://schemas.openxmlformats.org/officeDocument/2006/relationships/oleObject" Target="../embeddings/oleObject170.bin"/><Relationship Id="rId3" Type="http://schemas.openxmlformats.org/officeDocument/2006/relationships/slide" Target="slide2.xml"/><Relationship Id="rId21" Type="http://schemas.openxmlformats.org/officeDocument/2006/relationships/image" Target="../media/image181.emf"/><Relationship Id="rId7" Type="http://schemas.openxmlformats.org/officeDocument/2006/relationships/image" Target="../media/image174.emf"/><Relationship Id="rId12" Type="http://schemas.openxmlformats.org/officeDocument/2006/relationships/oleObject" Target="../embeddings/oleObject167.bin"/><Relationship Id="rId17" Type="http://schemas.openxmlformats.org/officeDocument/2006/relationships/image" Target="../media/image179.emf"/><Relationship Id="rId25" Type="http://schemas.openxmlformats.org/officeDocument/2006/relationships/image" Target="../media/image183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69.bin"/><Relationship Id="rId20" Type="http://schemas.openxmlformats.org/officeDocument/2006/relationships/oleObject" Target="../embeddings/oleObject171.bin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64.bin"/><Relationship Id="rId11" Type="http://schemas.openxmlformats.org/officeDocument/2006/relationships/image" Target="../media/image176.emf"/><Relationship Id="rId24" Type="http://schemas.openxmlformats.org/officeDocument/2006/relationships/oleObject" Target="../embeddings/oleObject173.bin"/><Relationship Id="rId5" Type="http://schemas.openxmlformats.org/officeDocument/2006/relationships/image" Target="../media/image173.emf"/><Relationship Id="rId15" Type="http://schemas.openxmlformats.org/officeDocument/2006/relationships/image" Target="../media/image178.emf"/><Relationship Id="rId23" Type="http://schemas.openxmlformats.org/officeDocument/2006/relationships/image" Target="../media/image182.emf"/><Relationship Id="rId10" Type="http://schemas.openxmlformats.org/officeDocument/2006/relationships/oleObject" Target="../embeddings/oleObject166.bin"/><Relationship Id="rId19" Type="http://schemas.openxmlformats.org/officeDocument/2006/relationships/image" Target="../media/image180.emf"/><Relationship Id="rId4" Type="http://schemas.openxmlformats.org/officeDocument/2006/relationships/oleObject" Target="../embeddings/oleObject163.bin"/><Relationship Id="rId9" Type="http://schemas.openxmlformats.org/officeDocument/2006/relationships/image" Target="../media/image175.emf"/><Relationship Id="rId14" Type="http://schemas.openxmlformats.org/officeDocument/2006/relationships/oleObject" Target="../embeddings/oleObject168.bin"/><Relationship Id="rId22" Type="http://schemas.openxmlformats.org/officeDocument/2006/relationships/oleObject" Target="../embeddings/oleObject172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6.bin"/><Relationship Id="rId13" Type="http://schemas.openxmlformats.org/officeDocument/2006/relationships/oleObject" Target="../embeddings/oleObject178.bin"/><Relationship Id="rId18" Type="http://schemas.openxmlformats.org/officeDocument/2006/relationships/image" Target="../media/image190.emf"/><Relationship Id="rId3" Type="http://schemas.openxmlformats.org/officeDocument/2006/relationships/slide" Target="slide2.xml"/><Relationship Id="rId21" Type="http://schemas.openxmlformats.org/officeDocument/2006/relationships/oleObject" Target="../embeddings/oleObject182.bin"/><Relationship Id="rId7" Type="http://schemas.openxmlformats.org/officeDocument/2006/relationships/image" Target="../media/image185.emf"/><Relationship Id="rId12" Type="http://schemas.openxmlformats.org/officeDocument/2006/relationships/image" Target="../media/image194.png"/><Relationship Id="rId17" Type="http://schemas.openxmlformats.org/officeDocument/2006/relationships/oleObject" Target="../embeddings/oleObject18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9.emf"/><Relationship Id="rId20" Type="http://schemas.openxmlformats.org/officeDocument/2006/relationships/image" Target="../media/image191.emf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75.bin"/><Relationship Id="rId11" Type="http://schemas.openxmlformats.org/officeDocument/2006/relationships/image" Target="../media/image187.emf"/><Relationship Id="rId24" Type="http://schemas.openxmlformats.org/officeDocument/2006/relationships/image" Target="../media/image193.emf"/><Relationship Id="rId5" Type="http://schemas.openxmlformats.org/officeDocument/2006/relationships/image" Target="../media/image184.emf"/><Relationship Id="rId15" Type="http://schemas.openxmlformats.org/officeDocument/2006/relationships/oleObject" Target="../embeddings/oleObject179.bin"/><Relationship Id="rId23" Type="http://schemas.openxmlformats.org/officeDocument/2006/relationships/oleObject" Target="../embeddings/oleObject183.bin"/><Relationship Id="rId10" Type="http://schemas.openxmlformats.org/officeDocument/2006/relationships/oleObject" Target="../embeddings/oleObject177.bin"/><Relationship Id="rId19" Type="http://schemas.openxmlformats.org/officeDocument/2006/relationships/oleObject" Target="../embeddings/oleObject181.bin"/><Relationship Id="rId4" Type="http://schemas.openxmlformats.org/officeDocument/2006/relationships/oleObject" Target="../embeddings/oleObject174.bin"/><Relationship Id="rId9" Type="http://schemas.openxmlformats.org/officeDocument/2006/relationships/image" Target="../media/image186.emf"/><Relationship Id="rId14" Type="http://schemas.openxmlformats.org/officeDocument/2006/relationships/image" Target="../media/image188.emf"/><Relationship Id="rId22" Type="http://schemas.openxmlformats.org/officeDocument/2006/relationships/image" Target="../media/image192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6.bin"/><Relationship Id="rId13" Type="http://schemas.openxmlformats.org/officeDocument/2006/relationships/image" Target="../media/image199.emf"/><Relationship Id="rId3" Type="http://schemas.openxmlformats.org/officeDocument/2006/relationships/slide" Target="slide2.xml"/><Relationship Id="rId7" Type="http://schemas.openxmlformats.org/officeDocument/2006/relationships/image" Target="../media/image196.emf"/><Relationship Id="rId12" Type="http://schemas.openxmlformats.org/officeDocument/2006/relationships/oleObject" Target="../embeddings/oleObject1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85.bin"/><Relationship Id="rId11" Type="http://schemas.openxmlformats.org/officeDocument/2006/relationships/image" Target="../media/image198.emf"/><Relationship Id="rId5" Type="http://schemas.openxmlformats.org/officeDocument/2006/relationships/image" Target="../media/image195.emf"/><Relationship Id="rId10" Type="http://schemas.openxmlformats.org/officeDocument/2006/relationships/oleObject" Target="../embeddings/oleObject187.bin"/><Relationship Id="rId4" Type="http://schemas.openxmlformats.org/officeDocument/2006/relationships/oleObject" Target="../embeddings/oleObject184.bin"/><Relationship Id="rId9" Type="http://schemas.openxmlformats.org/officeDocument/2006/relationships/image" Target="../media/image197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emf"/><Relationship Id="rId13" Type="http://schemas.openxmlformats.org/officeDocument/2006/relationships/oleObject" Target="../embeddings/oleObject193.bin"/><Relationship Id="rId3" Type="http://schemas.openxmlformats.org/officeDocument/2006/relationships/slide" Target="slide2.xml"/><Relationship Id="rId7" Type="http://schemas.openxmlformats.org/officeDocument/2006/relationships/oleObject" Target="../embeddings/oleObject190.bin"/><Relationship Id="rId12" Type="http://schemas.openxmlformats.org/officeDocument/2006/relationships/image" Target="../media/image20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00.emf"/><Relationship Id="rId11" Type="http://schemas.openxmlformats.org/officeDocument/2006/relationships/oleObject" Target="../embeddings/oleObject192.bin"/><Relationship Id="rId5" Type="http://schemas.openxmlformats.org/officeDocument/2006/relationships/oleObject" Target="../embeddings/oleObject189.bin"/><Relationship Id="rId10" Type="http://schemas.openxmlformats.org/officeDocument/2006/relationships/image" Target="../media/image202.emf"/><Relationship Id="rId4" Type="http://schemas.openxmlformats.org/officeDocument/2006/relationships/image" Target="../media/image205.png"/><Relationship Id="rId9" Type="http://schemas.openxmlformats.org/officeDocument/2006/relationships/oleObject" Target="../embeddings/oleObject191.bin"/><Relationship Id="rId14" Type="http://schemas.openxmlformats.org/officeDocument/2006/relationships/image" Target="../media/image204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emf"/><Relationship Id="rId13" Type="http://schemas.openxmlformats.org/officeDocument/2006/relationships/oleObject" Target="../embeddings/oleObject198.bin"/><Relationship Id="rId18" Type="http://schemas.openxmlformats.org/officeDocument/2006/relationships/image" Target="../media/image212.emf"/><Relationship Id="rId3" Type="http://schemas.openxmlformats.org/officeDocument/2006/relationships/slide" Target="slide2.xml"/><Relationship Id="rId7" Type="http://schemas.openxmlformats.org/officeDocument/2006/relationships/oleObject" Target="../embeddings/oleObject195.bin"/><Relationship Id="rId12" Type="http://schemas.openxmlformats.org/officeDocument/2006/relationships/image" Target="../media/image209.emf"/><Relationship Id="rId17" Type="http://schemas.openxmlformats.org/officeDocument/2006/relationships/oleObject" Target="../embeddings/oleObject20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1.e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06.emf"/><Relationship Id="rId11" Type="http://schemas.openxmlformats.org/officeDocument/2006/relationships/oleObject" Target="../embeddings/oleObject197.bin"/><Relationship Id="rId5" Type="http://schemas.openxmlformats.org/officeDocument/2006/relationships/oleObject" Target="../embeddings/oleObject194.bin"/><Relationship Id="rId15" Type="http://schemas.openxmlformats.org/officeDocument/2006/relationships/oleObject" Target="../embeddings/oleObject199.bin"/><Relationship Id="rId10" Type="http://schemas.openxmlformats.org/officeDocument/2006/relationships/image" Target="../media/image208.emf"/><Relationship Id="rId4" Type="http://schemas.openxmlformats.org/officeDocument/2006/relationships/image" Target="../media/image205.png"/><Relationship Id="rId9" Type="http://schemas.openxmlformats.org/officeDocument/2006/relationships/oleObject" Target="../embeddings/oleObject196.bin"/><Relationship Id="rId14" Type="http://schemas.openxmlformats.org/officeDocument/2006/relationships/image" Target="../media/image210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4.emf"/><Relationship Id="rId13" Type="http://schemas.openxmlformats.org/officeDocument/2006/relationships/oleObject" Target="../embeddings/oleObject205.bin"/><Relationship Id="rId18" Type="http://schemas.openxmlformats.org/officeDocument/2006/relationships/image" Target="../media/image219.emf"/><Relationship Id="rId3" Type="http://schemas.openxmlformats.org/officeDocument/2006/relationships/slide" Target="slide2.xml"/><Relationship Id="rId7" Type="http://schemas.openxmlformats.org/officeDocument/2006/relationships/oleObject" Target="../embeddings/oleObject202.bin"/><Relationship Id="rId12" Type="http://schemas.openxmlformats.org/officeDocument/2006/relationships/image" Target="../media/image216.emf"/><Relationship Id="rId17" Type="http://schemas.openxmlformats.org/officeDocument/2006/relationships/oleObject" Target="../embeddings/oleObject20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8.emf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13.emf"/><Relationship Id="rId11" Type="http://schemas.openxmlformats.org/officeDocument/2006/relationships/oleObject" Target="../embeddings/oleObject204.bin"/><Relationship Id="rId5" Type="http://schemas.openxmlformats.org/officeDocument/2006/relationships/oleObject" Target="../embeddings/oleObject201.bin"/><Relationship Id="rId15" Type="http://schemas.openxmlformats.org/officeDocument/2006/relationships/oleObject" Target="../embeddings/oleObject206.bin"/><Relationship Id="rId10" Type="http://schemas.openxmlformats.org/officeDocument/2006/relationships/image" Target="../media/image215.emf"/><Relationship Id="rId4" Type="http://schemas.openxmlformats.org/officeDocument/2006/relationships/image" Target="../media/image205.png"/><Relationship Id="rId9" Type="http://schemas.openxmlformats.org/officeDocument/2006/relationships/oleObject" Target="../embeddings/oleObject203.bin"/><Relationship Id="rId14" Type="http://schemas.openxmlformats.org/officeDocument/2006/relationships/image" Target="../media/image217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emf"/><Relationship Id="rId13" Type="http://schemas.openxmlformats.org/officeDocument/2006/relationships/oleObject" Target="../embeddings/oleObject212.bin"/><Relationship Id="rId18" Type="http://schemas.openxmlformats.org/officeDocument/2006/relationships/image" Target="../media/image226.emf"/><Relationship Id="rId3" Type="http://schemas.openxmlformats.org/officeDocument/2006/relationships/slide" Target="slide2.xml"/><Relationship Id="rId7" Type="http://schemas.openxmlformats.org/officeDocument/2006/relationships/oleObject" Target="../embeddings/oleObject209.bin"/><Relationship Id="rId12" Type="http://schemas.openxmlformats.org/officeDocument/2006/relationships/image" Target="../media/image223.emf"/><Relationship Id="rId17" Type="http://schemas.openxmlformats.org/officeDocument/2006/relationships/oleObject" Target="../embeddings/oleObject21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5.e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20.emf"/><Relationship Id="rId11" Type="http://schemas.openxmlformats.org/officeDocument/2006/relationships/oleObject" Target="../embeddings/oleObject211.bin"/><Relationship Id="rId5" Type="http://schemas.openxmlformats.org/officeDocument/2006/relationships/oleObject" Target="../embeddings/oleObject208.bin"/><Relationship Id="rId15" Type="http://schemas.openxmlformats.org/officeDocument/2006/relationships/oleObject" Target="../embeddings/oleObject213.bin"/><Relationship Id="rId10" Type="http://schemas.openxmlformats.org/officeDocument/2006/relationships/image" Target="../media/image222.emf"/><Relationship Id="rId4" Type="http://schemas.openxmlformats.org/officeDocument/2006/relationships/image" Target="../media/image205.png"/><Relationship Id="rId9" Type="http://schemas.openxmlformats.org/officeDocument/2006/relationships/oleObject" Target="../embeddings/oleObject210.bin"/><Relationship Id="rId14" Type="http://schemas.openxmlformats.org/officeDocument/2006/relationships/image" Target="../media/image22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PowerPoint_Presentation1.pptx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7.bin"/><Relationship Id="rId13" Type="http://schemas.openxmlformats.org/officeDocument/2006/relationships/oleObject" Target="../embeddings/oleObject219.bin"/><Relationship Id="rId3" Type="http://schemas.openxmlformats.org/officeDocument/2006/relationships/slide" Target="slide2.xml"/><Relationship Id="rId7" Type="http://schemas.openxmlformats.org/officeDocument/2006/relationships/image" Target="../media/image228.emf"/><Relationship Id="rId12" Type="http://schemas.openxmlformats.org/officeDocument/2006/relationships/image" Target="../media/image20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2.emf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216.bin"/><Relationship Id="rId11" Type="http://schemas.openxmlformats.org/officeDocument/2006/relationships/image" Target="../media/image230.emf"/><Relationship Id="rId5" Type="http://schemas.openxmlformats.org/officeDocument/2006/relationships/image" Target="../media/image227.emf"/><Relationship Id="rId15" Type="http://schemas.openxmlformats.org/officeDocument/2006/relationships/oleObject" Target="../embeddings/oleObject220.bin"/><Relationship Id="rId10" Type="http://schemas.openxmlformats.org/officeDocument/2006/relationships/oleObject" Target="../embeddings/oleObject218.bin"/><Relationship Id="rId4" Type="http://schemas.openxmlformats.org/officeDocument/2006/relationships/oleObject" Target="../embeddings/oleObject215.bin"/><Relationship Id="rId9" Type="http://schemas.openxmlformats.org/officeDocument/2006/relationships/image" Target="../media/image229.emf"/><Relationship Id="rId14" Type="http://schemas.openxmlformats.org/officeDocument/2006/relationships/image" Target="../media/image231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3.bin"/><Relationship Id="rId13" Type="http://schemas.openxmlformats.org/officeDocument/2006/relationships/oleObject" Target="../embeddings/oleObject225.bin"/><Relationship Id="rId3" Type="http://schemas.openxmlformats.org/officeDocument/2006/relationships/slide" Target="slide2.xml"/><Relationship Id="rId7" Type="http://schemas.openxmlformats.org/officeDocument/2006/relationships/image" Target="../media/image234.emf"/><Relationship Id="rId12" Type="http://schemas.openxmlformats.org/officeDocument/2006/relationships/image" Target="../media/image20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8.emf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22.bin"/><Relationship Id="rId11" Type="http://schemas.openxmlformats.org/officeDocument/2006/relationships/image" Target="../media/image236.emf"/><Relationship Id="rId5" Type="http://schemas.openxmlformats.org/officeDocument/2006/relationships/image" Target="../media/image233.emf"/><Relationship Id="rId15" Type="http://schemas.openxmlformats.org/officeDocument/2006/relationships/oleObject" Target="../embeddings/oleObject226.bin"/><Relationship Id="rId10" Type="http://schemas.openxmlformats.org/officeDocument/2006/relationships/oleObject" Target="../embeddings/oleObject224.bin"/><Relationship Id="rId4" Type="http://schemas.openxmlformats.org/officeDocument/2006/relationships/oleObject" Target="../embeddings/oleObject221.bin"/><Relationship Id="rId9" Type="http://schemas.openxmlformats.org/officeDocument/2006/relationships/image" Target="../media/image235.emf"/><Relationship Id="rId14" Type="http://schemas.openxmlformats.org/officeDocument/2006/relationships/image" Target="../media/image237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9.bin"/><Relationship Id="rId13" Type="http://schemas.openxmlformats.org/officeDocument/2006/relationships/oleObject" Target="../embeddings/oleObject231.bin"/><Relationship Id="rId18" Type="http://schemas.openxmlformats.org/officeDocument/2006/relationships/image" Target="../media/image245.emf"/><Relationship Id="rId26" Type="http://schemas.openxmlformats.org/officeDocument/2006/relationships/image" Target="../media/image249.emf"/><Relationship Id="rId3" Type="http://schemas.openxmlformats.org/officeDocument/2006/relationships/slide" Target="slide2.xml"/><Relationship Id="rId21" Type="http://schemas.openxmlformats.org/officeDocument/2006/relationships/oleObject" Target="../embeddings/oleObject235.bin"/><Relationship Id="rId7" Type="http://schemas.openxmlformats.org/officeDocument/2006/relationships/image" Target="../media/image240.emf"/><Relationship Id="rId12" Type="http://schemas.openxmlformats.org/officeDocument/2006/relationships/image" Target="../media/image205.png"/><Relationship Id="rId17" Type="http://schemas.openxmlformats.org/officeDocument/2006/relationships/oleObject" Target="../embeddings/oleObject233.bin"/><Relationship Id="rId25" Type="http://schemas.openxmlformats.org/officeDocument/2006/relationships/oleObject" Target="../embeddings/oleObject23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4.emf"/><Relationship Id="rId20" Type="http://schemas.openxmlformats.org/officeDocument/2006/relationships/image" Target="../media/image246.emf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28.bin"/><Relationship Id="rId11" Type="http://schemas.openxmlformats.org/officeDocument/2006/relationships/image" Target="../media/image242.emf"/><Relationship Id="rId24" Type="http://schemas.openxmlformats.org/officeDocument/2006/relationships/image" Target="../media/image248.emf"/><Relationship Id="rId5" Type="http://schemas.openxmlformats.org/officeDocument/2006/relationships/image" Target="../media/image239.emf"/><Relationship Id="rId15" Type="http://schemas.openxmlformats.org/officeDocument/2006/relationships/oleObject" Target="../embeddings/oleObject232.bin"/><Relationship Id="rId23" Type="http://schemas.openxmlformats.org/officeDocument/2006/relationships/oleObject" Target="../embeddings/oleObject236.bin"/><Relationship Id="rId28" Type="http://schemas.openxmlformats.org/officeDocument/2006/relationships/image" Target="../media/image250.emf"/><Relationship Id="rId10" Type="http://schemas.openxmlformats.org/officeDocument/2006/relationships/oleObject" Target="../embeddings/oleObject230.bin"/><Relationship Id="rId19" Type="http://schemas.openxmlformats.org/officeDocument/2006/relationships/oleObject" Target="../embeddings/oleObject234.bin"/><Relationship Id="rId4" Type="http://schemas.openxmlformats.org/officeDocument/2006/relationships/oleObject" Target="../embeddings/oleObject227.bin"/><Relationship Id="rId9" Type="http://schemas.openxmlformats.org/officeDocument/2006/relationships/image" Target="../media/image241.emf"/><Relationship Id="rId14" Type="http://schemas.openxmlformats.org/officeDocument/2006/relationships/image" Target="../media/image243.emf"/><Relationship Id="rId22" Type="http://schemas.openxmlformats.org/officeDocument/2006/relationships/image" Target="../media/image247.emf"/><Relationship Id="rId27" Type="http://schemas.openxmlformats.org/officeDocument/2006/relationships/oleObject" Target="../embeddings/oleObject238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6.png"/><Relationship Id="rId3" Type="http://schemas.openxmlformats.org/officeDocument/2006/relationships/slide" Target="slide2.xml"/><Relationship Id="rId7" Type="http://schemas.openxmlformats.org/officeDocument/2006/relationships/image" Target="../media/image255.png"/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4.png"/><Relationship Id="rId5" Type="http://schemas.openxmlformats.org/officeDocument/2006/relationships/image" Target="../media/image253.png"/><Relationship Id="rId4" Type="http://schemas.openxmlformats.org/officeDocument/2006/relationships/image" Target="../media/image25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5.emf"/><Relationship Id="rId3" Type="http://schemas.openxmlformats.org/officeDocument/2006/relationships/slide" Target="slide2.xml"/><Relationship Id="rId7" Type="http://schemas.openxmlformats.org/officeDocument/2006/relationships/image" Target="../media/image12.e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17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4.emf"/><Relationship Id="rId5" Type="http://schemas.openxmlformats.org/officeDocument/2006/relationships/image" Target="../media/image11.emf"/><Relationship Id="rId15" Type="http://schemas.openxmlformats.org/officeDocument/2006/relationships/image" Target="../media/image16.e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13.emf"/><Relationship Id="rId14" Type="http://schemas.openxmlformats.org/officeDocument/2006/relationships/oleObject" Target="../embeddings/oleObject8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257.emf"/><Relationship Id="rId4" Type="http://schemas.openxmlformats.org/officeDocument/2006/relationships/oleObject" Target="../embeddings/oleObject239.bin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2.bin"/><Relationship Id="rId13" Type="http://schemas.openxmlformats.org/officeDocument/2006/relationships/image" Target="../media/image262.emf"/><Relationship Id="rId3" Type="http://schemas.openxmlformats.org/officeDocument/2006/relationships/slide" Target="slide2.xml"/><Relationship Id="rId7" Type="http://schemas.openxmlformats.org/officeDocument/2006/relationships/image" Target="../media/image259.emf"/><Relationship Id="rId12" Type="http://schemas.openxmlformats.org/officeDocument/2006/relationships/oleObject" Target="../embeddings/oleObject244.bin"/><Relationship Id="rId17" Type="http://schemas.openxmlformats.org/officeDocument/2006/relationships/image" Target="../media/image264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46.bin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241.bin"/><Relationship Id="rId11" Type="http://schemas.openxmlformats.org/officeDocument/2006/relationships/image" Target="../media/image261.emf"/><Relationship Id="rId5" Type="http://schemas.openxmlformats.org/officeDocument/2006/relationships/image" Target="../media/image258.emf"/><Relationship Id="rId15" Type="http://schemas.openxmlformats.org/officeDocument/2006/relationships/image" Target="../media/image263.emf"/><Relationship Id="rId10" Type="http://schemas.openxmlformats.org/officeDocument/2006/relationships/oleObject" Target="../embeddings/oleObject243.bin"/><Relationship Id="rId4" Type="http://schemas.openxmlformats.org/officeDocument/2006/relationships/oleObject" Target="../embeddings/oleObject240.bin"/><Relationship Id="rId9" Type="http://schemas.openxmlformats.org/officeDocument/2006/relationships/image" Target="../media/image260.emf"/><Relationship Id="rId14" Type="http://schemas.openxmlformats.org/officeDocument/2006/relationships/oleObject" Target="../embeddings/oleObject24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22.emf"/><Relationship Id="rId18" Type="http://schemas.openxmlformats.org/officeDocument/2006/relationships/oleObject" Target="../embeddings/oleObject17.bin"/><Relationship Id="rId3" Type="http://schemas.openxmlformats.org/officeDocument/2006/relationships/slide" Target="slide2.xml"/><Relationship Id="rId21" Type="http://schemas.openxmlformats.org/officeDocument/2006/relationships/image" Target="../media/image26.emf"/><Relationship Id="rId7" Type="http://schemas.openxmlformats.org/officeDocument/2006/relationships/image" Target="../media/image19.emf"/><Relationship Id="rId12" Type="http://schemas.openxmlformats.org/officeDocument/2006/relationships/oleObject" Target="../embeddings/oleObject14.bin"/><Relationship Id="rId17" Type="http://schemas.openxmlformats.org/officeDocument/2006/relationships/image" Target="../media/image24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6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1.emf"/><Relationship Id="rId5" Type="http://schemas.openxmlformats.org/officeDocument/2006/relationships/image" Target="../media/image18.emf"/><Relationship Id="rId15" Type="http://schemas.openxmlformats.org/officeDocument/2006/relationships/image" Target="../media/image23.emf"/><Relationship Id="rId23" Type="http://schemas.openxmlformats.org/officeDocument/2006/relationships/image" Target="../media/image27.emf"/><Relationship Id="rId10" Type="http://schemas.openxmlformats.org/officeDocument/2006/relationships/oleObject" Target="../embeddings/oleObject13.bin"/><Relationship Id="rId19" Type="http://schemas.openxmlformats.org/officeDocument/2006/relationships/image" Target="../media/image25.e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0.emf"/><Relationship Id="rId14" Type="http://schemas.openxmlformats.org/officeDocument/2006/relationships/oleObject" Target="../embeddings/oleObject15.bin"/><Relationship Id="rId22" Type="http://schemas.openxmlformats.org/officeDocument/2006/relationships/oleObject" Target="../embeddings/oleObject19.bin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9.bin"/><Relationship Id="rId13" Type="http://schemas.openxmlformats.org/officeDocument/2006/relationships/image" Target="../media/image269.emf"/><Relationship Id="rId18" Type="http://schemas.openxmlformats.org/officeDocument/2006/relationships/oleObject" Target="../embeddings/oleObject254.bin"/><Relationship Id="rId3" Type="http://schemas.openxmlformats.org/officeDocument/2006/relationships/slide" Target="slide2.xml"/><Relationship Id="rId7" Type="http://schemas.openxmlformats.org/officeDocument/2006/relationships/image" Target="../media/image266.emf"/><Relationship Id="rId12" Type="http://schemas.openxmlformats.org/officeDocument/2006/relationships/oleObject" Target="../embeddings/oleObject251.bin"/><Relationship Id="rId17" Type="http://schemas.openxmlformats.org/officeDocument/2006/relationships/image" Target="../media/image27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53.bin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248.bin"/><Relationship Id="rId11" Type="http://schemas.openxmlformats.org/officeDocument/2006/relationships/image" Target="../media/image268.emf"/><Relationship Id="rId5" Type="http://schemas.openxmlformats.org/officeDocument/2006/relationships/image" Target="../media/image265.emf"/><Relationship Id="rId15" Type="http://schemas.openxmlformats.org/officeDocument/2006/relationships/image" Target="../media/image270.emf"/><Relationship Id="rId10" Type="http://schemas.openxmlformats.org/officeDocument/2006/relationships/oleObject" Target="../embeddings/oleObject250.bin"/><Relationship Id="rId19" Type="http://schemas.openxmlformats.org/officeDocument/2006/relationships/image" Target="../media/image272.emf"/><Relationship Id="rId4" Type="http://schemas.openxmlformats.org/officeDocument/2006/relationships/oleObject" Target="../embeddings/oleObject247.bin"/><Relationship Id="rId9" Type="http://schemas.openxmlformats.org/officeDocument/2006/relationships/image" Target="../media/image267.emf"/><Relationship Id="rId14" Type="http://schemas.openxmlformats.org/officeDocument/2006/relationships/oleObject" Target="../embeddings/oleObject252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7.bin"/><Relationship Id="rId13" Type="http://schemas.openxmlformats.org/officeDocument/2006/relationships/image" Target="../media/image277.emf"/><Relationship Id="rId18" Type="http://schemas.openxmlformats.org/officeDocument/2006/relationships/oleObject" Target="../embeddings/oleObject262.bin"/><Relationship Id="rId3" Type="http://schemas.openxmlformats.org/officeDocument/2006/relationships/slide" Target="slide2.xml"/><Relationship Id="rId7" Type="http://schemas.openxmlformats.org/officeDocument/2006/relationships/image" Target="../media/image274.emf"/><Relationship Id="rId12" Type="http://schemas.openxmlformats.org/officeDocument/2006/relationships/oleObject" Target="../embeddings/oleObject259.bin"/><Relationship Id="rId17" Type="http://schemas.openxmlformats.org/officeDocument/2006/relationships/image" Target="../media/image279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61.bin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256.bin"/><Relationship Id="rId11" Type="http://schemas.openxmlformats.org/officeDocument/2006/relationships/image" Target="../media/image276.emf"/><Relationship Id="rId5" Type="http://schemas.openxmlformats.org/officeDocument/2006/relationships/image" Target="../media/image273.emf"/><Relationship Id="rId15" Type="http://schemas.openxmlformats.org/officeDocument/2006/relationships/image" Target="../media/image278.emf"/><Relationship Id="rId10" Type="http://schemas.openxmlformats.org/officeDocument/2006/relationships/oleObject" Target="../embeddings/oleObject258.bin"/><Relationship Id="rId19" Type="http://schemas.openxmlformats.org/officeDocument/2006/relationships/image" Target="../media/image280.emf"/><Relationship Id="rId4" Type="http://schemas.openxmlformats.org/officeDocument/2006/relationships/oleObject" Target="../embeddings/oleObject255.bin"/><Relationship Id="rId9" Type="http://schemas.openxmlformats.org/officeDocument/2006/relationships/image" Target="../media/image275.emf"/><Relationship Id="rId14" Type="http://schemas.openxmlformats.org/officeDocument/2006/relationships/oleObject" Target="../embeddings/oleObject260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5.bin"/><Relationship Id="rId13" Type="http://schemas.openxmlformats.org/officeDocument/2006/relationships/image" Target="../media/image285.emf"/><Relationship Id="rId18" Type="http://schemas.openxmlformats.org/officeDocument/2006/relationships/oleObject" Target="../embeddings/oleObject270.bin"/><Relationship Id="rId3" Type="http://schemas.openxmlformats.org/officeDocument/2006/relationships/slide" Target="slide2.xml"/><Relationship Id="rId7" Type="http://schemas.openxmlformats.org/officeDocument/2006/relationships/image" Target="../media/image282.emf"/><Relationship Id="rId12" Type="http://schemas.openxmlformats.org/officeDocument/2006/relationships/oleObject" Target="../embeddings/oleObject267.bin"/><Relationship Id="rId17" Type="http://schemas.openxmlformats.org/officeDocument/2006/relationships/image" Target="../media/image287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69.bin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264.bin"/><Relationship Id="rId11" Type="http://schemas.openxmlformats.org/officeDocument/2006/relationships/image" Target="../media/image284.emf"/><Relationship Id="rId5" Type="http://schemas.openxmlformats.org/officeDocument/2006/relationships/image" Target="../media/image281.emf"/><Relationship Id="rId15" Type="http://schemas.openxmlformats.org/officeDocument/2006/relationships/image" Target="../media/image286.emf"/><Relationship Id="rId10" Type="http://schemas.openxmlformats.org/officeDocument/2006/relationships/oleObject" Target="../embeddings/oleObject266.bin"/><Relationship Id="rId19" Type="http://schemas.openxmlformats.org/officeDocument/2006/relationships/image" Target="../media/image288.emf"/><Relationship Id="rId4" Type="http://schemas.openxmlformats.org/officeDocument/2006/relationships/oleObject" Target="../embeddings/oleObject263.bin"/><Relationship Id="rId9" Type="http://schemas.openxmlformats.org/officeDocument/2006/relationships/image" Target="../media/image283.emf"/><Relationship Id="rId14" Type="http://schemas.openxmlformats.org/officeDocument/2006/relationships/oleObject" Target="../embeddings/oleObject268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3.bin"/><Relationship Id="rId13" Type="http://schemas.openxmlformats.org/officeDocument/2006/relationships/image" Target="../media/image293.emf"/><Relationship Id="rId3" Type="http://schemas.openxmlformats.org/officeDocument/2006/relationships/slide" Target="slide2.xml"/><Relationship Id="rId7" Type="http://schemas.openxmlformats.org/officeDocument/2006/relationships/image" Target="../media/image290.emf"/><Relationship Id="rId12" Type="http://schemas.openxmlformats.org/officeDocument/2006/relationships/oleObject" Target="../embeddings/oleObject27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272.bin"/><Relationship Id="rId11" Type="http://schemas.openxmlformats.org/officeDocument/2006/relationships/image" Target="../media/image292.emf"/><Relationship Id="rId5" Type="http://schemas.openxmlformats.org/officeDocument/2006/relationships/image" Target="../media/image289.emf"/><Relationship Id="rId15" Type="http://schemas.openxmlformats.org/officeDocument/2006/relationships/image" Target="../media/image294.emf"/><Relationship Id="rId10" Type="http://schemas.openxmlformats.org/officeDocument/2006/relationships/oleObject" Target="../embeddings/oleObject274.bin"/><Relationship Id="rId4" Type="http://schemas.openxmlformats.org/officeDocument/2006/relationships/oleObject" Target="../embeddings/oleObject271.bin"/><Relationship Id="rId9" Type="http://schemas.openxmlformats.org/officeDocument/2006/relationships/image" Target="../media/image291.emf"/><Relationship Id="rId14" Type="http://schemas.openxmlformats.org/officeDocument/2006/relationships/oleObject" Target="../embeddings/oleObject276.bin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9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9.bin"/><Relationship Id="rId3" Type="http://schemas.openxmlformats.org/officeDocument/2006/relationships/slide" Target="slide2.xml"/><Relationship Id="rId7" Type="http://schemas.openxmlformats.org/officeDocument/2006/relationships/image" Target="../media/image29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278.bin"/><Relationship Id="rId11" Type="http://schemas.openxmlformats.org/officeDocument/2006/relationships/image" Target="../media/image299.emf"/><Relationship Id="rId5" Type="http://schemas.openxmlformats.org/officeDocument/2006/relationships/image" Target="../media/image296.emf"/><Relationship Id="rId10" Type="http://schemas.openxmlformats.org/officeDocument/2006/relationships/oleObject" Target="../embeddings/oleObject280.bin"/><Relationship Id="rId4" Type="http://schemas.openxmlformats.org/officeDocument/2006/relationships/oleObject" Target="../embeddings/oleObject277.bin"/><Relationship Id="rId9" Type="http://schemas.openxmlformats.org/officeDocument/2006/relationships/image" Target="../media/image298.e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3.bin"/><Relationship Id="rId3" Type="http://schemas.openxmlformats.org/officeDocument/2006/relationships/slide" Target="slide2.xml"/><Relationship Id="rId7" Type="http://schemas.openxmlformats.org/officeDocument/2006/relationships/image" Target="../media/image30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282.bin"/><Relationship Id="rId11" Type="http://schemas.openxmlformats.org/officeDocument/2006/relationships/image" Target="../media/image303.emf"/><Relationship Id="rId5" Type="http://schemas.openxmlformats.org/officeDocument/2006/relationships/image" Target="../media/image300.emf"/><Relationship Id="rId10" Type="http://schemas.openxmlformats.org/officeDocument/2006/relationships/oleObject" Target="../embeddings/oleObject284.bin"/><Relationship Id="rId4" Type="http://schemas.openxmlformats.org/officeDocument/2006/relationships/oleObject" Target="../embeddings/oleObject281.bin"/><Relationship Id="rId9" Type="http://schemas.openxmlformats.org/officeDocument/2006/relationships/image" Target="../media/image302.em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7.bin"/><Relationship Id="rId3" Type="http://schemas.openxmlformats.org/officeDocument/2006/relationships/slide" Target="slide2.xml"/><Relationship Id="rId7" Type="http://schemas.openxmlformats.org/officeDocument/2006/relationships/image" Target="../media/image30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286.bin"/><Relationship Id="rId11" Type="http://schemas.openxmlformats.org/officeDocument/2006/relationships/image" Target="../media/image307.emf"/><Relationship Id="rId5" Type="http://schemas.openxmlformats.org/officeDocument/2006/relationships/image" Target="../media/image304.emf"/><Relationship Id="rId10" Type="http://schemas.openxmlformats.org/officeDocument/2006/relationships/oleObject" Target="../embeddings/oleObject288.bin"/><Relationship Id="rId4" Type="http://schemas.openxmlformats.org/officeDocument/2006/relationships/oleObject" Target="../embeddings/oleObject285.bin"/><Relationship Id="rId9" Type="http://schemas.openxmlformats.org/officeDocument/2006/relationships/image" Target="../media/image30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32.emf"/><Relationship Id="rId3" Type="http://schemas.openxmlformats.org/officeDocument/2006/relationships/slide" Target="slide2.xml"/><Relationship Id="rId7" Type="http://schemas.openxmlformats.org/officeDocument/2006/relationships/image" Target="../media/image29.emf"/><Relationship Id="rId12" Type="http://schemas.openxmlformats.org/officeDocument/2006/relationships/oleObject" Target="../embeddings/oleObject24.bin"/><Relationship Id="rId17" Type="http://schemas.openxmlformats.org/officeDocument/2006/relationships/image" Target="../media/image34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6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31.emf"/><Relationship Id="rId5" Type="http://schemas.openxmlformats.org/officeDocument/2006/relationships/image" Target="../media/image28.emf"/><Relationship Id="rId15" Type="http://schemas.openxmlformats.org/officeDocument/2006/relationships/image" Target="../media/image33.e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30.emf"/><Relationship Id="rId14" Type="http://schemas.openxmlformats.org/officeDocument/2006/relationships/oleObject" Target="../embeddings/oleObject25.bin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0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63.xml"/><Relationship Id="rId4" Type="http://schemas.openxmlformats.org/officeDocument/2006/relationships/slide" Target="slide6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309.emf"/><Relationship Id="rId4" Type="http://schemas.openxmlformats.org/officeDocument/2006/relationships/oleObject" Target="../embeddings/Microsoft_Word_97_-_2003_Document1.doc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310.emf"/><Relationship Id="rId4" Type="http://schemas.openxmlformats.org/officeDocument/2006/relationships/package" Target="../embeddings/Microsoft_PowerPoint_Presentation3.pptx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39.emf"/><Relationship Id="rId18" Type="http://schemas.openxmlformats.org/officeDocument/2006/relationships/oleObject" Target="../embeddings/oleObject34.bin"/><Relationship Id="rId26" Type="http://schemas.openxmlformats.org/officeDocument/2006/relationships/oleObject" Target="../embeddings/oleObject38.bin"/><Relationship Id="rId3" Type="http://schemas.openxmlformats.org/officeDocument/2006/relationships/slide" Target="slide2.xml"/><Relationship Id="rId21" Type="http://schemas.openxmlformats.org/officeDocument/2006/relationships/image" Target="../media/image43.emf"/><Relationship Id="rId7" Type="http://schemas.openxmlformats.org/officeDocument/2006/relationships/image" Target="../media/image36.e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41.emf"/><Relationship Id="rId25" Type="http://schemas.openxmlformats.org/officeDocument/2006/relationships/image" Target="../media/image45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3.bin"/><Relationship Id="rId20" Type="http://schemas.openxmlformats.org/officeDocument/2006/relationships/oleObject" Target="../embeddings/oleObject35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38.emf"/><Relationship Id="rId24" Type="http://schemas.openxmlformats.org/officeDocument/2006/relationships/oleObject" Target="../embeddings/oleObject37.bin"/><Relationship Id="rId5" Type="http://schemas.openxmlformats.org/officeDocument/2006/relationships/image" Target="../media/image35.emf"/><Relationship Id="rId15" Type="http://schemas.openxmlformats.org/officeDocument/2006/relationships/image" Target="../media/image40.emf"/><Relationship Id="rId23" Type="http://schemas.openxmlformats.org/officeDocument/2006/relationships/image" Target="../media/image44.emf"/><Relationship Id="rId10" Type="http://schemas.openxmlformats.org/officeDocument/2006/relationships/oleObject" Target="../embeddings/oleObject30.bin"/><Relationship Id="rId19" Type="http://schemas.openxmlformats.org/officeDocument/2006/relationships/image" Target="../media/image42.e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37.emf"/><Relationship Id="rId14" Type="http://schemas.openxmlformats.org/officeDocument/2006/relationships/oleObject" Target="../embeddings/oleObject32.bin"/><Relationship Id="rId22" Type="http://schemas.openxmlformats.org/officeDocument/2006/relationships/oleObject" Target="../embeddings/oleObject36.bin"/><Relationship Id="rId27" Type="http://schemas.openxmlformats.org/officeDocument/2006/relationships/image" Target="../media/image4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51.emf"/><Relationship Id="rId18" Type="http://schemas.openxmlformats.org/officeDocument/2006/relationships/oleObject" Target="../embeddings/oleObject46.bin"/><Relationship Id="rId3" Type="http://schemas.openxmlformats.org/officeDocument/2006/relationships/slide" Target="slide2.xml"/><Relationship Id="rId21" Type="http://schemas.openxmlformats.org/officeDocument/2006/relationships/image" Target="../media/image55.emf"/><Relationship Id="rId7" Type="http://schemas.openxmlformats.org/officeDocument/2006/relationships/image" Target="../media/image48.emf"/><Relationship Id="rId12" Type="http://schemas.openxmlformats.org/officeDocument/2006/relationships/oleObject" Target="../embeddings/oleObject43.bin"/><Relationship Id="rId17" Type="http://schemas.openxmlformats.org/officeDocument/2006/relationships/image" Target="../media/image53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5.bin"/><Relationship Id="rId20" Type="http://schemas.openxmlformats.org/officeDocument/2006/relationships/oleObject" Target="../embeddings/oleObject47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50.emf"/><Relationship Id="rId5" Type="http://schemas.openxmlformats.org/officeDocument/2006/relationships/image" Target="../media/image47.emf"/><Relationship Id="rId15" Type="http://schemas.openxmlformats.org/officeDocument/2006/relationships/image" Target="../media/image52.emf"/><Relationship Id="rId23" Type="http://schemas.openxmlformats.org/officeDocument/2006/relationships/image" Target="../media/image56.emf"/><Relationship Id="rId10" Type="http://schemas.openxmlformats.org/officeDocument/2006/relationships/oleObject" Target="../embeddings/oleObject42.bin"/><Relationship Id="rId19" Type="http://schemas.openxmlformats.org/officeDocument/2006/relationships/image" Target="../media/image54.emf"/><Relationship Id="rId4" Type="http://schemas.openxmlformats.org/officeDocument/2006/relationships/oleObject" Target="../embeddings/oleObject39.bin"/><Relationship Id="rId9" Type="http://schemas.openxmlformats.org/officeDocument/2006/relationships/image" Target="../media/image49.emf"/><Relationship Id="rId14" Type="http://schemas.openxmlformats.org/officeDocument/2006/relationships/oleObject" Target="../embeddings/oleObject44.bin"/><Relationship Id="rId22" Type="http://schemas.openxmlformats.org/officeDocument/2006/relationships/oleObject" Target="../embeddings/oleObject4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61.emf"/><Relationship Id="rId18" Type="http://schemas.openxmlformats.org/officeDocument/2006/relationships/oleObject" Target="../embeddings/oleObject56.bin"/><Relationship Id="rId3" Type="http://schemas.openxmlformats.org/officeDocument/2006/relationships/slide" Target="slide2.xml"/><Relationship Id="rId21" Type="http://schemas.openxmlformats.org/officeDocument/2006/relationships/image" Target="../media/image65.emf"/><Relationship Id="rId7" Type="http://schemas.openxmlformats.org/officeDocument/2006/relationships/image" Target="../media/image58.emf"/><Relationship Id="rId12" Type="http://schemas.openxmlformats.org/officeDocument/2006/relationships/oleObject" Target="../embeddings/oleObject53.bin"/><Relationship Id="rId17" Type="http://schemas.openxmlformats.org/officeDocument/2006/relationships/image" Target="../media/image63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5.bin"/><Relationship Id="rId20" Type="http://schemas.openxmlformats.org/officeDocument/2006/relationships/oleObject" Target="../embeddings/oleObject57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60.emf"/><Relationship Id="rId5" Type="http://schemas.openxmlformats.org/officeDocument/2006/relationships/image" Target="../media/image57.emf"/><Relationship Id="rId15" Type="http://schemas.openxmlformats.org/officeDocument/2006/relationships/image" Target="../media/image62.emf"/><Relationship Id="rId23" Type="http://schemas.openxmlformats.org/officeDocument/2006/relationships/image" Target="../media/image66.emf"/><Relationship Id="rId10" Type="http://schemas.openxmlformats.org/officeDocument/2006/relationships/oleObject" Target="../embeddings/oleObject52.bin"/><Relationship Id="rId19" Type="http://schemas.openxmlformats.org/officeDocument/2006/relationships/image" Target="../media/image64.emf"/><Relationship Id="rId4" Type="http://schemas.openxmlformats.org/officeDocument/2006/relationships/oleObject" Target="../embeddings/oleObject49.bin"/><Relationship Id="rId9" Type="http://schemas.openxmlformats.org/officeDocument/2006/relationships/image" Target="../media/image59.emf"/><Relationship Id="rId14" Type="http://schemas.openxmlformats.org/officeDocument/2006/relationships/oleObject" Target="../embeddings/oleObject54.bin"/><Relationship Id="rId22" Type="http://schemas.openxmlformats.org/officeDocument/2006/relationships/oleObject" Target="../embeddings/oleObject5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9400" y="228600"/>
            <a:ext cx="3639651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TRIGONOMETRY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Basic Introduction</a:t>
            </a:r>
            <a:endParaRPr lang="en-US" sz="2000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7010400" y="3657600"/>
          <a:ext cx="1693863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2" name="Equation" r:id="rId3" imgW="787320" imgH="228600" progId="Equation.DSMT4">
                  <p:embed/>
                </p:oleObj>
              </mc:Choice>
              <mc:Fallback>
                <p:oleObj name="Equation" r:id="rId3" imgW="787320" imgH="2286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657600"/>
                        <a:ext cx="1693863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7"/>
          <p:cNvGraphicFramePr>
            <a:graphicFrameLocks noChangeAspect="1"/>
          </p:cNvGraphicFramePr>
          <p:nvPr/>
        </p:nvGraphicFramePr>
        <p:xfrm>
          <a:off x="457200" y="3886200"/>
          <a:ext cx="185737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3" name="Equation" r:id="rId5" imgW="863280" imgH="228600" progId="Equation.DSMT4">
                  <p:embed/>
                </p:oleObj>
              </mc:Choice>
              <mc:Fallback>
                <p:oleObj name="Equation" r:id="rId5" imgW="863280" imgH="22860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886200"/>
                        <a:ext cx="1857375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621" name="Picture 21" descr="http://t3.gstatic.com/images?q=tbn:ANd9GcSWw1kUo6vLEs9wBDYLv7vRryrfOj3gHWs_K4AOox8zlm6l7rfE&amp;t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1828800"/>
            <a:ext cx="2466975" cy="1847851"/>
          </a:xfrm>
          <a:prstGeom prst="rect">
            <a:avLst/>
          </a:prstGeom>
          <a:noFill/>
        </p:spPr>
      </p:pic>
      <p:pic>
        <p:nvPicPr>
          <p:cNvPr id="25623" name="Picture 23" descr="http://mathworld.wolfram.com/images/eps-gif/Trigonometry_100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200" y="1447800"/>
            <a:ext cx="2686050" cy="1663124"/>
          </a:xfrm>
          <a:prstGeom prst="rect">
            <a:avLst/>
          </a:prstGeom>
          <a:noFill/>
        </p:spPr>
      </p:pic>
      <p:pic>
        <p:nvPicPr>
          <p:cNvPr id="25625" name="Picture 25" descr="http://www.coolmath.com/reference/images/dictionary-tangent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2800" y="3962400"/>
            <a:ext cx="2694687" cy="2438400"/>
          </a:xfrm>
          <a:prstGeom prst="rect">
            <a:avLst/>
          </a:prstGeom>
          <a:noFill/>
        </p:spPr>
      </p:pic>
      <p:pic>
        <p:nvPicPr>
          <p:cNvPr id="25629" name="Picture 29" descr="http://image.wistatutor.com/content/feed/tvcs/tp2ch1_image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3400" y="4953000"/>
            <a:ext cx="2177143" cy="1524000"/>
          </a:xfrm>
          <a:prstGeom prst="rect">
            <a:avLst/>
          </a:prstGeom>
          <a:noFill/>
        </p:spPr>
      </p:pic>
      <p:pic>
        <p:nvPicPr>
          <p:cNvPr id="25631" name="Picture 31" descr="http://www.hoboes.com/library/graphics/thumbs/POVTrig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3400" y="1524000"/>
            <a:ext cx="2209800" cy="2209802"/>
          </a:xfrm>
          <a:prstGeom prst="rect">
            <a:avLst/>
          </a:prstGeom>
          <a:noFill/>
        </p:spPr>
      </p:pic>
      <p:pic>
        <p:nvPicPr>
          <p:cNvPr id="25633" name="Picture 33" descr="http://t2.gstatic.com/images?q=tbn:ANd9GcQUJnFpCYjZpN2M2KHh54IRAHPCCk_mTwumm0QU9WQRvSMtg46BtA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24600" y="4800600"/>
            <a:ext cx="2514600" cy="1819276"/>
          </a:xfrm>
          <a:prstGeom prst="rect">
            <a:avLst/>
          </a:prstGeom>
          <a:noFill/>
        </p:spPr>
      </p:pic>
      <p:sp>
        <p:nvSpPr>
          <p:cNvPr id="44" name="Rectangle 43"/>
          <p:cNvSpPr/>
          <p:nvPr/>
        </p:nvSpPr>
        <p:spPr>
          <a:xfrm>
            <a:off x="0" y="1219200"/>
            <a:ext cx="9144000" cy="56388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graphicFrame>
        <p:nvGraphicFramePr>
          <p:cNvPr id="99329" name="Object 1"/>
          <p:cNvGraphicFramePr>
            <a:graphicFrameLocks noChangeAspect="1"/>
          </p:cNvGraphicFramePr>
          <p:nvPr/>
        </p:nvGraphicFramePr>
        <p:xfrm>
          <a:off x="7725668" y="5181600"/>
          <a:ext cx="1053207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1" name="Document" r:id="rId4" imgW="6982355" imgH="9261865" progId="Word.Document.12">
                  <p:embed/>
                </p:oleObj>
              </mc:Choice>
              <mc:Fallback>
                <p:oleObj name="Document" r:id="rId4" imgW="6982355" imgH="9261865" progId="Word.Document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5668" y="5181600"/>
                        <a:ext cx="1053207" cy="1397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1295400" y="990600"/>
            <a:ext cx="7848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800" dirty="0" smtClean="0">
                <a:solidFill>
                  <a:srgbClr val="00FF00"/>
                </a:solidFill>
              </a:rPr>
              <a:t>#1</a:t>
            </a:r>
            <a:r>
              <a:rPr lang="en-US" sz="2800" b="1" dirty="0" smtClean="0">
                <a:solidFill>
                  <a:srgbClr val="00FF00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Copy the picture and find </a:t>
            </a:r>
            <a:r>
              <a:rPr lang="en-US" sz="2400" b="1" i="1" dirty="0">
                <a:solidFill>
                  <a:schemeClr val="bg1"/>
                </a:solidFill>
              </a:rPr>
              <a:t>m</a:t>
            </a:r>
            <a:r>
              <a:rPr lang="en-US" sz="2400" b="1" dirty="0">
                <a:solidFill>
                  <a:schemeClr val="bg1"/>
                </a:solidFill>
              </a:rPr>
              <a:t>.  Use the Pythagorean  	Theorem.  (Round to the </a:t>
            </a:r>
            <a:r>
              <a:rPr lang="en-US" sz="2400" b="1" i="1" dirty="0">
                <a:solidFill>
                  <a:schemeClr val="bg1"/>
                </a:solidFill>
              </a:rPr>
              <a:t>tenth</a:t>
            </a:r>
            <a:r>
              <a:rPr lang="en-US" sz="2400" b="1" dirty="0">
                <a:solidFill>
                  <a:schemeClr val="bg1"/>
                </a:solidFill>
              </a:rPr>
              <a:t>)</a:t>
            </a:r>
          </a:p>
        </p:txBody>
      </p:sp>
      <p:grpSp>
        <p:nvGrpSpPr>
          <p:cNvPr id="26" name="Group 29"/>
          <p:cNvGrpSpPr>
            <a:grpSpLocks/>
          </p:cNvGrpSpPr>
          <p:nvPr/>
        </p:nvGrpSpPr>
        <p:grpSpPr bwMode="auto">
          <a:xfrm>
            <a:off x="2438400" y="2343150"/>
            <a:ext cx="2667000" cy="2286000"/>
            <a:chOff x="1584" y="1152"/>
            <a:chExt cx="1680" cy="1440"/>
          </a:xfrm>
        </p:grpSpPr>
        <p:sp>
          <p:nvSpPr>
            <p:cNvPr id="27" name="AutoShape 24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29" name="Object 27"/>
          <p:cNvGraphicFramePr>
            <a:graphicFrameLocks noGrp="1" noChangeAspect="1"/>
          </p:cNvGraphicFramePr>
          <p:nvPr>
            <p:ph sz="half" idx="1"/>
          </p:nvPr>
        </p:nvGraphicFramePr>
        <p:xfrm>
          <a:off x="3581400" y="4705350"/>
          <a:ext cx="39211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6" name="Equation" r:id="rId4" imgW="114120" imgH="177480" progId="Equation.3">
                  <p:embed/>
                </p:oleObj>
              </mc:Choice>
              <mc:Fallback>
                <p:oleObj name="Equation" r:id="rId4" imgW="114120" imgH="177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705350"/>
                        <a:ext cx="392113" cy="609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1981200" y="3028950"/>
          <a:ext cx="407988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7" name="Equation" r:id="rId6" imgW="114120" imgH="177480" progId="Equation.3">
                  <p:embed/>
                </p:oleObj>
              </mc:Choice>
              <mc:Fallback>
                <p:oleObj name="Equation" r:id="rId6" imgW="11412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028950"/>
                        <a:ext cx="407988" cy="6334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3719513" y="3021013"/>
          <a:ext cx="588962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8" name="Equation" r:id="rId8" imgW="164880" imgH="139680" progId="Equation.3">
                  <p:embed/>
                </p:oleObj>
              </mc:Choice>
              <mc:Fallback>
                <p:oleObj name="Equation" r:id="rId8" imgW="164880" imgH="139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9513" y="3021013"/>
                        <a:ext cx="588962" cy="4968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6189486" y="2266950"/>
          <a:ext cx="2344913" cy="614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9" name="Equation" r:id="rId10" imgW="774360" imgH="203040" progId="Equation.3">
                  <p:embed/>
                </p:oleObj>
              </mc:Choice>
              <mc:Fallback>
                <p:oleObj name="Equation" r:id="rId10" imgW="77436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9486" y="2266950"/>
                        <a:ext cx="2344913" cy="614726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5"/>
          <p:cNvGraphicFramePr>
            <a:graphicFrameLocks noChangeAspect="1"/>
          </p:cNvGraphicFramePr>
          <p:nvPr/>
        </p:nvGraphicFramePr>
        <p:xfrm>
          <a:off x="6140426" y="2819400"/>
          <a:ext cx="2317773" cy="614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00" name="Equation" r:id="rId12" imgW="799920" imgH="203040" progId="Equation.3">
                  <p:embed/>
                </p:oleObj>
              </mc:Choice>
              <mc:Fallback>
                <p:oleObj name="Equation" r:id="rId12" imgW="79992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0426" y="2819400"/>
                        <a:ext cx="2317773" cy="614726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6"/>
          <p:cNvGraphicFramePr>
            <a:graphicFrameLocks noChangeAspect="1"/>
          </p:cNvGraphicFramePr>
          <p:nvPr/>
        </p:nvGraphicFramePr>
        <p:xfrm>
          <a:off x="6802648" y="3524250"/>
          <a:ext cx="1655552" cy="614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01" name="Equation" r:id="rId14" imgW="571320" imgH="203040" progId="Equation.3">
                  <p:embed/>
                </p:oleObj>
              </mc:Choice>
              <mc:Fallback>
                <p:oleObj name="Equation" r:id="rId14" imgW="57132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2648" y="3524250"/>
                        <a:ext cx="1655552" cy="614726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7"/>
          <p:cNvGraphicFramePr>
            <a:graphicFrameLocks noChangeAspect="1"/>
          </p:cNvGraphicFramePr>
          <p:nvPr/>
        </p:nvGraphicFramePr>
        <p:xfrm>
          <a:off x="6467051" y="4114800"/>
          <a:ext cx="1838749" cy="69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02" name="Equation" r:id="rId16" imgW="634680" imgH="228600" progId="Equation.3">
                  <p:embed/>
                </p:oleObj>
              </mc:Choice>
              <mc:Fallback>
                <p:oleObj name="Equation" r:id="rId16" imgW="6346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7051" y="4114800"/>
                        <a:ext cx="1838749" cy="6920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5" name="Object 9"/>
          <p:cNvGraphicFramePr>
            <a:graphicFrameLocks noChangeAspect="1"/>
          </p:cNvGraphicFramePr>
          <p:nvPr/>
        </p:nvGraphicFramePr>
        <p:xfrm>
          <a:off x="6062663" y="4876800"/>
          <a:ext cx="2243137" cy="69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03" name="Equation" r:id="rId18" imgW="774360" imgH="228600" progId="Equation.3">
                  <p:embed/>
                </p:oleObj>
              </mc:Choice>
              <mc:Fallback>
                <p:oleObj name="Equation" r:id="rId18" imgW="77436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2663" y="4876800"/>
                        <a:ext cx="2243137" cy="6920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6" name="Object 10"/>
          <p:cNvGraphicFramePr>
            <a:graphicFrameLocks noChangeAspect="1"/>
          </p:cNvGraphicFramePr>
          <p:nvPr/>
        </p:nvGraphicFramePr>
        <p:xfrm>
          <a:off x="6629400" y="5499100"/>
          <a:ext cx="1655762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04" name="Equation" r:id="rId20" imgW="571320" imgH="215640" progId="Equation.3">
                  <p:embed/>
                </p:oleObj>
              </mc:Choice>
              <mc:Fallback>
                <p:oleObj name="Equation" r:id="rId20" imgW="57132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5499100"/>
                        <a:ext cx="1655762" cy="6540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5029200" y="0"/>
            <a:ext cx="5943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800" dirty="0" smtClean="0">
                <a:solidFill>
                  <a:srgbClr val="00FF00"/>
                </a:solidFill>
              </a:rPr>
              <a:t>#2-5</a:t>
            </a:r>
            <a:r>
              <a:rPr lang="en-US" sz="2800" b="1" dirty="0" smtClean="0">
                <a:solidFill>
                  <a:srgbClr val="00FF00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Copy the picture and find 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marL="342900" indent="-342900"/>
            <a:r>
              <a:rPr lang="en-US" sz="2000" b="1" i="1" dirty="0" smtClean="0">
                <a:solidFill>
                  <a:schemeClr val="bg1"/>
                </a:solidFill>
              </a:rPr>
              <a:t>		the </a:t>
            </a:r>
            <a:r>
              <a:rPr lang="en-US" sz="2000" b="1" i="1" dirty="0">
                <a:solidFill>
                  <a:schemeClr val="bg1"/>
                </a:solidFill>
              </a:rPr>
              <a:t>variable</a:t>
            </a:r>
            <a:r>
              <a:rPr lang="en-US" sz="2000" b="1" dirty="0">
                <a:solidFill>
                  <a:schemeClr val="bg1"/>
                </a:solidFill>
              </a:rPr>
              <a:t>.  </a:t>
            </a:r>
            <a:endParaRPr lang="en-US" sz="2000" b="1" dirty="0" smtClean="0">
              <a:solidFill>
                <a:schemeClr val="bg1"/>
              </a:solidFill>
            </a:endParaRPr>
          </a:p>
        </p:txBody>
      </p:sp>
      <p:grpSp>
        <p:nvGrpSpPr>
          <p:cNvPr id="40" name="Group 4"/>
          <p:cNvGrpSpPr>
            <a:grpSpLocks/>
          </p:cNvGrpSpPr>
          <p:nvPr/>
        </p:nvGrpSpPr>
        <p:grpSpPr bwMode="auto">
          <a:xfrm rot="16200000">
            <a:off x="1524001" y="1255712"/>
            <a:ext cx="1905000" cy="1752600"/>
            <a:chOff x="1584" y="1152"/>
            <a:chExt cx="1680" cy="1440"/>
          </a:xfrm>
        </p:grpSpPr>
        <p:sp>
          <p:nvSpPr>
            <p:cNvPr id="41" name="AutoShape 5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6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43" name="Object 7"/>
          <p:cNvGraphicFramePr>
            <a:graphicFrameLocks noGrp="1" noChangeAspect="1"/>
          </p:cNvGraphicFramePr>
          <p:nvPr>
            <p:ph/>
          </p:nvPr>
        </p:nvGraphicFramePr>
        <p:xfrm>
          <a:off x="3505201" y="1882775"/>
          <a:ext cx="246063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44" name="Equation" r:id="rId4" imgW="126720" imgH="177480" progId="Equation.3">
                  <p:embed/>
                </p:oleObj>
              </mc:Choice>
              <mc:Fallback>
                <p:oleObj name="Equation" r:id="rId4" imgW="12672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1" y="1882775"/>
                        <a:ext cx="246063" cy="3444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6" name="Group 12"/>
          <p:cNvGrpSpPr>
            <a:grpSpLocks/>
          </p:cNvGrpSpPr>
          <p:nvPr/>
        </p:nvGrpSpPr>
        <p:grpSpPr bwMode="auto">
          <a:xfrm rot="5400000" flipH="1">
            <a:off x="5611813" y="1255712"/>
            <a:ext cx="1600200" cy="1600200"/>
            <a:chOff x="1584" y="1152"/>
            <a:chExt cx="1680" cy="1440"/>
          </a:xfrm>
        </p:grpSpPr>
        <p:sp>
          <p:nvSpPr>
            <p:cNvPr id="47" name="AutoShape 13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14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" name="Group 15"/>
          <p:cNvGrpSpPr>
            <a:grpSpLocks/>
          </p:cNvGrpSpPr>
          <p:nvPr/>
        </p:nvGrpSpPr>
        <p:grpSpPr bwMode="auto">
          <a:xfrm rot="16200000" flipH="1" flipV="1">
            <a:off x="1638300" y="4533900"/>
            <a:ext cx="1905000" cy="1828800"/>
            <a:chOff x="1584" y="1152"/>
            <a:chExt cx="1680" cy="1440"/>
          </a:xfrm>
        </p:grpSpPr>
        <p:sp>
          <p:nvSpPr>
            <p:cNvPr id="50" name="AutoShape 16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17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" name="Group 18"/>
          <p:cNvGrpSpPr>
            <a:grpSpLocks/>
          </p:cNvGrpSpPr>
          <p:nvPr/>
        </p:nvGrpSpPr>
        <p:grpSpPr bwMode="auto">
          <a:xfrm rot="5400000" flipV="1">
            <a:off x="5580062" y="4572000"/>
            <a:ext cx="1905000" cy="1752600"/>
            <a:chOff x="1584" y="1152"/>
            <a:chExt cx="1680" cy="1440"/>
          </a:xfrm>
        </p:grpSpPr>
        <p:sp>
          <p:nvSpPr>
            <p:cNvPr id="53" name="AutoShape 19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20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55" name="Object 21"/>
          <p:cNvGraphicFramePr>
            <a:graphicFrameLocks noChangeAspect="1"/>
          </p:cNvGraphicFramePr>
          <p:nvPr/>
        </p:nvGraphicFramePr>
        <p:xfrm>
          <a:off x="2362201" y="3084512"/>
          <a:ext cx="24606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45" name="Equation" r:id="rId6" imgW="126720" imgH="177480" progId="Equation.3">
                  <p:embed/>
                </p:oleObj>
              </mc:Choice>
              <mc:Fallback>
                <p:oleObj name="Equation" r:id="rId6" imgW="12672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1" y="3084512"/>
                        <a:ext cx="246063" cy="3444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22"/>
          <p:cNvGraphicFramePr>
            <a:graphicFrameLocks noChangeAspect="1"/>
          </p:cNvGraphicFramePr>
          <p:nvPr/>
        </p:nvGraphicFramePr>
        <p:xfrm>
          <a:off x="5257801" y="2093912"/>
          <a:ext cx="344487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46" name="Equation" r:id="rId8" imgW="177480" imgH="177480" progId="Equation.3">
                  <p:embed/>
                </p:oleObj>
              </mc:Choice>
              <mc:Fallback>
                <p:oleObj name="Equation" r:id="rId8" imgW="177480" imgH="177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1" y="2093912"/>
                        <a:ext cx="344487" cy="3444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23"/>
          <p:cNvGraphicFramePr>
            <a:graphicFrameLocks noChangeAspect="1"/>
          </p:cNvGraphicFramePr>
          <p:nvPr/>
        </p:nvGraphicFramePr>
        <p:xfrm>
          <a:off x="6096000" y="2895600"/>
          <a:ext cx="344487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47" name="Equation" r:id="rId10" imgW="177480" imgH="177480" progId="Equation.3">
                  <p:embed/>
                </p:oleObj>
              </mc:Choice>
              <mc:Fallback>
                <p:oleObj name="Equation" r:id="rId10" imgW="177480" imgH="177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895600"/>
                        <a:ext cx="344487" cy="3444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24"/>
          <p:cNvGraphicFramePr>
            <a:graphicFrameLocks noChangeAspect="1"/>
          </p:cNvGraphicFramePr>
          <p:nvPr/>
        </p:nvGraphicFramePr>
        <p:xfrm>
          <a:off x="6494463" y="4203700"/>
          <a:ext cx="246062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48" name="Equation" r:id="rId12" imgW="126720" imgH="164880" progId="Equation.3">
                  <p:embed/>
                </p:oleObj>
              </mc:Choice>
              <mc:Fallback>
                <p:oleObj name="Equation" r:id="rId12" imgW="126720" imgH="1648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4463" y="4203700"/>
                        <a:ext cx="246062" cy="3190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25"/>
          <p:cNvGraphicFramePr>
            <a:graphicFrameLocks noChangeAspect="1"/>
          </p:cNvGraphicFramePr>
          <p:nvPr/>
        </p:nvGraphicFramePr>
        <p:xfrm>
          <a:off x="7543800" y="5194300"/>
          <a:ext cx="246062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49" name="Equation" r:id="rId14" imgW="126720" imgH="164880" progId="Equation.3">
                  <p:embed/>
                </p:oleObj>
              </mc:Choice>
              <mc:Fallback>
                <p:oleObj name="Equation" r:id="rId14" imgW="126720" imgH="1648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5194300"/>
                        <a:ext cx="246062" cy="3190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26"/>
          <p:cNvGraphicFramePr>
            <a:graphicFrameLocks noChangeAspect="1"/>
          </p:cNvGraphicFramePr>
          <p:nvPr/>
        </p:nvGraphicFramePr>
        <p:xfrm>
          <a:off x="6113462" y="5334000"/>
          <a:ext cx="220663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50" name="Equation" r:id="rId16" imgW="114120" imgH="126720" progId="Equation.3">
                  <p:embed/>
                </p:oleObj>
              </mc:Choice>
              <mc:Fallback>
                <p:oleObj name="Equation" r:id="rId16" imgW="114120" imgH="12672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3462" y="5334000"/>
                        <a:ext cx="220663" cy="2460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27"/>
          <p:cNvGraphicFramePr>
            <a:graphicFrameLocks noChangeAspect="1"/>
          </p:cNvGraphicFramePr>
          <p:nvPr/>
        </p:nvGraphicFramePr>
        <p:xfrm>
          <a:off x="6450013" y="1789112"/>
          <a:ext cx="24606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51" name="Equation" r:id="rId18" imgW="126720" imgH="177480" progId="Equation.3">
                  <p:embed/>
                </p:oleObj>
              </mc:Choice>
              <mc:Fallback>
                <p:oleObj name="Equation" r:id="rId18" imgW="126720" imgH="177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0013" y="1789112"/>
                        <a:ext cx="246063" cy="3444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28"/>
          <p:cNvGraphicFramePr>
            <a:graphicFrameLocks noChangeAspect="1"/>
          </p:cNvGraphicFramePr>
          <p:nvPr/>
        </p:nvGraphicFramePr>
        <p:xfrm>
          <a:off x="2601913" y="5446713"/>
          <a:ext cx="222250" cy="2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52" name="Equation" r:id="rId20" imgW="114120" imgH="139680" progId="Equation.3">
                  <p:embed/>
                </p:oleObj>
              </mc:Choice>
              <mc:Fallback>
                <p:oleObj name="Equation" r:id="rId20" imgW="114120" imgH="13968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1913" y="5446713"/>
                        <a:ext cx="222250" cy="269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29"/>
          <p:cNvGraphicFramePr>
            <a:graphicFrameLocks noChangeAspect="1"/>
          </p:cNvGraphicFramePr>
          <p:nvPr/>
        </p:nvGraphicFramePr>
        <p:xfrm>
          <a:off x="2452688" y="4191000"/>
          <a:ext cx="21907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53" name="Equation" r:id="rId22" imgW="114120" imgH="177480" progId="Equation.3">
                  <p:embed/>
                </p:oleObj>
              </mc:Choice>
              <mc:Fallback>
                <p:oleObj name="Equation" r:id="rId22" imgW="114120" imgH="17748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2688" y="4191000"/>
                        <a:ext cx="219075" cy="3444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30"/>
          <p:cNvGraphicFramePr>
            <a:graphicFrameLocks noChangeAspect="1"/>
          </p:cNvGraphicFramePr>
          <p:nvPr/>
        </p:nvGraphicFramePr>
        <p:xfrm>
          <a:off x="1371600" y="5257800"/>
          <a:ext cx="24606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54" name="Equation" r:id="rId24" imgW="126720" imgH="177480" progId="Equation.3">
                  <p:embed/>
                </p:oleObj>
              </mc:Choice>
              <mc:Fallback>
                <p:oleObj name="Equation" r:id="rId24" imgW="126720" imgH="1774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257800"/>
                        <a:ext cx="246063" cy="3444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31"/>
          <p:cNvGraphicFramePr>
            <a:graphicFrameLocks noChangeAspect="1"/>
          </p:cNvGraphicFramePr>
          <p:nvPr/>
        </p:nvGraphicFramePr>
        <p:xfrm>
          <a:off x="2057401" y="1941512"/>
          <a:ext cx="295275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55" name="Equation" r:id="rId26" imgW="152280" imgH="164880" progId="Equation.3">
                  <p:embed/>
                </p:oleObj>
              </mc:Choice>
              <mc:Fallback>
                <p:oleObj name="Equation" r:id="rId26" imgW="152280" imgH="16488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1" y="1941512"/>
                        <a:ext cx="295275" cy="3206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32"/>
          <p:cNvGraphicFramePr>
            <a:graphicFrameLocks noChangeAspect="1"/>
          </p:cNvGraphicFramePr>
          <p:nvPr/>
        </p:nvGraphicFramePr>
        <p:xfrm>
          <a:off x="3581401" y="1103312"/>
          <a:ext cx="1500188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56" name="Equation" r:id="rId28" imgW="774360" imgH="228600" progId="Equation.3">
                  <p:embed/>
                </p:oleObj>
              </mc:Choice>
              <mc:Fallback>
                <p:oleObj name="Equation" r:id="rId28" imgW="774360" imgH="2286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1" y="1103312"/>
                        <a:ext cx="1500188" cy="4429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33"/>
          <p:cNvGraphicFramePr>
            <a:graphicFrameLocks noChangeAspect="1"/>
          </p:cNvGraphicFramePr>
          <p:nvPr/>
        </p:nvGraphicFramePr>
        <p:xfrm>
          <a:off x="3570289" y="1560512"/>
          <a:ext cx="1524000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57" name="Equation" r:id="rId30" imgW="787320" imgH="228600" progId="Equation.3">
                  <p:embed/>
                </p:oleObj>
              </mc:Choice>
              <mc:Fallback>
                <p:oleObj name="Equation" r:id="rId30" imgW="787320" imgH="2286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0289" y="1560512"/>
                        <a:ext cx="1524000" cy="4429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34"/>
          <p:cNvGraphicFramePr>
            <a:graphicFrameLocks noChangeAspect="1"/>
          </p:cNvGraphicFramePr>
          <p:nvPr/>
        </p:nvGraphicFramePr>
        <p:xfrm>
          <a:off x="4114801" y="2017712"/>
          <a:ext cx="982663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58" name="Equation" r:id="rId32" imgW="507960" imgH="228600" progId="Equation.3">
                  <p:embed/>
                </p:oleObj>
              </mc:Choice>
              <mc:Fallback>
                <p:oleObj name="Equation" r:id="rId32" imgW="507960" imgH="2286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1" y="2017712"/>
                        <a:ext cx="982663" cy="4429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35"/>
          <p:cNvGraphicFramePr>
            <a:graphicFrameLocks noChangeAspect="1"/>
          </p:cNvGraphicFramePr>
          <p:nvPr/>
        </p:nvGraphicFramePr>
        <p:xfrm>
          <a:off x="3886201" y="2474912"/>
          <a:ext cx="110490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59" name="Equation" r:id="rId34" imgW="571320" imgH="241200" progId="Equation.3">
                  <p:embed/>
                </p:oleObj>
              </mc:Choice>
              <mc:Fallback>
                <p:oleObj name="Equation" r:id="rId34" imgW="571320" imgH="24120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1" y="2474912"/>
                        <a:ext cx="1104900" cy="4683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36"/>
          <p:cNvGraphicFramePr>
            <a:graphicFrameLocks noChangeAspect="1"/>
          </p:cNvGraphicFramePr>
          <p:nvPr/>
        </p:nvGraphicFramePr>
        <p:xfrm>
          <a:off x="3505200" y="2932113"/>
          <a:ext cx="14700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0" name="Equation" r:id="rId36" imgW="761760" imgH="241200" progId="Equation.3">
                  <p:embed/>
                </p:oleObj>
              </mc:Choice>
              <mc:Fallback>
                <p:oleObj name="Equation" r:id="rId36" imgW="761760" imgH="24120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932113"/>
                        <a:ext cx="1470025" cy="4667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37"/>
          <p:cNvGraphicFramePr>
            <a:graphicFrameLocks noChangeAspect="1"/>
          </p:cNvGraphicFramePr>
          <p:nvPr/>
        </p:nvGraphicFramePr>
        <p:xfrm>
          <a:off x="7370763" y="1103312"/>
          <a:ext cx="1697038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1" name="Equation" r:id="rId38" imgW="876240" imgH="203040" progId="Equation.3">
                  <p:embed/>
                </p:oleObj>
              </mc:Choice>
              <mc:Fallback>
                <p:oleObj name="Equation" r:id="rId38" imgW="876240" imgH="20304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0763" y="1103312"/>
                        <a:ext cx="1697038" cy="3937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38"/>
          <p:cNvGraphicFramePr>
            <a:graphicFrameLocks noChangeAspect="1"/>
          </p:cNvGraphicFramePr>
          <p:nvPr/>
        </p:nvGraphicFramePr>
        <p:xfrm>
          <a:off x="3429000" y="4724400"/>
          <a:ext cx="142557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2" name="Equation" r:id="rId40" imgW="736560" imgH="203040" progId="Equation.3">
                  <p:embed/>
                </p:oleObj>
              </mc:Choice>
              <mc:Fallback>
                <p:oleObj name="Equation" r:id="rId40" imgW="736560" imgH="20304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724400"/>
                        <a:ext cx="1425575" cy="3937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39"/>
          <p:cNvGraphicFramePr>
            <a:graphicFrameLocks noChangeAspect="1"/>
          </p:cNvGraphicFramePr>
          <p:nvPr/>
        </p:nvGraphicFramePr>
        <p:xfrm>
          <a:off x="7694613" y="3810000"/>
          <a:ext cx="144938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3" name="Equation" r:id="rId42" imgW="749160" imgH="190440" progId="Equation.3">
                  <p:embed/>
                </p:oleObj>
              </mc:Choice>
              <mc:Fallback>
                <p:oleObj name="Equation" r:id="rId42" imgW="749160" imgH="19044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4613" y="3810000"/>
                        <a:ext cx="1449387" cy="3698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94" name="Object 30"/>
          <p:cNvGraphicFramePr>
            <a:graphicFrameLocks noChangeAspect="1"/>
          </p:cNvGraphicFramePr>
          <p:nvPr/>
        </p:nvGraphicFramePr>
        <p:xfrm>
          <a:off x="3886200" y="3419475"/>
          <a:ext cx="11033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4" name="Equation" r:id="rId44" imgW="571320" imgH="241200" progId="Equation.3">
                  <p:embed/>
                </p:oleObj>
              </mc:Choice>
              <mc:Fallback>
                <p:oleObj name="Equation" r:id="rId44" imgW="571320" imgH="24120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419475"/>
                        <a:ext cx="1103312" cy="4667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95" name="Object 31"/>
          <p:cNvGraphicFramePr>
            <a:graphicFrameLocks noChangeAspect="1"/>
          </p:cNvGraphicFramePr>
          <p:nvPr/>
        </p:nvGraphicFramePr>
        <p:xfrm>
          <a:off x="7985125" y="1435100"/>
          <a:ext cx="108267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5" name="Equation" r:id="rId46" imgW="558720" imgH="203040" progId="Equation.3">
                  <p:embed/>
                </p:oleObj>
              </mc:Choice>
              <mc:Fallback>
                <p:oleObj name="Equation" r:id="rId46" imgW="558720" imgH="20304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5125" y="1435100"/>
                        <a:ext cx="1082675" cy="3937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96" name="Object 32"/>
          <p:cNvGraphicFramePr>
            <a:graphicFrameLocks noChangeAspect="1"/>
          </p:cNvGraphicFramePr>
          <p:nvPr/>
        </p:nvGraphicFramePr>
        <p:xfrm>
          <a:off x="7772400" y="1792288"/>
          <a:ext cx="1204913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6" name="Equation" r:id="rId48" imgW="622080" imgH="228600" progId="Equation.3">
                  <p:embed/>
                </p:oleObj>
              </mc:Choice>
              <mc:Fallback>
                <p:oleObj name="Equation" r:id="rId48" imgW="622080" imgH="22860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1792288"/>
                        <a:ext cx="1204913" cy="4429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97" name="Object 33"/>
          <p:cNvGraphicFramePr>
            <a:graphicFrameLocks noChangeAspect="1"/>
          </p:cNvGraphicFramePr>
          <p:nvPr/>
        </p:nvGraphicFramePr>
        <p:xfrm>
          <a:off x="7391400" y="2147888"/>
          <a:ext cx="1549400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7" name="Equation" r:id="rId50" imgW="799920" imgH="228600" progId="Equation.3">
                  <p:embed/>
                </p:oleObj>
              </mc:Choice>
              <mc:Fallback>
                <p:oleObj name="Equation" r:id="rId50" imgW="799920" imgH="22860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2147888"/>
                        <a:ext cx="1549400" cy="4429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98" name="Object 34"/>
          <p:cNvGraphicFramePr>
            <a:graphicFrameLocks noChangeAspect="1"/>
          </p:cNvGraphicFramePr>
          <p:nvPr/>
        </p:nvGraphicFramePr>
        <p:xfrm>
          <a:off x="7772400" y="2705100"/>
          <a:ext cx="11811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8" name="Equation" r:id="rId52" imgW="609480" imgH="215640" progId="Equation.3">
                  <p:embed/>
                </p:oleObj>
              </mc:Choice>
              <mc:Fallback>
                <p:oleObj name="Equation" r:id="rId52" imgW="609480" imgH="215640" progId="Equation.3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2705100"/>
                        <a:ext cx="1181100" cy="419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99" name="Object 35"/>
          <p:cNvGraphicFramePr>
            <a:graphicFrameLocks noChangeAspect="1"/>
          </p:cNvGraphicFramePr>
          <p:nvPr/>
        </p:nvGraphicFramePr>
        <p:xfrm>
          <a:off x="3967162" y="5105400"/>
          <a:ext cx="909638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9" name="Equation" r:id="rId54" imgW="469800" imgH="203040" progId="Equation.3">
                  <p:embed/>
                </p:oleObj>
              </mc:Choice>
              <mc:Fallback>
                <p:oleObj name="Equation" r:id="rId54" imgW="469800" imgH="20304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7162" y="5105400"/>
                        <a:ext cx="909638" cy="3937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00" name="Object 36"/>
          <p:cNvGraphicFramePr>
            <a:graphicFrameLocks noChangeAspect="1"/>
          </p:cNvGraphicFramePr>
          <p:nvPr/>
        </p:nvGraphicFramePr>
        <p:xfrm>
          <a:off x="3768725" y="5576888"/>
          <a:ext cx="1031875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0" name="Equation" r:id="rId56" imgW="533160" imgH="228600" progId="Equation.3">
                  <p:embed/>
                </p:oleObj>
              </mc:Choice>
              <mc:Fallback>
                <p:oleObj name="Equation" r:id="rId56" imgW="533160" imgH="228600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8725" y="5576888"/>
                        <a:ext cx="1031875" cy="4429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01" name="Object 37"/>
          <p:cNvGraphicFramePr>
            <a:graphicFrameLocks noChangeAspect="1"/>
          </p:cNvGraphicFramePr>
          <p:nvPr/>
        </p:nvGraphicFramePr>
        <p:xfrm>
          <a:off x="8235950" y="4176712"/>
          <a:ext cx="908050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1" name="Equation" r:id="rId58" imgW="469800" imgH="203040" progId="Equation.3">
                  <p:embed/>
                </p:oleObj>
              </mc:Choice>
              <mc:Fallback>
                <p:oleObj name="Equation" r:id="rId58" imgW="469800" imgH="20304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5950" y="4176712"/>
                        <a:ext cx="908050" cy="3952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02" name="Object 38"/>
          <p:cNvGraphicFramePr>
            <a:graphicFrameLocks noChangeAspect="1"/>
          </p:cNvGraphicFramePr>
          <p:nvPr/>
        </p:nvGraphicFramePr>
        <p:xfrm>
          <a:off x="8001000" y="4533900"/>
          <a:ext cx="1030288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2" name="Equation" r:id="rId60" imgW="533160" imgH="228600" progId="Equation.3">
                  <p:embed/>
                </p:oleObj>
              </mc:Choice>
              <mc:Fallback>
                <p:oleObj name="Equation" r:id="rId60" imgW="533160" imgH="228600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4533900"/>
                        <a:ext cx="1030288" cy="444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03" name="Object 39"/>
          <p:cNvGraphicFramePr>
            <a:graphicFrameLocks noChangeAspect="1"/>
          </p:cNvGraphicFramePr>
          <p:nvPr/>
        </p:nvGraphicFramePr>
        <p:xfrm>
          <a:off x="7664970" y="4889500"/>
          <a:ext cx="1373188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3" name="Equation" r:id="rId62" imgW="711000" imgH="228600" progId="Equation.3">
                  <p:embed/>
                </p:oleObj>
              </mc:Choice>
              <mc:Fallback>
                <p:oleObj name="Equation" r:id="rId62" imgW="711000" imgH="228600" progId="Equation.3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4970" y="4889500"/>
                        <a:ext cx="1373188" cy="444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04" name="Object 40"/>
          <p:cNvGraphicFramePr>
            <a:graphicFrameLocks noChangeAspect="1"/>
          </p:cNvGraphicFramePr>
          <p:nvPr/>
        </p:nvGraphicFramePr>
        <p:xfrm>
          <a:off x="8037512" y="5511800"/>
          <a:ext cx="10302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4" name="Equation" r:id="rId64" imgW="533160" imgH="215640" progId="Equation.3">
                  <p:embed/>
                </p:oleObj>
              </mc:Choice>
              <mc:Fallback>
                <p:oleObj name="Equation" r:id="rId64" imgW="533160" imgH="215640" progId="Equation.3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7512" y="5511800"/>
                        <a:ext cx="1030288" cy="4191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05" name="Object 41"/>
          <p:cNvGraphicFramePr>
            <a:graphicFrameLocks noChangeAspect="1"/>
          </p:cNvGraphicFramePr>
          <p:nvPr/>
        </p:nvGraphicFramePr>
        <p:xfrm>
          <a:off x="1516063" y="1155700"/>
          <a:ext cx="388937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5" name="Equation" r:id="rId66" imgW="203040" imgH="164880" progId="Equation.3">
                  <p:embed/>
                </p:oleObj>
              </mc:Choice>
              <mc:Fallback>
                <p:oleObj name="Equation" r:id="rId66" imgW="203040" imgH="164880" progId="Equation.3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063" y="1155700"/>
                        <a:ext cx="388937" cy="3190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41"/>
          <p:cNvGraphicFramePr>
            <a:graphicFrameLocks noChangeAspect="1"/>
          </p:cNvGraphicFramePr>
          <p:nvPr/>
        </p:nvGraphicFramePr>
        <p:xfrm>
          <a:off x="5116513" y="1130300"/>
          <a:ext cx="36512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6" name="Equation" r:id="rId68" imgW="190440" imgH="177480" progId="Equation.3">
                  <p:embed/>
                </p:oleObj>
              </mc:Choice>
              <mc:Fallback>
                <p:oleObj name="Equation" r:id="rId68" imgW="190440" imgH="17748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6513" y="1130300"/>
                        <a:ext cx="365125" cy="3444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41"/>
          <p:cNvGraphicFramePr>
            <a:graphicFrameLocks noChangeAspect="1"/>
          </p:cNvGraphicFramePr>
          <p:nvPr/>
        </p:nvGraphicFramePr>
        <p:xfrm>
          <a:off x="1206500" y="4202113"/>
          <a:ext cx="390525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7" name="Equation" r:id="rId70" imgW="203040" imgH="164880" progId="Equation.3">
                  <p:embed/>
                </p:oleObj>
              </mc:Choice>
              <mc:Fallback>
                <p:oleObj name="Equation" r:id="rId70" imgW="203040" imgH="164880" progId="Equation.3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0" y="4202113"/>
                        <a:ext cx="390525" cy="3206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41"/>
          <p:cNvGraphicFramePr>
            <a:graphicFrameLocks noChangeAspect="1"/>
          </p:cNvGraphicFramePr>
          <p:nvPr/>
        </p:nvGraphicFramePr>
        <p:xfrm>
          <a:off x="5334000" y="4191000"/>
          <a:ext cx="36512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8" name="Equation" r:id="rId72" imgW="190440" imgH="177480" progId="Equation.3">
                  <p:embed/>
                </p:oleObj>
              </mc:Choice>
              <mc:Fallback>
                <p:oleObj name="Equation" r:id="rId72" imgW="190440" imgH="177480" progId="Equation.3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4191000"/>
                        <a:ext cx="365125" cy="3444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TextBox 7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8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8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8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8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8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8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8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88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88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88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88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1676400" y="1295400"/>
            <a:ext cx="7467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800" dirty="0" smtClean="0">
                <a:solidFill>
                  <a:srgbClr val="00FF00"/>
                </a:solidFill>
              </a:rPr>
              <a:t>#6  </a:t>
            </a:r>
            <a:r>
              <a:rPr lang="en-US" sz="2800" dirty="0" smtClean="0">
                <a:solidFill>
                  <a:schemeClr val="bg1"/>
                </a:solidFill>
              </a:rPr>
              <a:t>There is a pattern to problems 2-5, and their 	answers.  Describe it.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1676400" y="4038600"/>
            <a:ext cx="7239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800" dirty="0" smtClean="0">
                <a:solidFill>
                  <a:srgbClr val="00FF00"/>
                </a:solidFill>
              </a:rPr>
              <a:t>#7  </a:t>
            </a:r>
            <a:r>
              <a:rPr lang="en-US" sz="2800" dirty="0" smtClean="0">
                <a:solidFill>
                  <a:schemeClr val="bg1"/>
                </a:solidFill>
              </a:rPr>
              <a:t>Which problem does </a:t>
            </a:r>
            <a:r>
              <a:rPr lang="en-US" sz="2800" u="sng" dirty="0" smtClean="0">
                <a:solidFill>
                  <a:schemeClr val="bg1"/>
                </a:solidFill>
              </a:rPr>
              <a:t>NOT</a:t>
            </a:r>
            <a:r>
              <a:rPr lang="en-US" sz="2800" dirty="0" smtClean="0">
                <a:solidFill>
                  <a:schemeClr val="bg1"/>
                </a:solidFill>
              </a:rPr>
              <a:t> follow the 	pattern and why?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r>
              <a:rPr lang="en-US" sz="2800" dirty="0">
                <a:solidFill>
                  <a:schemeClr val="bg1"/>
                </a:solidFill>
              </a:rPr>
              <a:t>Now, let’s go back to #2.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26" name="Group 4"/>
          <p:cNvGrpSpPr>
            <a:grpSpLocks/>
          </p:cNvGrpSpPr>
          <p:nvPr/>
        </p:nvGrpSpPr>
        <p:grpSpPr bwMode="auto">
          <a:xfrm>
            <a:off x="1752600" y="1524000"/>
            <a:ext cx="2667000" cy="2286000"/>
            <a:chOff x="1584" y="1152"/>
            <a:chExt cx="1680" cy="1440"/>
          </a:xfrm>
        </p:grpSpPr>
        <p:sp>
          <p:nvSpPr>
            <p:cNvPr id="27" name="AutoShape 5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29" name="Object 7"/>
          <p:cNvGraphicFramePr>
            <a:graphicFrameLocks noGrp="1" noChangeAspect="1"/>
          </p:cNvGraphicFramePr>
          <p:nvPr>
            <p:ph sz="half" idx="1"/>
          </p:nvPr>
        </p:nvGraphicFramePr>
        <p:xfrm>
          <a:off x="2743200" y="3886200"/>
          <a:ext cx="4413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2" name="Equation" r:id="rId4" imgW="114120" imgH="177480" progId="Equation.3">
                  <p:embed/>
                </p:oleObj>
              </mc:Choice>
              <mc:Fallback>
                <p:oleObj name="Equation" r:id="rId4" imgW="11412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886200"/>
                        <a:ext cx="441325" cy="6858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8"/>
          <p:cNvGraphicFramePr>
            <a:graphicFrameLocks noChangeAspect="1"/>
          </p:cNvGraphicFramePr>
          <p:nvPr/>
        </p:nvGraphicFramePr>
        <p:xfrm>
          <a:off x="1295400" y="2209800"/>
          <a:ext cx="407988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3" name="Equation" r:id="rId6" imgW="114120" imgH="177480" progId="Equation.3">
                  <p:embed/>
                </p:oleObj>
              </mc:Choice>
              <mc:Fallback>
                <p:oleObj name="Equation" r:id="rId6" imgW="11412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209800"/>
                        <a:ext cx="407988" cy="6334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9"/>
          <p:cNvGraphicFramePr>
            <a:graphicFrameLocks noChangeAspect="1"/>
          </p:cNvGraphicFramePr>
          <p:nvPr/>
        </p:nvGraphicFramePr>
        <p:xfrm>
          <a:off x="3033713" y="2201863"/>
          <a:ext cx="588962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4" name="Equation" r:id="rId8" imgW="164880" imgH="139680" progId="Equation.3">
                  <p:embed/>
                </p:oleObj>
              </mc:Choice>
              <mc:Fallback>
                <p:oleObj name="Equation" r:id="rId8" imgW="16488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2201863"/>
                        <a:ext cx="588962" cy="4968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4191000" y="1219200"/>
            <a:ext cx="495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800" dirty="0">
                <a:solidFill>
                  <a:srgbClr val="00FF00"/>
                </a:solidFill>
              </a:rPr>
              <a:t>What kind of a triangle is it?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6248400" y="1676400"/>
            <a:ext cx="289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800" b="1" dirty="0">
                <a:solidFill>
                  <a:schemeClr val="bg1"/>
                </a:solidFill>
              </a:rPr>
              <a:t>Right, Isosceles.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4191000" y="2438400"/>
            <a:ext cx="495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800">
                <a:solidFill>
                  <a:srgbClr val="00FF00"/>
                </a:solidFill>
              </a:rPr>
              <a:t>What do we know about the angles?  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6248400" y="3352800"/>
            <a:ext cx="289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800" b="1">
                <a:solidFill>
                  <a:schemeClr val="bg1"/>
                </a:solidFill>
              </a:rPr>
              <a:t>They are equal.  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37" name="Arc 20"/>
          <p:cNvSpPr>
            <a:spLocks/>
          </p:cNvSpPr>
          <p:nvPr/>
        </p:nvSpPr>
        <p:spPr bwMode="auto">
          <a:xfrm>
            <a:off x="1752600" y="1676400"/>
            <a:ext cx="312738" cy="304800"/>
          </a:xfrm>
          <a:custGeom>
            <a:avLst/>
            <a:gdLst>
              <a:gd name="G0" fmla="+- 1516 0 0"/>
              <a:gd name="G1" fmla="+- 0 0 0"/>
              <a:gd name="G2" fmla="+- 21600 0 0"/>
              <a:gd name="T0" fmla="*/ 22233 w 22233"/>
              <a:gd name="T1" fmla="*/ 6114 h 21600"/>
              <a:gd name="T2" fmla="*/ 0 w 22233"/>
              <a:gd name="T3" fmla="*/ 21547 h 21600"/>
              <a:gd name="T4" fmla="*/ 1516 w 2223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33" h="21600" fill="none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</a:path>
              <a:path w="22233" h="21600" stroke="0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  <a:lnTo>
                  <a:pt x="1516" y="0"/>
                </a:lnTo>
                <a:close/>
              </a:path>
            </a:pathLst>
          </a:cu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rc 21"/>
          <p:cNvSpPr>
            <a:spLocks/>
          </p:cNvSpPr>
          <p:nvPr/>
        </p:nvSpPr>
        <p:spPr bwMode="auto">
          <a:xfrm flipH="1" flipV="1">
            <a:off x="3886200" y="3505200"/>
            <a:ext cx="487363" cy="307975"/>
          </a:xfrm>
          <a:custGeom>
            <a:avLst/>
            <a:gdLst>
              <a:gd name="G0" fmla="+- 0 0 0"/>
              <a:gd name="G1" fmla="+- 104 0 0"/>
              <a:gd name="G2" fmla="+- 21600 0 0"/>
              <a:gd name="T0" fmla="*/ 21600 w 21600"/>
              <a:gd name="T1" fmla="*/ 0 h 19116"/>
              <a:gd name="T2" fmla="*/ 10252 w 21600"/>
              <a:gd name="T3" fmla="*/ 19116 h 19116"/>
              <a:gd name="T4" fmla="*/ 0 w 21600"/>
              <a:gd name="T5" fmla="*/ 104 h 19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9116" fill="none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</a:path>
              <a:path w="21600" h="19116" stroke="0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  <a:lnTo>
                  <a:pt x="0" y="104"/>
                </a:lnTo>
                <a:close/>
              </a:path>
            </a:pathLst>
          </a:cu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4191000" y="3962400"/>
            <a:ext cx="495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800">
                <a:solidFill>
                  <a:srgbClr val="00FF00"/>
                </a:solidFill>
              </a:rPr>
              <a:t>What do the three angles add up to?  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auto">
          <a:xfrm>
            <a:off x="6248400" y="4800600"/>
            <a:ext cx="289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800" b="1">
                <a:solidFill>
                  <a:schemeClr val="bg1"/>
                </a:solidFill>
              </a:rPr>
              <a:t>180  </a:t>
            </a:r>
            <a:endParaRPr lang="en-US" sz="2400" b="1">
              <a:solidFill>
                <a:schemeClr val="bg1"/>
              </a:solidFill>
            </a:endParaRPr>
          </a:p>
        </p:txBody>
      </p:sp>
      <p:graphicFrame>
        <p:nvGraphicFramePr>
          <p:cNvPr id="41" name="Object 25"/>
          <p:cNvGraphicFramePr>
            <a:graphicFrameLocks noChangeAspect="1"/>
          </p:cNvGraphicFramePr>
          <p:nvPr/>
        </p:nvGraphicFramePr>
        <p:xfrm>
          <a:off x="6465888" y="5268913"/>
          <a:ext cx="1716639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5" name="Equation" r:id="rId10" imgW="990360" imgH="177480" progId="Equation.3">
                  <p:embed/>
                </p:oleObj>
              </mc:Choice>
              <mc:Fallback>
                <p:oleObj name="Equation" r:id="rId10" imgW="9903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5888" y="5268913"/>
                        <a:ext cx="1716639" cy="3730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29"/>
          <p:cNvSpPr>
            <a:spLocks noChangeShapeType="1"/>
          </p:cNvSpPr>
          <p:nvPr/>
        </p:nvSpPr>
        <p:spPr bwMode="auto">
          <a:xfrm>
            <a:off x="2895600" y="3581400"/>
            <a:ext cx="0" cy="38100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" name="Line 30"/>
          <p:cNvSpPr>
            <a:spLocks noChangeShapeType="1"/>
          </p:cNvSpPr>
          <p:nvPr/>
        </p:nvSpPr>
        <p:spPr bwMode="auto">
          <a:xfrm>
            <a:off x="1600200" y="2743200"/>
            <a:ext cx="381000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44" name="Object 31"/>
          <p:cNvGraphicFramePr>
            <a:graphicFrameLocks noChangeAspect="1"/>
          </p:cNvGraphicFramePr>
          <p:nvPr/>
        </p:nvGraphicFramePr>
        <p:xfrm>
          <a:off x="3657600" y="3429000"/>
          <a:ext cx="266700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6" name="Equation" r:id="rId12" imgW="126720" imgH="139680" progId="Equation.3">
                  <p:embed/>
                </p:oleObj>
              </mc:Choice>
              <mc:Fallback>
                <p:oleObj name="Equation" r:id="rId12" imgW="126720" imgH="1396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3429000"/>
                        <a:ext cx="266700" cy="2936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32"/>
          <p:cNvGraphicFramePr>
            <a:graphicFrameLocks noChangeAspect="1"/>
          </p:cNvGraphicFramePr>
          <p:nvPr/>
        </p:nvGraphicFramePr>
        <p:xfrm>
          <a:off x="1905000" y="1981200"/>
          <a:ext cx="266700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7" name="Equation" r:id="rId14" imgW="126720" imgH="139680" progId="Equation.3">
                  <p:embed/>
                </p:oleObj>
              </mc:Choice>
              <mc:Fallback>
                <p:oleObj name="Equation" r:id="rId14" imgW="126720" imgH="1396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981200"/>
                        <a:ext cx="266700" cy="2936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 animBg="1"/>
      <p:bldP spid="38" grpId="0" animBg="1"/>
      <p:bldP spid="39" grpId="0"/>
      <p:bldP spid="40" grpId="0"/>
      <p:bldP spid="42" grpId="0" animBg="1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r>
              <a:rPr lang="en-US" sz="2800" dirty="0">
                <a:solidFill>
                  <a:schemeClr val="bg1"/>
                </a:solidFill>
              </a:rPr>
              <a:t>Now, let’s go back to #2.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26" name="Object 7"/>
          <p:cNvGraphicFramePr>
            <a:graphicFrameLocks noGrp="1" noChangeAspect="1"/>
          </p:cNvGraphicFramePr>
          <p:nvPr>
            <p:ph sz="half" idx="1"/>
          </p:nvPr>
        </p:nvGraphicFramePr>
        <p:xfrm>
          <a:off x="2743200" y="3886200"/>
          <a:ext cx="4413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6" name="Equation" r:id="rId4" imgW="114120" imgH="177480" progId="Equation.3">
                  <p:embed/>
                </p:oleObj>
              </mc:Choice>
              <mc:Fallback>
                <p:oleObj name="Equation" r:id="rId4" imgW="11412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886200"/>
                        <a:ext cx="441325" cy="6858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8"/>
          <p:cNvGraphicFramePr>
            <a:graphicFrameLocks noChangeAspect="1"/>
          </p:cNvGraphicFramePr>
          <p:nvPr/>
        </p:nvGraphicFramePr>
        <p:xfrm>
          <a:off x="1295400" y="2209800"/>
          <a:ext cx="407988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7" name="Equation" r:id="rId6" imgW="114120" imgH="177480" progId="Equation.3">
                  <p:embed/>
                </p:oleObj>
              </mc:Choice>
              <mc:Fallback>
                <p:oleObj name="Equation" r:id="rId6" imgW="11412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209800"/>
                        <a:ext cx="407988" cy="6334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9"/>
          <p:cNvGraphicFramePr>
            <a:graphicFrameLocks noChangeAspect="1"/>
          </p:cNvGraphicFramePr>
          <p:nvPr/>
        </p:nvGraphicFramePr>
        <p:xfrm>
          <a:off x="3033713" y="2201863"/>
          <a:ext cx="588962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8" name="Equation" r:id="rId8" imgW="164880" imgH="139680" progId="Equation.3">
                  <p:embed/>
                </p:oleObj>
              </mc:Choice>
              <mc:Fallback>
                <p:oleObj name="Equation" r:id="rId8" imgW="16488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2201863"/>
                        <a:ext cx="588962" cy="4968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Arc 14"/>
          <p:cNvSpPr>
            <a:spLocks/>
          </p:cNvSpPr>
          <p:nvPr/>
        </p:nvSpPr>
        <p:spPr bwMode="auto">
          <a:xfrm>
            <a:off x="1752600" y="1676400"/>
            <a:ext cx="312738" cy="304800"/>
          </a:xfrm>
          <a:custGeom>
            <a:avLst/>
            <a:gdLst>
              <a:gd name="G0" fmla="+- 1516 0 0"/>
              <a:gd name="G1" fmla="+- 0 0 0"/>
              <a:gd name="G2" fmla="+- 21600 0 0"/>
              <a:gd name="T0" fmla="*/ 22233 w 22233"/>
              <a:gd name="T1" fmla="*/ 6114 h 21600"/>
              <a:gd name="T2" fmla="*/ 0 w 22233"/>
              <a:gd name="T3" fmla="*/ 21547 h 21600"/>
              <a:gd name="T4" fmla="*/ 1516 w 2223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33" h="21600" fill="none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</a:path>
              <a:path w="22233" h="21600" stroke="0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  <a:lnTo>
                  <a:pt x="1516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Arc 15"/>
          <p:cNvSpPr>
            <a:spLocks/>
          </p:cNvSpPr>
          <p:nvPr/>
        </p:nvSpPr>
        <p:spPr bwMode="auto">
          <a:xfrm flipH="1" flipV="1">
            <a:off x="3886200" y="3505200"/>
            <a:ext cx="487363" cy="307975"/>
          </a:xfrm>
          <a:custGeom>
            <a:avLst/>
            <a:gdLst>
              <a:gd name="G0" fmla="+- 0 0 0"/>
              <a:gd name="G1" fmla="+- 104 0 0"/>
              <a:gd name="G2" fmla="+- 21600 0 0"/>
              <a:gd name="T0" fmla="*/ 21600 w 21600"/>
              <a:gd name="T1" fmla="*/ 0 h 19116"/>
              <a:gd name="T2" fmla="*/ 10252 w 21600"/>
              <a:gd name="T3" fmla="*/ 19116 h 19116"/>
              <a:gd name="T4" fmla="*/ 0 w 21600"/>
              <a:gd name="T5" fmla="*/ 104 h 19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9116" fill="none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</a:path>
              <a:path w="21600" h="19116" stroke="0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  <a:lnTo>
                  <a:pt x="0" y="104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2" name="Object 18"/>
          <p:cNvGraphicFramePr>
            <a:graphicFrameLocks noChangeAspect="1"/>
          </p:cNvGraphicFramePr>
          <p:nvPr/>
        </p:nvGraphicFramePr>
        <p:xfrm>
          <a:off x="4686300" y="1468438"/>
          <a:ext cx="3581400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9" name="Equation" r:id="rId10" imgW="990360" imgH="177480" progId="Equation.3">
                  <p:embed/>
                </p:oleObj>
              </mc:Choice>
              <mc:Fallback>
                <p:oleObj name="Equation" r:id="rId10" imgW="9903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6300" y="1468438"/>
                        <a:ext cx="3581400" cy="6429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20"/>
          <p:cNvGraphicFramePr>
            <a:graphicFrameLocks noChangeAspect="1"/>
          </p:cNvGraphicFramePr>
          <p:nvPr/>
        </p:nvGraphicFramePr>
        <p:xfrm>
          <a:off x="1828800" y="1905000"/>
          <a:ext cx="395288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0" name="Equation" r:id="rId12" imgW="177480" imgH="164880" progId="Equation.3">
                  <p:embed/>
                </p:oleObj>
              </mc:Choice>
              <mc:Fallback>
                <p:oleObj name="Equation" r:id="rId12" imgW="1774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905000"/>
                        <a:ext cx="395288" cy="3683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21"/>
          <p:cNvGraphicFramePr>
            <a:graphicFrameLocks noChangeAspect="1"/>
          </p:cNvGraphicFramePr>
          <p:nvPr/>
        </p:nvGraphicFramePr>
        <p:xfrm>
          <a:off x="3581400" y="3352800"/>
          <a:ext cx="395288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1" name="Equation" r:id="rId14" imgW="177480" imgH="164880" progId="Equation.3">
                  <p:embed/>
                </p:oleObj>
              </mc:Choice>
              <mc:Fallback>
                <p:oleObj name="Equation" r:id="rId14" imgW="177480" imgH="1648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352800"/>
                        <a:ext cx="395288" cy="3683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22"/>
          <p:cNvGraphicFramePr>
            <a:graphicFrameLocks noChangeAspect="1"/>
          </p:cNvGraphicFramePr>
          <p:nvPr/>
        </p:nvGraphicFramePr>
        <p:xfrm>
          <a:off x="5105400" y="2133600"/>
          <a:ext cx="3271838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2" name="Equation" r:id="rId16" imgW="850680" imgH="177480" progId="Equation.3">
                  <p:embed/>
                </p:oleObj>
              </mc:Choice>
              <mc:Fallback>
                <p:oleObj name="Equation" r:id="rId16" imgW="85068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133600"/>
                        <a:ext cx="3271838" cy="6842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23"/>
          <p:cNvGraphicFramePr>
            <a:graphicFrameLocks noChangeAspect="1"/>
          </p:cNvGraphicFramePr>
          <p:nvPr/>
        </p:nvGraphicFramePr>
        <p:xfrm>
          <a:off x="5029200" y="2743200"/>
          <a:ext cx="3197225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3" name="Equation" r:id="rId18" imgW="888840" imgH="215640" progId="Equation.3">
                  <p:embed/>
                </p:oleObj>
              </mc:Choice>
              <mc:Fallback>
                <p:oleObj name="Equation" r:id="rId18" imgW="88884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743200"/>
                        <a:ext cx="3197225" cy="8302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Line 24"/>
          <p:cNvSpPr>
            <a:spLocks noChangeShapeType="1"/>
          </p:cNvSpPr>
          <p:nvPr/>
        </p:nvSpPr>
        <p:spPr bwMode="auto">
          <a:xfrm>
            <a:off x="5105400" y="3429000"/>
            <a:ext cx="3124200" cy="0"/>
          </a:xfrm>
          <a:prstGeom prst="line">
            <a:avLst/>
          </a:prstGeom>
          <a:noFill/>
          <a:ln w="9525">
            <a:solidFill>
              <a:srgbClr val="0099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38" name="Object 25"/>
          <p:cNvGraphicFramePr>
            <a:graphicFrameLocks noChangeAspect="1"/>
          </p:cNvGraphicFramePr>
          <p:nvPr/>
        </p:nvGraphicFramePr>
        <p:xfrm>
          <a:off x="6248400" y="3505200"/>
          <a:ext cx="1952625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4" name="Equation" r:id="rId20" imgW="507960" imgH="177480" progId="Equation.3">
                  <p:embed/>
                </p:oleObj>
              </mc:Choice>
              <mc:Fallback>
                <p:oleObj name="Equation" r:id="rId20" imgW="50796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505200"/>
                        <a:ext cx="1952625" cy="6842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26"/>
          <p:cNvGraphicFramePr>
            <a:graphicFrameLocks noChangeAspect="1"/>
          </p:cNvGraphicFramePr>
          <p:nvPr/>
        </p:nvGraphicFramePr>
        <p:xfrm>
          <a:off x="6172200" y="4038600"/>
          <a:ext cx="2009775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5" name="Equation" r:id="rId22" imgW="558720" imgH="215640" progId="Equation.3">
                  <p:embed/>
                </p:oleObj>
              </mc:Choice>
              <mc:Fallback>
                <p:oleObj name="Equation" r:id="rId22" imgW="558720" imgH="2156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038600"/>
                        <a:ext cx="2009775" cy="8302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Line 27"/>
          <p:cNvSpPr>
            <a:spLocks noChangeShapeType="1"/>
          </p:cNvSpPr>
          <p:nvPr/>
        </p:nvSpPr>
        <p:spPr bwMode="auto">
          <a:xfrm>
            <a:off x="5105400" y="4724400"/>
            <a:ext cx="3124200" cy="0"/>
          </a:xfrm>
          <a:prstGeom prst="line">
            <a:avLst/>
          </a:prstGeom>
          <a:noFill/>
          <a:ln w="9525">
            <a:solidFill>
              <a:srgbClr val="0099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41" name="Object 28"/>
          <p:cNvGraphicFramePr>
            <a:graphicFrameLocks noChangeAspect="1"/>
          </p:cNvGraphicFramePr>
          <p:nvPr/>
        </p:nvGraphicFramePr>
        <p:xfrm>
          <a:off x="6396038" y="4800600"/>
          <a:ext cx="165735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6" name="Equation" r:id="rId24" imgW="431640" imgH="177480" progId="Equation.3">
                  <p:embed/>
                </p:oleObj>
              </mc:Choice>
              <mc:Fallback>
                <p:oleObj name="Equation" r:id="rId24" imgW="431640" imgH="177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6038" y="4800600"/>
                        <a:ext cx="1657350" cy="6842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 Box 30"/>
          <p:cNvSpPr txBox="1">
            <a:spLocks noChangeArrowheads="1"/>
          </p:cNvSpPr>
          <p:nvPr/>
        </p:nvSpPr>
        <p:spPr bwMode="auto">
          <a:xfrm>
            <a:off x="1752600" y="1981200"/>
            <a:ext cx="609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solidFill>
                  <a:srgbClr val="0099CC"/>
                </a:solidFill>
              </a:rPr>
              <a:t>45</a:t>
            </a:r>
            <a:r>
              <a:rPr lang="en-US" sz="2800">
                <a:solidFill>
                  <a:srgbClr val="0099CC"/>
                </a:solidFill>
              </a:rPr>
              <a:t>  </a:t>
            </a:r>
            <a:endParaRPr lang="en-US" sz="2400" b="1">
              <a:solidFill>
                <a:srgbClr val="0099CC"/>
              </a:solidFill>
            </a:endParaRPr>
          </a:p>
        </p:txBody>
      </p:sp>
      <p:sp>
        <p:nvSpPr>
          <p:cNvPr id="43" name="Text Box 31"/>
          <p:cNvSpPr txBox="1">
            <a:spLocks noChangeArrowheads="1"/>
          </p:cNvSpPr>
          <p:nvPr/>
        </p:nvSpPr>
        <p:spPr bwMode="auto">
          <a:xfrm>
            <a:off x="3276600" y="3200400"/>
            <a:ext cx="609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solidFill>
                  <a:srgbClr val="0099CC"/>
                </a:solidFill>
              </a:rPr>
              <a:t>45</a:t>
            </a:r>
            <a:r>
              <a:rPr lang="en-US" sz="2800">
                <a:solidFill>
                  <a:srgbClr val="0099CC"/>
                </a:solidFill>
              </a:rPr>
              <a:t>  </a:t>
            </a:r>
            <a:endParaRPr lang="en-US" sz="2400" b="1">
              <a:solidFill>
                <a:srgbClr val="0099CC"/>
              </a:solidFill>
            </a:endParaRPr>
          </a:p>
        </p:txBody>
      </p:sp>
      <p:grpSp>
        <p:nvGrpSpPr>
          <p:cNvPr id="44" name="Group 4"/>
          <p:cNvGrpSpPr>
            <a:grpSpLocks/>
          </p:cNvGrpSpPr>
          <p:nvPr/>
        </p:nvGrpSpPr>
        <p:grpSpPr bwMode="auto">
          <a:xfrm>
            <a:off x="1752600" y="1524000"/>
            <a:ext cx="2667000" cy="2286000"/>
            <a:chOff x="1584" y="1152"/>
            <a:chExt cx="1680" cy="1440"/>
          </a:xfrm>
        </p:grpSpPr>
        <p:sp>
          <p:nvSpPr>
            <p:cNvPr id="45" name="AutoShape 5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 animBg="1"/>
      <p:bldP spid="42" grpId="0" animBg="1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3962400" y="914400"/>
            <a:ext cx="495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800" dirty="0" smtClean="0">
                <a:solidFill>
                  <a:schemeClr val="bg1"/>
                </a:solidFill>
              </a:rPr>
              <a:t>Is </a:t>
            </a:r>
            <a:r>
              <a:rPr lang="en-US" sz="2800" dirty="0">
                <a:solidFill>
                  <a:schemeClr val="bg1"/>
                </a:solidFill>
              </a:rPr>
              <a:t>this true for all the triangles in problems </a:t>
            </a:r>
            <a:r>
              <a:rPr lang="en-US" sz="2800" dirty="0" smtClean="0">
                <a:solidFill>
                  <a:schemeClr val="bg1"/>
                </a:solidFill>
              </a:rPr>
              <a:t>1-5?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26" name="Object 7"/>
          <p:cNvGraphicFramePr>
            <a:graphicFrameLocks noGrp="1" noChangeAspect="1"/>
          </p:cNvGraphicFramePr>
          <p:nvPr>
            <p:ph sz="half" idx="1"/>
          </p:nvPr>
        </p:nvGraphicFramePr>
        <p:xfrm>
          <a:off x="2743200" y="3886200"/>
          <a:ext cx="4413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8" name="Equation" r:id="rId4" imgW="114120" imgH="177480" progId="Equation.3">
                  <p:embed/>
                </p:oleObj>
              </mc:Choice>
              <mc:Fallback>
                <p:oleObj name="Equation" r:id="rId4" imgW="11412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886200"/>
                        <a:ext cx="441325" cy="6858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8"/>
          <p:cNvGraphicFramePr>
            <a:graphicFrameLocks noChangeAspect="1"/>
          </p:cNvGraphicFramePr>
          <p:nvPr/>
        </p:nvGraphicFramePr>
        <p:xfrm>
          <a:off x="1295400" y="2209800"/>
          <a:ext cx="407988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9" name="Equation" r:id="rId6" imgW="114120" imgH="177480" progId="Equation.3">
                  <p:embed/>
                </p:oleObj>
              </mc:Choice>
              <mc:Fallback>
                <p:oleObj name="Equation" r:id="rId6" imgW="11412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209800"/>
                        <a:ext cx="407988" cy="6334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9"/>
          <p:cNvGraphicFramePr>
            <a:graphicFrameLocks noChangeAspect="1"/>
          </p:cNvGraphicFramePr>
          <p:nvPr/>
        </p:nvGraphicFramePr>
        <p:xfrm>
          <a:off x="3033713" y="2201863"/>
          <a:ext cx="588962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0" name="Equation" r:id="rId8" imgW="164880" imgH="139680" progId="Equation.3">
                  <p:embed/>
                </p:oleObj>
              </mc:Choice>
              <mc:Fallback>
                <p:oleObj name="Equation" r:id="rId8" imgW="16488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2201863"/>
                        <a:ext cx="588962" cy="4968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Arc 10"/>
          <p:cNvSpPr>
            <a:spLocks/>
          </p:cNvSpPr>
          <p:nvPr/>
        </p:nvSpPr>
        <p:spPr bwMode="auto">
          <a:xfrm>
            <a:off x="1752600" y="1676400"/>
            <a:ext cx="312738" cy="304800"/>
          </a:xfrm>
          <a:custGeom>
            <a:avLst/>
            <a:gdLst>
              <a:gd name="G0" fmla="+- 1516 0 0"/>
              <a:gd name="G1" fmla="+- 0 0 0"/>
              <a:gd name="G2" fmla="+- 21600 0 0"/>
              <a:gd name="T0" fmla="*/ 22233 w 22233"/>
              <a:gd name="T1" fmla="*/ 6114 h 21600"/>
              <a:gd name="T2" fmla="*/ 0 w 22233"/>
              <a:gd name="T3" fmla="*/ 21547 h 21600"/>
              <a:gd name="T4" fmla="*/ 1516 w 2223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33" h="21600" fill="none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</a:path>
              <a:path w="22233" h="21600" stroke="0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  <a:lnTo>
                  <a:pt x="1516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Arc 11"/>
          <p:cNvSpPr>
            <a:spLocks/>
          </p:cNvSpPr>
          <p:nvPr/>
        </p:nvSpPr>
        <p:spPr bwMode="auto">
          <a:xfrm flipH="1" flipV="1">
            <a:off x="3886200" y="3505200"/>
            <a:ext cx="487363" cy="307975"/>
          </a:xfrm>
          <a:custGeom>
            <a:avLst/>
            <a:gdLst>
              <a:gd name="G0" fmla="+- 0 0 0"/>
              <a:gd name="G1" fmla="+- 104 0 0"/>
              <a:gd name="G2" fmla="+- 21600 0 0"/>
              <a:gd name="T0" fmla="*/ 21600 w 21600"/>
              <a:gd name="T1" fmla="*/ 0 h 19116"/>
              <a:gd name="T2" fmla="*/ 10252 w 21600"/>
              <a:gd name="T3" fmla="*/ 19116 h 19116"/>
              <a:gd name="T4" fmla="*/ 0 w 21600"/>
              <a:gd name="T5" fmla="*/ 104 h 19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9116" fill="none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</a:path>
              <a:path w="21600" h="19116" stroke="0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  <a:lnTo>
                  <a:pt x="0" y="104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2" name="Object 13"/>
          <p:cNvGraphicFramePr>
            <a:graphicFrameLocks noChangeAspect="1"/>
          </p:cNvGraphicFramePr>
          <p:nvPr/>
        </p:nvGraphicFramePr>
        <p:xfrm>
          <a:off x="1828800" y="1905000"/>
          <a:ext cx="395288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1" name="Equation" r:id="rId10" imgW="177480" imgH="164880" progId="Equation.3">
                  <p:embed/>
                </p:oleObj>
              </mc:Choice>
              <mc:Fallback>
                <p:oleObj name="Equation" r:id="rId10" imgW="1774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905000"/>
                        <a:ext cx="395288" cy="3683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14"/>
          <p:cNvGraphicFramePr>
            <a:graphicFrameLocks noChangeAspect="1"/>
          </p:cNvGraphicFramePr>
          <p:nvPr/>
        </p:nvGraphicFramePr>
        <p:xfrm>
          <a:off x="3581400" y="3352800"/>
          <a:ext cx="395288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2" name="Equation" r:id="rId12" imgW="177480" imgH="164880" progId="Equation.3">
                  <p:embed/>
                </p:oleObj>
              </mc:Choice>
              <mc:Fallback>
                <p:oleObj name="Equation" r:id="rId12" imgW="1774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352800"/>
                        <a:ext cx="395288" cy="3683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22"/>
          <p:cNvSpPr txBox="1">
            <a:spLocks noChangeArrowheads="1"/>
          </p:cNvSpPr>
          <p:nvPr/>
        </p:nvSpPr>
        <p:spPr bwMode="auto">
          <a:xfrm>
            <a:off x="1752600" y="1981200"/>
            <a:ext cx="609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solidFill>
                  <a:srgbClr val="0099CC"/>
                </a:solidFill>
              </a:rPr>
              <a:t>45</a:t>
            </a:r>
            <a:r>
              <a:rPr lang="en-US" sz="2800">
                <a:solidFill>
                  <a:srgbClr val="0099CC"/>
                </a:solidFill>
              </a:rPr>
              <a:t>  </a:t>
            </a:r>
            <a:endParaRPr lang="en-US" sz="2400" b="1">
              <a:solidFill>
                <a:srgbClr val="0099CC"/>
              </a:solidFill>
            </a:endParaRPr>
          </a:p>
        </p:txBody>
      </p:sp>
      <p:sp>
        <p:nvSpPr>
          <p:cNvPr id="35" name="Text Box 23"/>
          <p:cNvSpPr txBox="1">
            <a:spLocks noChangeArrowheads="1"/>
          </p:cNvSpPr>
          <p:nvPr/>
        </p:nvSpPr>
        <p:spPr bwMode="auto">
          <a:xfrm>
            <a:off x="3276600" y="3200400"/>
            <a:ext cx="609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solidFill>
                  <a:srgbClr val="0099CC"/>
                </a:solidFill>
              </a:rPr>
              <a:t>45</a:t>
            </a:r>
            <a:r>
              <a:rPr lang="en-US" sz="2800">
                <a:solidFill>
                  <a:srgbClr val="0099CC"/>
                </a:solidFill>
              </a:rPr>
              <a:t>  </a:t>
            </a:r>
            <a:endParaRPr lang="en-US" sz="2400" b="1">
              <a:solidFill>
                <a:srgbClr val="0099CC"/>
              </a:solidFill>
            </a:endParaRPr>
          </a:p>
        </p:txBody>
      </p:sp>
      <p:grpSp>
        <p:nvGrpSpPr>
          <p:cNvPr id="36" name="Group 4"/>
          <p:cNvGrpSpPr>
            <a:grpSpLocks/>
          </p:cNvGrpSpPr>
          <p:nvPr/>
        </p:nvGrpSpPr>
        <p:grpSpPr bwMode="auto">
          <a:xfrm>
            <a:off x="1752600" y="1524000"/>
            <a:ext cx="2667000" cy="2286000"/>
            <a:chOff x="1584" y="1152"/>
            <a:chExt cx="1680" cy="1440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Rectangle 6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graphicFrame>
        <p:nvGraphicFramePr>
          <p:cNvPr id="24" name="Object 9"/>
          <p:cNvGraphicFramePr>
            <a:graphicFrameLocks noChangeAspect="1"/>
          </p:cNvGraphicFramePr>
          <p:nvPr/>
        </p:nvGraphicFramePr>
        <p:xfrm>
          <a:off x="3286125" y="2395538"/>
          <a:ext cx="5429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6" name="Equation" r:id="rId4" imgW="152280" imgH="203040" progId="Equation.3">
                  <p:embed/>
                </p:oleObj>
              </mc:Choice>
              <mc:Fallback>
                <p:oleObj name="Equation" r:id="rId4" imgW="1522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25" y="2395538"/>
                        <a:ext cx="542925" cy="7207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14400" y="762000"/>
            <a:ext cx="82296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n-US" sz="2600" dirty="0">
                <a:solidFill>
                  <a:schemeClr val="bg1"/>
                </a:solidFill>
              </a:rPr>
              <a:t>Pretend we don’t know what the lengths of the legs are  </a:t>
            </a:r>
            <a:endParaRPr lang="en-US" sz="2600" b="1" dirty="0">
              <a:solidFill>
                <a:schemeClr val="bg1"/>
              </a:solidFill>
            </a:endParaRPr>
          </a:p>
        </p:txBody>
      </p:sp>
      <p:graphicFrame>
        <p:nvGraphicFramePr>
          <p:cNvPr id="27" name="Object 7"/>
          <p:cNvGraphicFramePr>
            <a:graphicFrameLocks noGrp="1" noChangeAspect="1"/>
          </p:cNvGraphicFramePr>
          <p:nvPr>
            <p:ph sz="half" idx="1"/>
          </p:nvPr>
        </p:nvGraphicFramePr>
        <p:xfrm>
          <a:off x="3001963" y="4291013"/>
          <a:ext cx="519112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7" name="Equation" r:id="rId6" imgW="139680" imgH="177480" progId="Equation.3">
                  <p:embed/>
                </p:oleObj>
              </mc:Choice>
              <mc:Fallback>
                <p:oleObj name="Equation" r:id="rId6" imgW="13968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1963" y="4291013"/>
                        <a:ext cx="519112" cy="6619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8"/>
          <p:cNvGraphicFramePr>
            <a:graphicFrameLocks noChangeAspect="1"/>
          </p:cNvGraphicFramePr>
          <p:nvPr/>
        </p:nvGraphicFramePr>
        <p:xfrm>
          <a:off x="1479550" y="2516188"/>
          <a:ext cx="496888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8" name="Equation" r:id="rId8" imgW="139680" imgH="177480" progId="Equation.3">
                  <p:embed/>
                </p:oleObj>
              </mc:Choice>
              <mc:Fallback>
                <p:oleObj name="Equation" r:id="rId8" imgW="13968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9550" y="2516188"/>
                        <a:ext cx="496888" cy="6318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Arc 10"/>
          <p:cNvSpPr>
            <a:spLocks/>
          </p:cNvSpPr>
          <p:nvPr/>
        </p:nvSpPr>
        <p:spPr bwMode="auto">
          <a:xfrm>
            <a:off x="1981200" y="1981200"/>
            <a:ext cx="312738" cy="304800"/>
          </a:xfrm>
          <a:custGeom>
            <a:avLst/>
            <a:gdLst>
              <a:gd name="G0" fmla="+- 1516 0 0"/>
              <a:gd name="G1" fmla="+- 0 0 0"/>
              <a:gd name="G2" fmla="+- 21600 0 0"/>
              <a:gd name="T0" fmla="*/ 22233 w 22233"/>
              <a:gd name="T1" fmla="*/ 6114 h 21600"/>
              <a:gd name="T2" fmla="*/ 0 w 22233"/>
              <a:gd name="T3" fmla="*/ 21547 h 21600"/>
              <a:gd name="T4" fmla="*/ 1516 w 2223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33" h="21600" fill="none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</a:path>
              <a:path w="22233" h="21600" stroke="0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  <a:lnTo>
                  <a:pt x="1516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Arc 11"/>
          <p:cNvSpPr>
            <a:spLocks/>
          </p:cNvSpPr>
          <p:nvPr/>
        </p:nvSpPr>
        <p:spPr bwMode="auto">
          <a:xfrm flipH="1" flipV="1">
            <a:off x="4114800" y="3810000"/>
            <a:ext cx="487363" cy="307975"/>
          </a:xfrm>
          <a:custGeom>
            <a:avLst/>
            <a:gdLst>
              <a:gd name="G0" fmla="+- 0 0 0"/>
              <a:gd name="G1" fmla="+- 104 0 0"/>
              <a:gd name="G2" fmla="+- 21600 0 0"/>
              <a:gd name="T0" fmla="*/ 21600 w 21600"/>
              <a:gd name="T1" fmla="*/ 0 h 19116"/>
              <a:gd name="T2" fmla="*/ 10252 w 21600"/>
              <a:gd name="T3" fmla="*/ 19116 h 19116"/>
              <a:gd name="T4" fmla="*/ 0 w 21600"/>
              <a:gd name="T5" fmla="*/ 104 h 19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9116" fill="none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</a:path>
              <a:path w="21600" h="19116" stroke="0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  <a:lnTo>
                  <a:pt x="0" y="104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2" name="Object 12"/>
          <p:cNvGraphicFramePr>
            <a:graphicFrameLocks noChangeAspect="1"/>
          </p:cNvGraphicFramePr>
          <p:nvPr/>
        </p:nvGraphicFramePr>
        <p:xfrm>
          <a:off x="2057400" y="2209800"/>
          <a:ext cx="395288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9" name="Equation" r:id="rId10" imgW="177480" imgH="164880" progId="Equation.3">
                  <p:embed/>
                </p:oleObj>
              </mc:Choice>
              <mc:Fallback>
                <p:oleObj name="Equation" r:id="rId10" imgW="1774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209800"/>
                        <a:ext cx="395288" cy="3683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13"/>
          <p:cNvGraphicFramePr>
            <a:graphicFrameLocks noChangeAspect="1"/>
          </p:cNvGraphicFramePr>
          <p:nvPr/>
        </p:nvGraphicFramePr>
        <p:xfrm>
          <a:off x="3810000" y="3657600"/>
          <a:ext cx="395288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0" name="Equation" r:id="rId12" imgW="177480" imgH="164880" progId="Equation.3">
                  <p:embed/>
                </p:oleObj>
              </mc:Choice>
              <mc:Fallback>
                <p:oleObj name="Equation" r:id="rId12" imgW="1774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657600"/>
                        <a:ext cx="395288" cy="3683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1981200" y="2286000"/>
            <a:ext cx="609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solidFill>
                  <a:srgbClr val="D60093"/>
                </a:solidFill>
              </a:rPr>
              <a:t>45</a:t>
            </a:r>
            <a:r>
              <a:rPr lang="en-US" sz="2800">
                <a:solidFill>
                  <a:srgbClr val="D60093"/>
                </a:solidFill>
              </a:rPr>
              <a:t>  </a:t>
            </a:r>
            <a:endParaRPr lang="en-US" sz="2400" b="1">
              <a:solidFill>
                <a:srgbClr val="D60093"/>
              </a:solidFill>
            </a:endParaRPr>
          </a:p>
        </p:txBody>
      </p: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3505200" y="3505200"/>
            <a:ext cx="609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solidFill>
                  <a:srgbClr val="D60093"/>
                </a:solidFill>
              </a:rPr>
              <a:t>45</a:t>
            </a:r>
            <a:r>
              <a:rPr lang="en-US" sz="2800">
                <a:solidFill>
                  <a:srgbClr val="D60093"/>
                </a:solidFill>
              </a:rPr>
              <a:t>  </a:t>
            </a:r>
            <a:endParaRPr lang="en-US" sz="2400" b="1">
              <a:solidFill>
                <a:srgbClr val="D60093"/>
              </a:solidFill>
            </a:endParaRPr>
          </a:p>
        </p:txBody>
      </p:sp>
      <p:graphicFrame>
        <p:nvGraphicFramePr>
          <p:cNvPr id="36" name="Object 16"/>
          <p:cNvGraphicFramePr>
            <a:graphicFrameLocks noChangeAspect="1"/>
          </p:cNvGraphicFramePr>
          <p:nvPr/>
        </p:nvGraphicFramePr>
        <p:xfrm>
          <a:off x="5532438" y="1524000"/>
          <a:ext cx="2468562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1" name="Equation" r:id="rId14" imgW="812520" imgH="228600" progId="Equation.3">
                  <p:embed/>
                </p:oleObj>
              </mc:Choice>
              <mc:Fallback>
                <p:oleObj name="Equation" r:id="rId14" imgW="81252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2438" y="1524000"/>
                        <a:ext cx="2468562" cy="6953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17"/>
          <p:cNvGraphicFramePr>
            <a:graphicFrameLocks noChangeAspect="1"/>
          </p:cNvGraphicFramePr>
          <p:nvPr/>
        </p:nvGraphicFramePr>
        <p:xfrm>
          <a:off x="6172200" y="2133600"/>
          <a:ext cx="1812925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2" name="Equation" r:id="rId16" imgW="596880" imgH="228600" progId="Equation.3">
                  <p:embed/>
                </p:oleObj>
              </mc:Choice>
              <mc:Fallback>
                <p:oleObj name="Equation" r:id="rId16" imgW="5968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133600"/>
                        <a:ext cx="1812925" cy="6953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18"/>
          <p:cNvGraphicFramePr>
            <a:graphicFrameLocks noChangeAspect="1"/>
          </p:cNvGraphicFramePr>
          <p:nvPr/>
        </p:nvGraphicFramePr>
        <p:xfrm>
          <a:off x="5786438" y="2817813"/>
          <a:ext cx="258445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3" name="Equation" r:id="rId18" imgW="850680" imgH="279360" progId="Equation.3">
                  <p:embed/>
                </p:oleObj>
              </mc:Choice>
              <mc:Fallback>
                <p:oleObj name="Equation" r:id="rId18" imgW="850680" imgH="27936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38" y="2817813"/>
                        <a:ext cx="2584450" cy="8509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9"/>
          <p:cNvGraphicFramePr>
            <a:graphicFrameLocks noChangeAspect="1"/>
          </p:cNvGraphicFramePr>
          <p:nvPr/>
        </p:nvGraphicFramePr>
        <p:xfrm>
          <a:off x="5791200" y="3657600"/>
          <a:ext cx="20066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4" name="Equation" r:id="rId20" imgW="660240" imgH="266400" progId="Equation.3">
                  <p:embed/>
                </p:oleObj>
              </mc:Choice>
              <mc:Fallback>
                <p:oleObj name="Equation" r:id="rId20" imgW="660240" imgH="2664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657600"/>
                        <a:ext cx="2006600" cy="8128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20"/>
          <p:cNvGraphicFramePr>
            <a:graphicFrameLocks noChangeAspect="1"/>
          </p:cNvGraphicFramePr>
          <p:nvPr/>
        </p:nvGraphicFramePr>
        <p:xfrm>
          <a:off x="5257800" y="4495800"/>
          <a:ext cx="2586038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5" name="Equation" r:id="rId22" imgW="850680" imgH="266400" progId="Equation.3">
                  <p:embed/>
                </p:oleObj>
              </mc:Choice>
              <mc:Fallback>
                <p:oleObj name="Equation" r:id="rId22" imgW="850680" imgH="2664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495800"/>
                        <a:ext cx="2586038" cy="8128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21"/>
          <p:cNvGraphicFramePr>
            <a:graphicFrameLocks noChangeAspect="1"/>
          </p:cNvGraphicFramePr>
          <p:nvPr/>
        </p:nvGraphicFramePr>
        <p:xfrm>
          <a:off x="5791200" y="5334000"/>
          <a:ext cx="2008188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6" name="Equation" r:id="rId24" imgW="660240" imgH="241200" progId="Equation.3">
                  <p:embed/>
                </p:oleObj>
              </mc:Choice>
              <mc:Fallback>
                <p:oleObj name="Equation" r:id="rId24" imgW="660240" imgH="2412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5334000"/>
                        <a:ext cx="2008188" cy="7350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23"/>
          <p:cNvSpPr>
            <a:spLocks noChangeArrowheads="1"/>
          </p:cNvSpPr>
          <p:nvPr/>
        </p:nvSpPr>
        <p:spPr bwMode="auto">
          <a:xfrm>
            <a:off x="3352800" y="2362200"/>
            <a:ext cx="946150" cy="6572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3" name="Object 22"/>
          <p:cNvGraphicFramePr>
            <a:graphicFrameLocks noChangeAspect="1"/>
          </p:cNvGraphicFramePr>
          <p:nvPr/>
        </p:nvGraphicFramePr>
        <p:xfrm>
          <a:off x="3276600" y="2362200"/>
          <a:ext cx="10001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7" name="Equation" r:id="rId26" imgW="330120" imgH="215640" progId="Equation.3">
                  <p:embed/>
                </p:oleObj>
              </mc:Choice>
              <mc:Fallback>
                <p:oleObj name="Equation" r:id="rId26" imgW="330120" imgH="2156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362200"/>
                        <a:ext cx="1000125" cy="6302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4" name="Group 4"/>
          <p:cNvGrpSpPr>
            <a:grpSpLocks/>
          </p:cNvGrpSpPr>
          <p:nvPr/>
        </p:nvGrpSpPr>
        <p:grpSpPr bwMode="auto">
          <a:xfrm>
            <a:off x="1981200" y="1828800"/>
            <a:ext cx="2667000" cy="2286000"/>
            <a:chOff x="1584" y="1152"/>
            <a:chExt cx="1680" cy="1440"/>
          </a:xfrm>
        </p:grpSpPr>
        <p:sp>
          <p:nvSpPr>
            <p:cNvPr id="45" name="AutoShape 5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graphicFrame>
        <p:nvGraphicFramePr>
          <p:cNvPr id="2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743200" y="3795713"/>
          <a:ext cx="484188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2" name="Equation" r:id="rId4" imgW="152280" imgH="164880" progId="Equation.3">
                  <p:embed/>
                </p:oleObj>
              </mc:Choice>
              <mc:Fallback>
                <p:oleObj name="Equation" r:id="rId4" imgW="152280" imgH="164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795713"/>
                        <a:ext cx="484188" cy="523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5"/>
          <p:cNvGraphicFramePr>
            <a:graphicFrameLocks noChangeAspect="1"/>
          </p:cNvGraphicFramePr>
          <p:nvPr/>
        </p:nvGraphicFramePr>
        <p:xfrm>
          <a:off x="1381125" y="2157413"/>
          <a:ext cx="54292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3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25" y="2157413"/>
                        <a:ext cx="542925" cy="5857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6"/>
          <p:cNvGraphicFramePr>
            <a:graphicFrameLocks noChangeAspect="1"/>
          </p:cNvGraphicFramePr>
          <p:nvPr/>
        </p:nvGraphicFramePr>
        <p:xfrm>
          <a:off x="3178175" y="1905000"/>
          <a:ext cx="1220788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4" name="Equation" r:id="rId8" imgW="342720" imgH="215640" progId="Equation.3">
                  <p:embed/>
                </p:oleObj>
              </mc:Choice>
              <mc:Fallback>
                <p:oleObj name="Equation" r:id="rId8" imgW="34272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8175" y="1905000"/>
                        <a:ext cx="1220788" cy="7667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1905000" y="1828800"/>
            <a:ext cx="609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solidFill>
                  <a:srgbClr val="FF0000"/>
                </a:solidFill>
              </a:rPr>
              <a:t>45</a:t>
            </a:r>
            <a:r>
              <a:rPr lang="en-US" sz="2800">
                <a:solidFill>
                  <a:srgbClr val="00FF00"/>
                </a:solidFill>
              </a:rPr>
              <a:t>  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3505200" y="3200400"/>
            <a:ext cx="609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solidFill>
                  <a:srgbClr val="FF0000"/>
                </a:solidFill>
              </a:rPr>
              <a:t>45</a:t>
            </a:r>
            <a:r>
              <a:rPr lang="en-US" sz="2800">
                <a:solidFill>
                  <a:srgbClr val="00FF00"/>
                </a:solidFill>
              </a:rPr>
              <a:t>  </a:t>
            </a:r>
            <a:endParaRPr lang="en-US" sz="2400" b="1">
              <a:solidFill>
                <a:schemeClr val="bg1"/>
              </a:solidFill>
            </a:endParaRPr>
          </a:p>
        </p:txBody>
      </p:sp>
      <p:grpSp>
        <p:nvGrpSpPr>
          <p:cNvPr id="31" name="Group 19"/>
          <p:cNvGrpSpPr>
            <a:grpSpLocks/>
          </p:cNvGrpSpPr>
          <p:nvPr/>
        </p:nvGrpSpPr>
        <p:grpSpPr bwMode="auto">
          <a:xfrm>
            <a:off x="1905000" y="1447800"/>
            <a:ext cx="2667000" cy="2286000"/>
            <a:chOff x="1584" y="1152"/>
            <a:chExt cx="1680" cy="1440"/>
          </a:xfrm>
        </p:grpSpPr>
        <p:sp>
          <p:nvSpPr>
            <p:cNvPr id="32" name="AutoShape 20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7"/>
          <p:cNvSpPr>
            <a:spLocks/>
          </p:cNvSpPr>
          <p:nvPr/>
        </p:nvSpPr>
        <p:spPr bwMode="auto">
          <a:xfrm>
            <a:off x="1905000" y="1600200"/>
            <a:ext cx="312738" cy="304800"/>
          </a:xfrm>
          <a:custGeom>
            <a:avLst/>
            <a:gdLst>
              <a:gd name="G0" fmla="+- 1516 0 0"/>
              <a:gd name="G1" fmla="+- 0 0 0"/>
              <a:gd name="G2" fmla="+- 21600 0 0"/>
              <a:gd name="T0" fmla="*/ 22233 w 22233"/>
              <a:gd name="T1" fmla="*/ 6114 h 21600"/>
              <a:gd name="T2" fmla="*/ 0 w 22233"/>
              <a:gd name="T3" fmla="*/ 21547 h 21600"/>
              <a:gd name="T4" fmla="*/ 1516 w 2223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33" h="21600" fill="none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</a:path>
              <a:path w="22233" h="21600" stroke="0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  <a:lnTo>
                  <a:pt x="1516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Arc 8"/>
          <p:cNvSpPr>
            <a:spLocks/>
          </p:cNvSpPr>
          <p:nvPr/>
        </p:nvSpPr>
        <p:spPr bwMode="auto">
          <a:xfrm flipH="1" flipV="1">
            <a:off x="4038600" y="3429000"/>
            <a:ext cx="487363" cy="307975"/>
          </a:xfrm>
          <a:custGeom>
            <a:avLst/>
            <a:gdLst>
              <a:gd name="G0" fmla="+- 0 0 0"/>
              <a:gd name="G1" fmla="+- 104 0 0"/>
              <a:gd name="G2" fmla="+- 21600 0 0"/>
              <a:gd name="T0" fmla="*/ 21600 w 21600"/>
              <a:gd name="T1" fmla="*/ 0 h 19116"/>
              <a:gd name="T2" fmla="*/ 10252 w 21600"/>
              <a:gd name="T3" fmla="*/ 19116 h 19116"/>
              <a:gd name="T4" fmla="*/ 0 w 21600"/>
              <a:gd name="T5" fmla="*/ 104 h 19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9116" fill="none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</a:path>
              <a:path w="21600" h="19116" stroke="0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  <a:lnTo>
                  <a:pt x="0" y="104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6" name="Picture 43" descr="untitledhj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2057400"/>
            <a:ext cx="2438400" cy="2092325"/>
          </a:xfrm>
          <a:prstGeom prst="rect">
            <a:avLst/>
          </a:prstGeom>
          <a:noFill/>
        </p:spPr>
      </p:pic>
      <p:sp>
        <p:nvSpPr>
          <p:cNvPr id="37" name="AutoShape 45"/>
          <p:cNvSpPr>
            <a:spLocks noChangeArrowheads="1"/>
          </p:cNvSpPr>
          <p:nvPr/>
        </p:nvSpPr>
        <p:spPr bwMode="auto">
          <a:xfrm>
            <a:off x="4038600" y="5029200"/>
            <a:ext cx="4343400" cy="1219200"/>
          </a:xfrm>
          <a:prstGeom prst="wedgeRoundRectCallout">
            <a:avLst>
              <a:gd name="adj1" fmla="val -1681"/>
              <a:gd name="adj2" fmla="val -136981"/>
              <a:gd name="adj3" fmla="val 16667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200" b="1" dirty="0" smtClean="0">
                <a:latin typeface="Comic Sans MS" pitchFamily="66" charset="0"/>
              </a:rPr>
              <a:t>You can use this to </a:t>
            </a:r>
            <a:r>
              <a:rPr lang="en-US" sz="2200" b="1" dirty="0">
                <a:latin typeface="Comic Sans MS" pitchFamily="66" charset="0"/>
              </a:rPr>
              <a:t>solve any </a:t>
            </a:r>
            <a:r>
              <a:rPr lang="en-US" sz="2200" b="1" dirty="0" smtClean="0">
                <a:latin typeface="Comic Sans MS" pitchFamily="66" charset="0"/>
              </a:rPr>
              <a:t>problem </a:t>
            </a:r>
            <a:r>
              <a:rPr lang="en-US" sz="2200" b="1" dirty="0">
                <a:latin typeface="Comic Sans MS" pitchFamily="66" charset="0"/>
              </a:rPr>
              <a:t>with a 45-45-90 triangle</a:t>
            </a:r>
          </a:p>
        </p:txBody>
      </p:sp>
      <p:sp>
        <p:nvSpPr>
          <p:cNvPr id="38" name="Text Box 46"/>
          <p:cNvSpPr txBox="1">
            <a:spLocks noChangeArrowheads="1"/>
          </p:cNvSpPr>
          <p:nvPr/>
        </p:nvSpPr>
        <p:spPr bwMode="auto">
          <a:xfrm>
            <a:off x="6096000" y="1524000"/>
            <a:ext cx="281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>
                <a:solidFill>
                  <a:srgbClr val="00FF00"/>
                </a:solidFill>
              </a:rPr>
              <a:t>The professor says…  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4" grpId="0" animBg="1"/>
      <p:bldP spid="35" grpId="0" animBg="1"/>
      <p:bldP spid="37" grpId="0" animBg="1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grpSp>
        <p:nvGrpSpPr>
          <p:cNvPr id="37" name="Group 14"/>
          <p:cNvGrpSpPr>
            <a:grpSpLocks/>
          </p:cNvGrpSpPr>
          <p:nvPr/>
        </p:nvGrpSpPr>
        <p:grpSpPr bwMode="auto">
          <a:xfrm>
            <a:off x="6400800" y="1219200"/>
            <a:ext cx="1066800" cy="1143000"/>
            <a:chOff x="4032" y="1344"/>
            <a:chExt cx="672" cy="720"/>
          </a:xfrm>
        </p:grpSpPr>
        <p:sp>
          <p:nvSpPr>
            <p:cNvPr id="38" name="AutoShape 15"/>
            <p:cNvSpPr>
              <a:spLocks noChangeArrowheads="1"/>
            </p:cNvSpPr>
            <p:nvPr/>
          </p:nvSpPr>
          <p:spPr bwMode="auto">
            <a:xfrm flipH="1">
              <a:off x="4032" y="1344"/>
              <a:ext cx="672" cy="720"/>
            </a:xfrm>
            <a:prstGeom prst="rtTriangle">
              <a:avLst/>
            </a:prstGeom>
            <a:noFill/>
            <a:ln w="9525">
              <a:solidFill>
                <a:srgbClr val="0099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16"/>
            <p:cNvSpPr>
              <a:spLocks noChangeArrowheads="1"/>
            </p:cNvSpPr>
            <p:nvPr/>
          </p:nvSpPr>
          <p:spPr bwMode="auto">
            <a:xfrm>
              <a:off x="4560" y="1920"/>
              <a:ext cx="144" cy="144"/>
            </a:xfrm>
            <a:prstGeom prst="rect">
              <a:avLst/>
            </a:prstGeom>
            <a:noFill/>
            <a:ln w="9525">
              <a:solidFill>
                <a:srgbClr val="0099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" name="Group 17"/>
          <p:cNvGrpSpPr>
            <a:grpSpLocks/>
          </p:cNvGrpSpPr>
          <p:nvPr/>
        </p:nvGrpSpPr>
        <p:grpSpPr bwMode="auto">
          <a:xfrm rot="16200000">
            <a:off x="6362700" y="3390900"/>
            <a:ext cx="1066800" cy="1143000"/>
            <a:chOff x="4032" y="1344"/>
            <a:chExt cx="672" cy="720"/>
          </a:xfrm>
        </p:grpSpPr>
        <p:sp>
          <p:nvSpPr>
            <p:cNvPr id="41" name="AutoShape 18"/>
            <p:cNvSpPr>
              <a:spLocks noChangeArrowheads="1"/>
            </p:cNvSpPr>
            <p:nvPr/>
          </p:nvSpPr>
          <p:spPr bwMode="auto">
            <a:xfrm flipH="1">
              <a:off x="4032" y="1344"/>
              <a:ext cx="672" cy="720"/>
            </a:xfrm>
            <a:prstGeom prst="rtTriangle">
              <a:avLst/>
            </a:prstGeom>
            <a:noFill/>
            <a:ln w="9525">
              <a:solidFill>
                <a:srgbClr val="D6009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19"/>
            <p:cNvSpPr>
              <a:spLocks noChangeArrowheads="1"/>
            </p:cNvSpPr>
            <p:nvPr/>
          </p:nvSpPr>
          <p:spPr bwMode="auto">
            <a:xfrm>
              <a:off x="4560" y="1920"/>
              <a:ext cx="144" cy="144"/>
            </a:xfrm>
            <a:prstGeom prst="rect">
              <a:avLst/>
            </a:prstGeom>
            <a:noFill/>
            <a:ln w="9525">
              <a:solidFill>
                <a:srgbClr val="D6009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" name="Group 20"/>
          <p:cNvGrpSpPr>
            <a:grpSpLocks/>
          </p:cNvGrpSpPr>
          <p:nvPr/>
        </p:nvGrpSpPr>
        <p:grpSpPr bwMode="auto">
          <a:xfrm rot="10800000">
            <a:off x="6553200" y="5257800"/>
            <a:ext cx="1066800" cy="1143000"/>
            <a:chOff x="4032" y="1344"/>
            <a:chExt cx="672" cy="720"/>
          </a:xfrm>
        </p:grpSpPr>
        <p:sp>
          <p:nvSpPr>
            <p:cNvPr id="44" name="AutoShape 21"/>
            <p:cNvSpPr>
              <a:spLocks noChangeArrowheads="1"/>
            </p:cNvSpPr>
            <p:nvPr/>
          </p:nvSpPr>
          <p:spPr bwMode="auto">
            <a:xfrm flipH="1">
              <a:off x="4032" y="1344"/>
              <a:ext cx="672" cy="720"/>
            </a:xfrm>
            <a:prstGeom prst="rtTriangle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22"/>
            <p:cNvSpPr>
              <a:spLocks noChangeArrowheads="1"/>
            </p:cNvSpPr>
            <p:nvPr/>
          </p:nvSpPr>
          <p:spPr bwMode="auto">
            <a:xfrm>
              <a:off x="4560" y="1920"/>
              <a:ext cx="144" cy="144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46" name="Object 23"/>
          <p:cNvGraphicFramePr>
            <a:graphicFrameLocks noChangeAspect="1"/>
          </p:cNvGraphicFramePr>
          <p:nvPr/>
        </p:nvGraphicFramePr>
        <p:xfrm>
          <a:off x="6767513" y="2286000"/>
          <a:ext cx="3524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7" name="Equation" r:id="rId4" imgW="152280" imgH="164880" progId="Equation.3">
                  <p:embed/>
                </p:oleObj>
              </mc:Choice>
              <mc:Fallback>
                <p:oleObj name="Equation" r:id="rId4" imgW="1522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7513" y="2286000"/>
                        <a:ext cx="3524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24"/>
          <p:cNvGraphicFramePr>
            <a:graphicFrameLocks noChangeAspect="1"/>
          </p:cNvGraphicFramePr>
          <p:nvPr/>
        </p:nvGraphicFramePr>
        <p:xfrm>
          <a:off x="7453313" y="1676400"/>
          <a:ext cx="3508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8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3313" y="1676400"/>
                        <a:ext cx="350837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25"/>
          <p:cNvGraphicFramePr>
            <a:graphicFrameLocks noChangeAspect="1"/>
          </p:cNvGraphicFramePr>
          <p:nvPr/>
        </p:nvGraphicFramePr>
        <p:xfrm>
          <a:off x="6157913" y="1447800"/>
          <a:ext cx="788987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9" name="Equation" r:id="rId8" imgW="342720" imgH="215640" progId="Equation.3">
                  <p:embed/>
                </p:oleObj>
              </mc:Choice>
              <mc:Fallback>
                <p:oleObj name="Equation" r:id="rId8" imgW="34272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7913" y="1447800"/>
                        <a:ext cx="788987" cy="4968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26"/>
          <p:cNvGraphicFramePr>
            <a:graphicFrameLocks noChangeAspect="1"/>
          </p:cNvGraphicFramePr>
          <p:nvPr/>
        </p:nvGraphicFramePr>
        <p:xfrm>
          <a:off x="6157913" y="3886200"/>
          <a:ext cx="788987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0" name="Equation" r:id="rId10" imgW="342720" imgH="215640" progId="Equation.3">
                  <p:embed/>
                </p:oleObj>
              </mc:Choice>
              <mc:Fallback>
                <p:oleObj name="Equation" r:id="rId10" imgW="34272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7913" y="3886200"/>
                        <a:ext cx="788987" cy="4968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27"/>
          <p:cNvGraphicFramePr>
            <a:graphicFrameLocks noChangeAspect="1"/>
          </p:cNvGraphicFramePr>
          <p:nvPr/>
        </p:nvGraphicFramePr>
        <p:xfrm>
          <a:off x="6996113" y="5715000"/>
          <a:ext cx="788987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1" name="Equation" r:id="rId12" imgW="342720" imgH="215640" progId="Equation.3">
                  <p:embed/>
                </p:oleObj>
              </mc:Choice>
              <mc:Fallback>
                <p:oleObj name="Equation" r:id="rId12" imgW="34272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6113" y="5715000"/>
                        <a:ext cx="788987" cy="4968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28"/>
          <p:cNvGraphicFramePr>
            <a:graphicFrameLocks noChangeAspect="1"/>
          </p:cNvGraphicFramePr>
          <p:nvPr/>
        </p:nvGraphicFramePr>
        <p:xfrm>
          <a:off x="6767513" y="2971800"/>
          <a:ext cx="3524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2" name="Equation" r:id="rId14" imgW="152280" imgH="164880" progId="Equation.3">
                  <p:embed/>
                </p:oleObj>
              </mc:Choice>
              <mc:Fallback>
                <p:oleObj name="Equation" r:id="rId14" imgW="152280" imgH="1648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7513" y="2971800"/>
                        <a:ext cx="3524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29"/>
          <p:cNvGraphicFramePr>
            <a:graphicFrameLocks noChangeAspect="1"/>
          </p:cNvGraphicFramePr>
          <p:nvPr/>
        </p:nvGraphicFramePr>
        <p:xfrm>
          <a:off x="7453313" y="3733800"/>
          <a:ext cx="3508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3" name="Equation" r:id="rId16" imgW="152280" imgH="164880" progId="Equation.3">
                  <p:embed/>
                </p:oleObj>
              </mc:Choice>
              <mc:Fallback>
                <p:oleObj name="Equation" r:id="rId16" imgW="152280" imgH="1648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3313" y="3733800"/>
                        <a:ext cx="350837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30"/>
          <p:cNvGraphicFramePr>
            <a:graphicFrameLocks noChangeAspect="1"/>
          </p:cNvGraphicFramePr>
          <p:nvPr/>
        </p:nvGraphicFramePr>
        <p:xfrm>
          <a:off x="6919913" y="4876800"/>
          <a:ext cx="3524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4" name="Equation" r:id="rId18" imgW="152280" imgH="164880" progId="Equation.3">
                  <p:embed/>
                </p:oleObj>
              </mc:Choice>
              <mc:Fallback>
                <p:oleObj name="Equation" r:id="rId18" imgW="152280" imgH="1648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9913" y="4876800"/>
                        <a:ext cx="352425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31"/>
          <p:cNvGraphicFramePr>
            <a:graphicFrameLocks noChangeAspect="1"/>
          </p:cNvGraphicFramePr>
          <p:nvPr/>
        </p:nvGraphicFramePr>
        <p:xfrm>
          <a:off x="6234113" y="5638800"/>
          <a:ext cx="3508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5" name="Equation" r:id="rId20" imgW="152280" imgH="164880" progId="Equation.3">
                  <p:embed/>
                </p:oleObj>
              </mc:Choice>
              <mc:Fallback>
                <p:oleObj name="Equation" r:id="rId20" imgW="152280" imgH="1648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3" y="5638800"/>
                        <a:ext cx="350837" cy="381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graphicFrame>
        <p:nvGraphicFramePr>
          <p:cNvPr id="57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743200" y="3795713"/>
          <a:ext cx="484188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6" name="Equation" r:id="rId22" imgW="152280" imgH="164880" progId="Equation.3">
                  <p:embed/>
                </p:oleObj>
              </mc:Choice>
              <mc:Fallback>
                <p:oleObj name="Equation" r:id="rId22" imgW="152280" imgH="1648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795713"/>
                        <a:ext cx="484188" cy="5238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"/>
          <p:cNvGraphicFramePr>
            <a:graphicFrameLocks noChangeAspect="1"/>
          </p:cNvGraphicFramePr>
          <p:nvPr/>
        </p:nvGraphicFramePr>
        <p:xfrm>
          <a:off x="1381125" y="2157413"/>
          <a:ext cx="54292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7" name="Equation" r:id="rId24" imgW="152280" imgH="164880" progId="Equation.3">
                  <p:embed/>
                </p:oleObj>
              </mc:Choice>
              <mc:Fallback>
                <p:oleObj name="Equation" r:id="rId24" imgW="152280" imgH="1648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25" y="2157413"/>
                        <a:ext cx="542925" cy="5857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6"/>
          <p:cNvGraphicFramePr>
            <a:graphicFrameLocks noChangeAspect="1"/>
          </p:cNvGraphicFramePr>
          <p:nvPr/>
        </p:nvGraphicFramePr>
        <p:xfrm>
          <a:off x="3178175" y="1905000"/>
          <a:ext cx="1220788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8" name="Equation" r:id="rId26" imgW="342720" imgH="215640" progId="Equation.3">
                  <p:embed/>
                </p:oleObj>
              </mc:Choice>
              <mc:Fallback>
                <p:oleObj name="Equation" r:id="rId26" imgW="342720" imgH="2156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8175" y="1905000"/>
                        <a:ext cx="1220788" cy="7667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1905000" y="1828800"/>
            <a:ext cx="609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solidFill>
                  <a:srgbClr val="FF0000"/>
                </a:solidFill>
              </a:rPr>
              <a:t>45</a:t>
            </a:r>
            <a:r>
              <a:rPr lang="en-US" sz="2800">
                <a:solidFill>
                  <a:srgbClr val="00FF00"/>
                </a:solidFill>
              </a:rPr>
              <a:t>  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61" name="Text Box 12"/>
          <p:cNvSpPr txBox="1">
            <a:spLocks noChangeArrowheads="1"/>
          </p:cNvSpPr>
          <p:nvPr/>
        </p:nvSpPr>
        <p:spPr bwMode="auto">
          <a:xfrm>
            <a:off x="3505200" y="3200400"/>
            <a:ext cx="609600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solidFill>
                  <a:srgbClr val="FF0000"/>
                </a:solidFill>
              </a:rPr>
              <a:t>45</a:t>
            </a:r>
            <a:r>
              <a:rPr lang="en-US" sz="2800">
                <a:solidFill>
                  <a:srgbClr val="00FF00"/>
                </a:solidFill>
              </a:rPr>
              <a:t>  </a:t>
            </a:r>
            <a:endParaRPr lang="en-US" sz="2400" b="1">
              <a:solidFill>
                <a:schemeClr val="bg1"/>
              </a:solidFill>
            </a:endParaRPr>
          </a:p>
        </p:txBody>
      </p:sp>
      <p:grpSp>
        <p:nvGrpSpPr>
          <p:cNvPr id="62" name="Group 19"/>
          <p:cNvGrpSpPr>
            <a:grpSpLocks/>
          </p:cNvGrpSpPr>
          <p:nvPr/>
        </p:nvGrpSpPr>
        <p:grpSpPr bwMode="auto">
          <a:xfrm>
            <a:off x="1905000" y="1447800"/>
            <a:ext cx="2667000" cy="2286000"/>
            <a:chOff x="1584" y="1152"/>
            <a:chExt cx="1680" cy="1440"/>
          </a:xfrm>
        </p:grpSpPr>
        <p:sp>
          <p:nvSpPr>
            <p:cNvPr id="63" name="AutoShape 20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" name="Arc 7"/>
          <p:cNvSpPr>
            <a:spLocks/>
          </p:cNvSpPr>
          <p:nvPr/>
        </p:nvSpPr>
        <p:spPr bwMode="auto">
          <a:xfrm>
            <a:off x="1905000" y="1600200"/>
            <a:ext cx="312738" cy="304800"/>
          </a:xfrm>
          <a:custGeom>
            <a:avLst/>
            <a:gdLst>
              <a:gd name="G0" fmla="+- 1516 0 0"/>
              <a:gd name="G1" fmla="+- 0 0 0"/>
              <a:gd name="G2" fmla="+- 21600 0 0"/>
              <a:gd name="T0" fmla="*/ 22233 w 22233"/>
              <a:gd name="T1" fmla="*/ 6114 h 21600"/>
              <a:gd name="T2" fmla="*/ 0 w 22233"/>
              <a:gd name="T3" fmla="*/ 21547 h 21600"/>
              <a:gd name="T4" fmla="*/ 1516 w 2223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33" h="21600" fill="none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</a:path>
              <a:path w="22233" h="21600" stroke="0" extrusionOk="0">
                <a:moveTo>
                  <a:pt x="22232" y="6113"/>
                </a:moveTo>
                <a:cubicBezTo>
                  <a:pt x="19522" y="15296"/>
                  <a:pt x="11090" y="21599"/>
                  <a:pt x="1516" y="21600"/>
                </a:cubicBezTo>
                <a:cubicBezTo>
                  <a:pt x="1010" y="21600"/>
                  <a:pt x="504" y="21582"/>
                  <a:pt x="0" y="21546"/>
                </a:cubicBezTo>
                <a:lnTo>
                  <a:pt x="1516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Arc 8"/>
          <p:cNvSpPr>
            <a:spLocks/>
          </p:cNvSpPr>
          <p:nvPr/>
        </p:nvSpPr>
        <p:spPr bwMode="auto">
          <a:xfrm flipH="1" flipV="1">
            <a:off x="4038600" y="3429000"/>
            <a:ext cx="487363" cy="307975"/>
          </a:xfrm>
          <a:custGeom>
            <a:avLst/>
            <a:gdLst>
              <a:gd name="G0" fmla="+- 0 0 0"/>
              <a:gd name="G1" fmla="+- 104 0 0"/>
              <a:gd name="G2" fmla="+- 21600 0 0"/>
              <a:gd name="T0" fmla="*/ 21600 w 21600"/>
              <a:gd name="T1" fmla="*/ 0 h 19116"/>
              <a:gd name="T2" fmla="*/ 10252 w 21600"/>
              <a:gd name="T3" fmla="*/ 19116 h 19116"/>
              <a:gd name="T4" fmla="*/ 0 w 21600"/>
              <a:gd name="T5" fmla="*/ 104 h 19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9116" fill="none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</a:path>
              <a:path w="21600" h="19116" stroke="0" extrusionOk="0">
                <a:moveTo>
                  <a:pt x="21599" y="0"/>
                </a:moveTo>
                <a:cubicBezTo>
                  <a:pt x="21599" y="34"/>
                  <a:pt x="21600" y="69"/>
                  <a:pt x="21600" y="104"/>
                </a:cubicBezTo>
                <a:cubicBezTo>
                  <a:pt x="21600" y="8045"/>
                  <a:pt x="17242" y="15346"/>
                  <a:pt x="10252" y="19116"/>
                </a:cubicBezTo>
                <a:lnTo>
                  <a:pt x="0" y="104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13877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n-US" sz="3400" b="1" dirty="0"/>
              <a:t>THIS IS THE RULE:</a:t>
            </a:r>
            <a:r>
              <a:rPr lang="en-US" sz="3400" dirty="0"/>
              <a:t>  </a:t>
            </a:r>
            <a:r>
              <a:rPr lang="en-US" sz="3400" b="1" dirty="0"/>
              <a:t>Write it down in the box on the top of your paper.</a:t>
            </a:r>
            <a:r>
              <a:rPr lang="en-US" sz="3400" dirty="0">
                <a:solidFill>
                  <a:srgbClr val="00FF00"/>
                </a:solidFill>
              </a:rPr>
              <a:t>  </a:t>
            </a:r>
            <a:endParaRPr lang="en-US" sz="3400" dirty="0" smtClean="0">
              <a:solidFill>
                <a:srgbClr val="00FF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7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770" decel="100000"/>
                                        <p:tgtEl>
                                          <p:spTgt spid="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6" dur="77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8" dur="77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5" grpId="0" animBg="1"/>
      <p:bldP spid="66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7" name="Picture 1" descr="C:\FILES\pictures (fun)\Moving Backgrounds\fairy-rain-animated-imag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72" y="0"/>
            <a:ext cx="9176472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3400" y="1295400"/>
            <a:ext cx="7352718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	</a:t>
            </a:r>
            <a:r>
              <a:rPr lang="en-US" sz="3600" dirty="0" smtClean="0">
                <a:solidFill>
                  <a:schemeClr val="bg1"/>
                </a:solidFill>
                <a:hlinkClick r:id="rId3" action="ppaction://hlinksldjump"/>
              </a:rPr>
              <a:t>I.    Simplifying Square Roots</a:t>
            </a:r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	</a:t>
            </a:r>
            <a:r>
              <a:rPr lang="en-US" sz="3600" dirty="0" smtClean="0">
                <a:solidFill>
                  <a:schemeClr val="bg1"/>
                </a:solidFill>
                <a:hlinkClick r:id="rId4" action="ppaction://hlinksldjump"/>
              </a:rPr>
              <a:t>II.   Special Triangles</a:t>
            </a:r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	</a:t>
            </a:r>
            <a:r>
              <a:rPr lang="en-US" sz="3600" dirty="0" smtClean="0">
                <a:solidFill>
                  <a:schemeClr val="bg1"/>
                </a:solidFill>
                <a:hlinkClick r:id="rId5" action="ppaction://hlinksldjump"/>
              </a:rPr>
              <a:t>III.   Introduction to TRIG</a:t>
            </a:r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	</a:t>
            </a:r>
            <a:r>
              <a:rPr lang="en-US" sz="3600" dirty="0" smtClean="0">
                <a:solidFill>
                  <a:schemeClr val="bg1"/>
                </a:solidFill>
                <a:hlinkClick r:id="rId6" action="ppaction://hlinksldjump"/>
              </a:rPr>
              <a:t>IV.   Trig Ratios (</a:t>
            </a:r>
            <a:r>
              <a:rPr lang="en-US" sz="3600" dirty="0" err="1" smtClean="0">
                <a:solidFill>
                  <a:schemeClr val="bg1"/>
                </a:solidFill>
                <a:hlinkClick r:id="rId6" action="ppaction://hlinksldjump"/>
              </a:rPr>
              <a:t>SohCahToa</a:t>
            </a:r>
            <a:r>
              <a:rPr lang="en-US" sz="3600" dirty="0" smtClean="0">
                <a:solidFill>
                  <a:schemeClr val="bg1"/>
                </a:solidFill>
                <a:hlinkClick r:id="rId6" action="ppaction://hlinksldjump"/>
              </a:rPr>
              <a:t>)</a:t>
            </a:r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	</a:t>
            </a:r>
            <a:r>
              <a:rPr lang="en-US" sz="3600" dirty="0" smtClean="0">
                <a:solidFill>
                  <a:schemeClr val="bg1"/>
                </a:solidFill>
                <a:hlinkClick r:id="rId7" action="ppaction://hlinksldjump"/>
              </a:rPr>
              <a:t>V.    Finding Angles Using Inverses</a:t>
            </a:r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	</a:t>
            </a:r>
            <a:r>
              <a:rPr lang="en-US" sz="3600" dirty="0" smtClean="0">
                <a:solidFill>
                  <a:schemeClr val="bg1"/>
                </a:solidFill>
                <a:hlinkClick r:id="rId8" action="ppaction://hlinksldjump"/>
              </a:rPr>
              <a:t>VI.   Solving Right Triangles</a:t>
            </a:r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	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		</a:t>
            </a:r>
            <a:r>
              <a:rPr lang="en-US" sz="2000" dirty="0" smtClean="0">
                <a:solidFill>
                  <a:schemeClr val="bg1"/>
                </a:solidFill>
                <a:hlinkClick r:id="" action="ppaction://noaction"/>
              </a:rPr>
              <a:t>OPENERS</a:t>
            </a: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	</a:t>
            </a:r>
            <a:r>
              <a:rPr lang="en-US" sz="2000" dirty="0" smtClean="0">
                <a:solidFill>
                  <a:schemeClr val="bg1"/>
                </a:solidFill>
                <a:hlinkClick r:id="rId9" action="ppaction://hlinksldjump"/>
              </a:rPr>
              <a:t>REVIEWS</a:t>
            </a: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	</a:t>
            </a:r>
            <a:r>
              <a:rPr lang="en-US" sz="2000" dirty="0" smtClean="0">
                <a:solidFill>
                  <a:schemeClr val="bg1"/>
                </a:solidFill>
                <a:hlinkClick r:id="" action="ppaction://noaction"/>
              </a:rPr>
              <a:t>HOMEWORK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chemeClr val="bg1"/>
          </a:solidFill>
          <a:scene3d>
            <a:camera prst="isometricOffAxis2Left"/>
            <a:lightRig rig="flood" dir="t"/>
          </a:scene3d>
        </p:grpSpPr>
        <p:grpSp>
          <p:nvGrpSpPr>
            <p:cNvPr id="22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862764" y="206514"/>
            <a:ext cx="1556836" cy="707886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sunrise" dir="t"/>
          </a:scene3d>
          <a:sp3d prstMaterial="softEdge"/>
        </p:spPr>
        <p:txBody>
          <a:bodyPr wrap="none" rtlCol="0">
            <a:prstTxWarp prst="textCurveDown">
              <a:avLst/>
            </a:prstTxWarp>
            <a:spAutoFit/>
          </a:bodyPr>
          <a:lstStyle/>
          <a:p>
            <a:r>
              <a:rPr lang="en-US" sz="4000" b="1" u="sng" dirty="0" smtClean="0">
                <a:solidFill>
                  <a:schemeClr val="bg1"/>
                </a:solidFill>
              </a:rPr>
              <a:t>MENU</a:t>
            </a:r>
            <a:endParaRPr lang="en-US" sz="40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graphicFrame>
        <p:nvGraphicFramePr>
          <p:cNvPr id="2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133600" y="3886200"/>
          <a:ext cx="36671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6" name="Equation" r:id="rId4" imgW="114120" imgH="177480" progId="Equation.3">
                  <p:embed/>
                </p:oleObj>
              </mc:Choice>
              <mc:Fallback>
                <p:oleObj name="Equation" r:id="rId4" imgW="11412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886200"/>
                        <a:ext cx="366713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9"/>
          <p:cNvGrpSpPr>
            <a:grpSpLocks/>
          </p:cNvGrpSpPr>
          <p:nvPr/>
        </p:nvGrpSpPr>
        <p:grpSpPr bwMode="auto">
          <a:xfrm>
            <a:off x="1600200" y="2362200"/>
            <a:ext cx="1752600" cy="1524000"/>
            <a:chOff x="1584" y="1152"/>
            <a:chExt cx="1680" cy="1440"/>
          </a:xfrm>
        </p:grpSpPr>
        <p:sp>
          <p:nvSpPr>
            <p:cNvPr id="27" name="AutoShape 10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304800" y="838200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r>
              <a:rPr lang="en-US" sz="2800" dirty="0">
                <a:solidFill>
                  <a:schemeClr val="bg1"/>
                </a:solidFill>
              </a:rPr>
              <a:t>For each of the following, find the missing side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0" y="16002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800" dirty="0" smtClean="0">
                <a:solidFill>
                  <a:srgbClr val="00FF00"/>
                </a:solidFill>
              </a:rPr>
              <a:t>		#8</a:t>
            </a:r>
            <a:r>
              <a:rPr lang="en-US" sz="2800" dirty="0">
                <a:solidFill>
                  <a:srgbClr val="00FF00"/>
                </a:solidFill>
              </a:rPr>
              <a:t>			</a:t>
            </a:r>
            <a:r>
              <a:rPr lang="en-US" sz="2800" dirty="0" smtClean="0">
                <a:solidFill>
                  <a:srgbClr val="00FF00"/>
                </a:solidFill>
              </a:rPr>
              <a:t>#9</a:t>
            </a:r>
            <a:r>
              <a:rPr lang="en-US" sz="2800" dirty="0">
                <a:solidFill>
                  <a:srgbClr val="00FF00"/>
                </a:solidFill>
              </a:rPr>
              <a:t>			</a:t>
            </a:r>
            <a:r>
              <a:rPr lang="en-US" sz="2800" dirty="0" smtClean="0">
                <a:solidFill>
                  <a:srgbClr val="00FF00"/>
                </a:solidFill>
              </a:rPr>
              <a:t>#10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32" name="Object 34"/>
          <p:cNvGraphicFramePr>
            <a:graphicFrameLocks noChangeAspect="1"/>
          </p:cNvGraphicFramePr>
          <p:nvPr/>
        </p:nvGraphicFramePr>
        <p:xfrm>
          <a:off x="1219200" y="2819400"/>
          <a:ext cx="36671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7" name="Equation" r:id="rId6" imgW="114120" imgH="177480" progId="Equation.3">
                  <p:embed/>
                </p:oleObj>
              </mc:Choice>
              <mc:Fallback>
                <p:oleObj name="Equation" r:id="rId6" imgW="11412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819400"/>
                        <a:ext cx="366713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5"/>
          <p:cNvGraphicFramePr>
            <a:graphicFrameLocks noChangeAspect="1"/>
          </p:cNvGraphicFramePr>
          <p:nvPr/>
        </p:nvGraphicFramePr>
        <p:xfrm>
          <a:off x="5410200" y="2971800"/>
          <a:ext cx="571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8" name="Equation" r:id="rId8" imgW="177480" imgH="177480" progId="Equation.3">
                  <p:embed/>
                </p:oleObj>
              </mc:Choice>
              <mc:Fallback>
                <p:oleObj name="Equation" r:id="rId8" imgW="17748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971800"/>
                        <a:ext cx="571500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36"/>
          <p:cNvGrpSpPr>
            <a:grpSpLocks/>
          </p:cNvGrpSpPr>
          <p:nvPr/>
        </p:nvGrpSpPr>
        <p:grpSpPr bwMode="auto">
          <a:xfrm rot="10800000">
            <a:off x="3581400" y="2514600"/>
            <a:ext cx="1752600" cy="1524000"/>
            <a:chOff x="1584" y="1152"/>
            <a:chExt cx="1680" cy="1440"/>
          </a:xfrm>
        </p:grpSpPr>
        <p:sp>
          <p:nvSpPr>
            <p:cNvPr id="35" name="AutoShape 37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38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7" name="Object 39"/>
          <p:cNvGraphicFramePr>
            <a:graphicFrameLocks noChangeAspect="1"/>
          </p:cNvGraphicFramePr>
          <p:nvPr/>
        </p:nvGraphicFramePr>
        <p:xfrm>
          <a:off x="4165600" y="1981200"/>
          <a:ext cx="56991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9" name="Equation" r:id="rId10" imgW="177480" imgH="177480" progId="Equation.3">
                  <p:embed/>
                </p:oleObj>
              </mc:Choice>
              <mc:Fallback>
                <p:oleObj name="Equation" r:id="rId10" imgW="17748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5600" y="1981200"/>
                        <a:ext cx="569913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0"/>
          <p:cNvGraphicFramePr>
            <a:graphicFrameLocks noChangeAspect="1"/>
          </p:cNvGraphicFramePr>
          <p:nvPr/>
        </p:nvGraphicFramePr>
        <p:xfrm>
          <a:off x="7620000" y="1981200"/>
          <a:ext cx="40798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50" name="Equation" r:id="rId12" imgW="126720" imgH="177480" progId="Equation.3">
                  <p:embed/>
                </p:oleObj>
              </mc:Choice>
              <mc:Fallback>
                <p:oleObj name="Equation" r:id="rId12" imgW="12672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1981200"/>
                        <a:ext cx="407987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oup 41"/>
          <p:cNvGrpSpPr>
            <a:grpSpLocks/>
          </p:cNvGrpSpPr>
          <p:nvPr/>
        </p:nvGrpSpPr>
        <p:grpSpPr bwMode="auto">
          <a:xfrm rot="5400000">
            <a:off x="6954837" y="2590800"/>
            <a:ext cx="1752600" cy="1524000"/>
            <a:chOff x="1584" y="1152"/>
            <a:chExt cx="1680" cy="1440"/>
          </a:xfrm>
        </p:grpSpPr>
        <p:sp>
          <p:nvSpPr>
            <p:cNvPr id="40" name="AutoShape 42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Rectangle 43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42" name="Object 44"/>
          <p:cNvGraphicFramePr>
            <a:graphicFrameLocks noChangeAspect="1"/>
          </p:cNvGraphicFramePr>
          <p:nvPr/>
        </p:nvGraphicFramePr>
        <p:xfrm>
          <a:off x="6554787" y="3048000"/>
          <a:ext cx="4064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51" name="Equation" r:id="rId14" imgW="126720" imgH="177480" progId="Equation.3">
                  <p:embed/>
                </p:oleObj>
              </mc:Choice>
              <mc:Fallback>
                <p:oleObj name="Equation" r:id="rId14" imgW="12672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4787" y="3048000"/>
                        <a:ext cx="406400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3505200" y="1600200"/>
            <a:ext cx="2743200" cy="3352800"/>
          </a:xfrm>
          <a:prstGeom prst="rect">
            <a:avLst/>
          </a:prstGeom>
          <a:solidFill>
            <a:srgbClr val="1C1C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6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905000" y="3886200"/>
          <a:ext cx="609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8" name="Equation" r:id="rId4" imgW="203040" imgH="177480" progId="Equation.3">
                  <p:embed/>
                </p:oleObj>
              </mc:Choice>
              <mc:Fallback>
                <p:oleObj name="Equation" r:id="rId4" imgW="20304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886200"/>
                        <a:ext cx="609600" cy="533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Group 4"/>
          <p:cNvGrpSpPr>
            <a:grpSpLocks/>
          </p:cNvGrpSpPr>
          <p:nvPr/>
        </p:nvGrpSpPr>
        <p:grpSpPr bwMode="auto">
          <a:xfrm>
            <a:off x="1524000" y="2286000"/>
            <a:ext cx="1752600" cy="1524000"/>
            <a:chOff x="1584" y="1152"/>
            <a:chExt cx="1680" cy="1440"/>
          </a:xfrm>
        </p:grpSpPr>
        <p:sp>
          <p:nvSpPr>
            <p:cNvPr id="28" name="AutoShape 5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6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304800" y="838200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r>
              <a:rPr lang="en-US" sz="2800" dirty="0">
                <a:solidFill>
                  <a:schemeClr val="bg1"/>
                </a:solidFill>
              </a:rPr>
              <a:t>For each of the following, find the missing side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0" y="16002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800" dirty="0" smtClean="0">
                <a:solidFill>
                  <a:srgbClr val="00FF00"/>
                </a:solidFill>
              </a:rPr>
              <a:t>		#11</a:t>
            </a:r>
            <a:r>
              <a:rPr lang="en-US" sz="2800" dirty="0">
                <a:solidFill>
                  <a:srgbClr val="00FF00"/>
                </a:solidFill>
              </a:rPr>
              <a:t>		</a:t>
            </a:r>
            <a:r>
              <a:rPr lang="en-US" sz="2800" dirty="0" smtClean="0">
                <a:solidFill>
                  <a:srgbClr val="00FF00"/>
                </a:solidFill>
              </a:rPr>
              <a:t>	#12</a:t>
            </a:r>
            <a:r>
              <a:rPr lang="en-US" sz="2800" dirty="0">
                <a:solidFill>
                  <a:srgbClr val="00FF00"/>
                </a:solidFill>
              </a:rPr>
              <a:t>			</a:t>
            </a:r>
            <a:r>
              <a:rPr lang="en-US" sz="2800" dirty="0" smtClean="0">
                <a:solidFill>
                  <a:srgbClr val="00FF00"/>
                </a:solidFill>
              </a:rPr>
              <a:t>#13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33" name="Object 9"/>
          <p:cNvGraphicFramePr>
            <a:graphicFrameLocks noChangeAspect="1"/>
          </p:cNvGraphicFramePr>
          <p:nvPr/>
        </p:nvGraphicFramePr>
        <p:xfrm>
          <a:off x="914400" y="2743200"/>
          <a:ext cx="65087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9" name="Equation" r:id="rId6" imgW="203040" imgH="177480" progId="Equation.3">
                  <p:embed/>
                </p:oleObj>
              </mc:Choice>
              <mc:Fallback>
                <p:oleObj name="Equation" r:id="rId6" imgW="20304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743200"/>
                        <a:ext cx="650875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0"/>
          <p:cNvGraphicFramePr>
            <a:graphicFrameLocks noChangeAspect="1"/>
          </p:cNvGraphicFramePr>
          <p:nvPr/>
        </p:nvGraphicFramePr>
        <p:xfrm>
          <a:off x="4419600" y="1905000"/>
          <a:ext cx="57150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0" name="Equation" r:id="rId8" imgW="177480" imgH="164880" progId="Equation.3">
                  <p:embed/>
                </p:oleObj>
              </mc:Choice>
              <mc:Fallback>
                <p:oleObj name="Equation" r:id="rId8" imgW="1774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905000"/>
                        <a:ext cx="571500" cy="5302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" name="Group 11"/>
          <p:cNvGrpSpPr>
            <a:grpSpLocks/>
          </p:cNvGrpSpPr>
          <p:nvPr/>
        </p:nvGrpSpPr>
        <p:grpSpPr bwMode="auto">
          <a:xfrm rot="10800000">
            <a:off x="3733800" y="2417762"/>
            <a:ext cx="1752600" cy="1524000"/>
            <a:chOff x="1584" y="1152"/>
            <a:chExt cx="1680" cy="1440"/>
          </a:xfrm>
        </p:grpSpPr>
        <p:sp>
          <p:nvSpPr>
            <p:cNvPr id="36" name="AutoShape 12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13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8" name="Object 14"/>
          <p:cNvGraphicFramePr>
            <a:graphicFrameLocks noChangeAspect="1"/>
          </p:cNvGraphicFramePr>
          <p:nvPr/>
        </p:nvGraphicFramePr>
        <p:xfrm>
          <a:off x="5562600" y="2874962"/>
          <a:ext cx="3651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1" name="Equation" r:id="rId10" imgW="114120" imgH="177480" progId="Equation.3">
                  <p:embed/>
                </p:oleObj>
              </mc:Choice>
              <mc:Fallback>
                <p:oleObj name="Equation" r:id="rId10" imgW="11412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874962"/>
                        <a:ext cx="365125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5"/>
          <p:cNvGraphicFramePr>
            <a:graphicFrameLocks noChangeAspect="1"/>
          </p:cNvGraphicFramePr>
          <p:nvPr/>
        </p:nvGraphicFramePr>
        <p:xfrm>
          <a:off x="7848600" y="2971800"/>
          <a:ext cx="1020762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2" name="Equation" r:id="rId12" imgW="317160" imgH="215640" progId="Equation.3">
                  <p:embed/>
                </p:oleObj>
              </mc:Choice>
              <mc:Fallback>
                <p:oleObj name="Equation" r:id="rId12" imgW="31716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2971800"/>
                        <a:ext cx="1020762" cy="693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Group 16"/>
          <p:cNvGrpSpPr>
            <a:grpSpLocks/>
          </p:cNvGrpSpPr>
          <p:nvPr/>
        </p:nvGrpSpPr>
        <p:grpSpPr bwMode="auto">
          <a:xfrm rot="5400000">
            <a:off x="7002462" y="2400300"/>
            <a:ext cx="1752600" cy="1524000"/>
            <a:chOff x="1584" y="1152"/>
            <a:chExt cx="1680" cy="1440"/>
          </a:xfrm>
        </p:grpSpPr>
        <p:sp>
          <p:nvSpPr>
            <p:cNvPr id="41" name="AutoShape 17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18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" name="Text Box 21"/>
          <p:cNvSpPr txBox="1">
            <a:spLocks noChangeArrowheads="1"/>
          </p:cNvSpPr>
          <p:nvPr/>
        </p:nvSpPr>
        <p:spPr bwMode="auto">
          <a:xfrm>
            <a:off x="2667000" y="5562600"/>
            <a:ext cx="4724400" cy="519113"/>
          </a:xfrm>
          <a:prstGeom prst="rect">
            <a:avLst/>
          </a:prstGeom>
          <a:solidFill>
            <a:srgbClr val="1C1C1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800">
                <a:solidFill>
                  <a:schemeClr val="bg1"/>
                </a:solidFill>
              </a:rPr>
              <a:t>What’s wrong with this one?</a:t>
            </a:r>
            <a:r>
              <a:rPr lang="en-US" sz="2800">
                <a:solidFill>
                  <a:srgbClr val="00FF00"/>
                </a:solidFill>
              </a:rPr>
              <a:t>  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44" name="AutoShape 22"/>
          <p:cNvSpPr>
            <a:spLocks noChangeArrowheads="1"/>
          </p:cNvSpPr>
          <p:nvPr/>
        </p:nvSpPr>
        <p:spPr bwMode="auto">
          <a:xfrm>
            <a:off x="4800600" y="5105400"/>
            <a:ext cx="457200" cy="533400"/>
          </a:xfrm>
          <a:prstGeom prst="upArrow">
            <a:avLst>
              <a:gd name="adj1" fmla="val 50000"/>
              <a:gd name="adj2" fmla="val 29167"/>
            </a:avLst>
          </a:prstGeom>
          <a:solidFill>
            <a:srgbClr val="1C1C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23"/>
          <p:cNvSpPr>
            <a:spLocks noChangeShapeType="1"/>
          </p:cNvSpPr>
          <p:nvPr/>
        </p:nvSpPr>
        <p:spPr bwMode="auto">
          <a:xfrm>
            <a:off x="6964362" y="32004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Line 24"/>
          <p:cNvSpPr>
            <a:spLocks noChangeShapeType="1"/>
          </p:cNvSpPr>
          <p:nvPr/>
        </p:nvSpPr>
        <p:spPr bwMode="auto">
          <a:xfrm>
            <a:off x="7802562" y="2133600"/>
            <a:ext cx="0" cy="304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2" grpId="0"/>
      <p:bldP spid="43" grpId="0" animBg="1"/>
      <p:bldP spid="44" grpId="0" animBg="1"/>
      <p:bldP spid="45" grpId="0" animBg="1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graphicFrame>
        <p:nvGraphicFramePr>
          <p:cNvPr id="2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524000" y="3962400"/>
          <a:ext cx="533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4" name="Equation" r:id="rId4" imgW="228600" imgH="228600" progId="Equation.3">
                  <p:embed/>
                </p:oleObj>
              </mc:Choice>
              <mc:Fallback>
                <p:oleObj name="Equation" r:id="rId4" imgW="2286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962400"/>
                        <a:ext cx="533400" cy="533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5"/>
          <p:cNvGrpSpPr>
            <a:grpSpLocks/>
          </p:cNvGrpSpPr>
          <p:nvPr/>
        </p:nvGrpSpPr>
        <p:grpSpPr bwMode="auto">
          <a:xfrm rot="16200000">
            <a:off x="1028700" y="2247900"/>
            <a:ext cx="1752600" cy="1524000"/>
            <a:chOff x="1584" y="1152"/>
            <a:chExt cx="1680" cy="1440"/>
          </a:xfrm>
        </p:grpSpPr>
        <p:sp>
          <p:nvSpPr>
            <p:cNvPr id="27" name="AutoShape 6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304800" y="838200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r>
              <a:rPr lang="en-US" sz="2800" dirty="0">
                <a:solidFill>
                  <a:schemeClr val="bg1"/>
                </a:solidFill>
              </a:rPr>
              <a:t>For each of the following, find X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0" y="16002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800" dirty="0" smtClean="0">
                <a:solidFill>
                  <a:srgbClr val="00FF00"/>
                </a:solidFill>
              </a:rPr>
              <a:t>		#14</a:t>
            </a:r>
            <a:r>
              <a:rPr lang="en-US" sz="2800" dirty="0">
                <a:solidFill>
                  <a:srgbClr val="00FF00"/>
                </a:solidFill>
              </a:rPr>
              <a:t>			</a:t>
            </a:r>
            <a:r>
              <a:rPr lang="en-US" sz="2800" dirty="0" smtClean="0">
                <a:solidFill>
                  <a:srgbClr val="00FF00"/>
                </a:solidFill>
              </a:rPr>
              <a:t>#15</a:t>
            </a:r>
            <a:r>
              <a:rPr lang="en-US" sz="2800" dirty="0">
                <a:solidFill>
                  <a:srgbClr val="00FF00"/>
                </a:solidFill>
              </a:rPr>
              <a:t>			</a:t>
            </a:r>
            <a:r>
              <a:rPr lang="en-US" sz="2800" dirty="0" smtClean="0">
                <a:solidFill>
                  <a:srgbClr val="00FF00"/>
                </a:solidFill>
              </a:rPr>
              <a:t>#16 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32" name="Object 10"/>
          <p:cNvGraphicFramePr>
            <a:graphicFrameLocks noChangeAspect="1"/>
          </p:cNvGraphicFramePr>
          <p:nvPr/>
        </p:nvGraphicFramePr>
        <p:xfrm>
          <a:off x="2667000" y="2895600"/>
          <a:ext cx="53181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5" name="Equation" r:id="rId6" imgW="228600" imgH="228600" progId="Equation.3">
                  <p:embed/>
                </p:oleObj>
              </mc:Choice>
              <mc:Fallback>
                <p:oleObj name="Equation" r:id="rId6" imgW="22860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895600"/>
                        <a:ext cx="531813" cy="533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11"/>
          <p:cNvGraphicFramePr>
            <a:graphicFrameLocks noChangeAspect="1"/>
          </p:cNvGraphicFramePr>
          <p:nvPr/>
        </p:nvGraphicFramePr>
        <p:xfrm>
          <a:off x="3576637" y="2971800"/>
          <a:ext cx="1036638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6" name="Equation" r:id="rId8" imgW="393480" imgH="215640" progId="Equation.3">
                  <p:embed/>
                </p:oleObj>
              </mc:Choice>
              <mc:Fallback>
                <p:oleObj name="Equation" r:id="rId8" imgW="39348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6637" y="2971800"/>
                        <a:ext cx="1036638" cy="5683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12"/>
          <p:cNvGrpSpPr>
            <a:grpSpLocks/>
          </p:cNvGrpSpPr>
          <p:nvPr/>
        </p:nvGrpSpPr>
        <p:grpSpPr bwMode="auto">
          <a:xfrm rot="10800000">
            <a:off x="3805237" y="2362200"/>
            <a:ext cx="1752600" cy="1524000"/>
            <a:chOff x="1584" y="1152"/>
            <a:chExt cx="1680" cy="1440"/>
          </a:xfrm>
        </p:grpSpPr>
        <p:sp>
          <p:nvSpPr>
            <p:cNvPr id="35" name="AutoShape 13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7" name="Object 15"/>
          <p:cNvGraphicFramePr>
            <a:graphicFrameLocks noChangeAspect="1"/>
          </p:cNvGraphicFramePr>
          <p:nvPr/>
        </p:nvGraphicFramePr>
        <p:xfrm>
          <a:off x="5613400" y="2879725"/>
          <a:ext cx="4064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7" name="Equation" r:id="rId10" imgW="126720" imgH="139680" progId="Equation.3">
                  <p:embed/>
                </p:oleObj>
              </mc:Choice>
              <mc:Fallback>
                <p:oleObj name="Equation" r:id="rId10" imgW="126720" imgH="1396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3400" y="2879725"/>
                        <a:ext cx="406400" cy="4492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Group 17"/>
          <p:cNvGrpSpPr>
            <a:grpSpLocks/>
          </p:cNvGrpSpPr>
          <p:nvPr/>
        </p:nvGrpSpPr>
        <p:grpSpPr bwMode="auto">
          <a:xfrm rot="5400000">
            <a:off x="7013575" y="2400300"/>
            <a:ext cx="1752600" cy="1524000"/>
            <a:chOff x="1584" y="1152"/>
            <a:chExt cx="1680" cy="1440"/>
          </a:xfrm>
        </p:grpSpPr>
        <p:sp>
          <p:nvSpPr>
            <p:cNvPr id="39" name="AutoShape 18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19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41" name="Object 20"/>
          <p:cNvGraphicFramePr>
            <a:graphicFrameLocks noChangeAspect="1"/>
          </p:cNvGraphicFramePr>
          <p:nvPr/>
        </p:nvGraphicFramePr>
        <p:xfrm>
          <a:off x="6553200" y="2916238"/>
          <a:ext cx="52705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8" name="Equation" r:id="rId12" imgW="164880" imgH="139680" progId="Equation.3">
                  <p:embed/>
                </p:oleObj>
              </mc:Choice>
              <mc:Fallback>
                <p:oleObj name="Equation" r:id="rId12" imgW="164880" imgH="1396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2916238"/>
                        <a:ext cx="527050" cy="4508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3"/>
          <p:cNvGraphicFramePr>
            <a:graphicFrameLocks noChangeAspect="1"/>
          </p:cNvGraphicFramePr>
          <p:nvPr/>
        </p:nvGraphicFramePr>
        <p:xfrm>
          <a:off x="1452563" y="2708275"/>
          <a:ext cx="407987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9" name="Equation" r:id="rId14" imgW="126720" imgH="139680" progId="Equation.3">
                  <p:embed/>
                </p:oleObj>
              </mc:Choice>
              <mc:Fallback>
                <p:oleObj name="Equation" r:id="rId14" imgW="126720" imgH="1396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2563" y="2708275"/>
                        <a:ext cx="407987" cy="4476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24"/>
          <p:cNvGraphicFramePr>
            <a:graphicFrameLocks noChangeAspect="1"/>
          </p:cNvGraphicFramePr>
          <p:nvPr/>
        </p:nvGraphicFramePr>
        <p:xfrm>
          <a:off x="4491037" y="1905000"/>
          <a:ext cx="4064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10" name="Equation" r:id="rId16" imgW="126720" imgH="139680" progId="Equation.3">
                  <p:embed/>
                </p:oleObj>
              </mc:Choice>
              <mc:Fallback>
                <p:oleObj name="Equation" r:id="rId16" imgW="126720" imgH="1396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1037" y="1905000"/>
                        <a:ext cx="406400" cy="4492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25"/>
          <p:cNvGraphicFramePr>
            <a:graphicFrameLocks noChangeAspect="1"/>
          </p:cNvGraphicFramePr>
          <p:nvPr/>
        </p:nvGraphicFramePr>
        <p:xfrm>
          <a:off x="7585075" y="1905000"/>
          <a:ext cx="52705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11" name="Equation" r:id="rId18" imgW="164880" imgH="139680" progId="Equation.3">
                  <p:embed/>
                </p:oleObj>
              </mc:Choice>
              <mc:Fallback>
                <p:oleObj name="Equation" r:id="rId18" imgW="164880" imgH="1396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5075" y="1905000"/>
                        <a:ext cx="527050" cy="4508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26"/>
          <p:cNvGraphicFramePr>
            <a:graphicFrameLocks noChangeAspect="1"/>
          </p:cNvGraphicFramePr>
          <p:nvPr/>
        </p:nvGraphicFramePr>
        <p:xfrm>
          <a:off x="7797800" y="3124200"/>
          <a:ext cx="404813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12" name="Equation" r:id="rId20" imgW="126720" imgH="139680" progId="Equation.3">
                  <p:embed/>
                </p:oleObj>
              </mc:Choice>
              <mc:Fallback>
                <p:oleObj name="Equation" r:id="rId20" imgW="126720" imgH="1396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7800" y="3124200"/>
                        <a:ext cx="404813" cy="4508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27"/>
          <p:cNvGraphicFramePr>
            <a:graphicFrameLocks noChangeAspect="1"/>
          </p:cNvGraphicFramePr>
          <p:nvPr/>
        </p:nvGraphicFramePr>
        <p:xfrm>
          <a:off x="1752600" y="4724400"/>
          <a:ext cx="11557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13" name="Equation" r:id="rId22" imgW="495000" imgH="228600" progId="Equation.3">
                  <p:embed/>
                </p:oleObj>
              </mc:Choice>
              <mc:Fallback>
                <p:oleObj name="Equation" r:id="rId22" imgW="495000" imgH="228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724400"/>
                        <a:ext cx="1155700" cy="533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30"/>
          <p:cNvGraphicFramePr>
            <a:graphicFrameLocks noChangeAspect="1"/>
          </p:cNvGraphicFramePr>
          <p:nvPr/>
        </p:nvGraphicFramePr>
        <p:xfrm>
          <a:off x="1981200" y="5334000"/>
          <a:ext cx="5635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14" name="Equation" r:id="rId24" imgW="241200" imgH="228600" progId="Equation.3">
                  <p:embed/>
                </p:oleObj>
              </mc:Choice>
              <mc:Fallback>
                <p:oleObj name="Equation" r:id="rId24" imgW="24120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334000"/>
                        <a:ext cx="563563" cy="533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 rot="16200000">
            <a:off x="1485900" y="1562100"/>
            <a:ext cx="3352800" cy="3276600"/>
            <a:chOff x="1584" y="1152"/>
            <a:chExt cx="1680" cy="1440"/>
          </a:xfrm>
        </p:grpSpPr>
        <p:sp>
          <p:nvSpPr>
            <p:cNvPr id="27" name="AutoShape 6"/>
            <p:cNvSpPr>
              <a:spLocks noChangeArrowheads="1"/>
            </p:cNvSpPr>
            <p:nvPr/>
          </p:nvSpPr>
          <p:spPr bwMode="auto">
            <a:xfrm>
              <a:off x="1584" y="1152"/>
              <a:ext cx="1680" cy="144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1584" y="2400"/>
              <a:ext cx="192" cy="1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1066800" y="838200"/>
            <a:ext cx="586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en-US" sz="2800" dirty="0" smtClean="0">
                <a:solidFill>
                  <a:schemeClr val="bg1"/>
                </a:solidFill>
              </a:rPr>
              <a:t>Find </a:t>
            </a:r>
            <a:r>
              <a:rPr lang="en-US" sz="2800" dirty="0">
                <a:solidFill>
                  <a:schemeClr val="bg1"/>
                </a:solidFill>
              </a:rPr>
              <a:t>X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0" y="160020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800" dirty="0" smtClean="0">
                <a:solidFill>
                  <a:srgbClr val="00FF00"/>
                </a:solidFill>
              </a:rPr>
              <a:t>		#17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graphicFrame>
        <p:nvGraphicFramePr>
          <p:cNvPr id="325645" name="Object 13"/>
          <p:cNvGraphicFramePr>
            <a:graphicFrameLocks noChangeAspect="1"/>
          </p:cNvGraphicFramePr>
          <p:nvPr/>
        </p:nvGraphicFramePr>
        <p:xfrm>
          <a:off x="4876800" y="2971800"/>
          <a:ext cx="4064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66" name="Equation" r:id="rId4" imgW="126720" imgH="139680" progId="Equation.3">
                  <p:embed/>
                </p:oleObj>
              </mc:Choice>
              <mc:Fallback>
                <p:oleObj name="Equation" r:id="rId4" imgW="126720" imgH="1396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971800"/>
                        <a:ext cx="406400" cy="4492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46" name="Object 14"/>
          <p:cNvGraphicFramePr>
            <a:graphicFrameLocks noChangeAspect="1"/>
          </p:cNvGraphicFramePr>
          <p:nvPr/>
        </p:nvGraphicFramePr>
        <p:xfrm>
          <a:off x="2971800" y="4876800"/>
          <a:ext cx="4064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67" name="Equation" r:id="rId6" imgW="126720" imgH="139680" progId="Equation.3">
                  <p:embed/>
                </p:oleObj>
              </mc:Choice>
              <mc:Fallback>
                <p:oleObj name="Equation" r:id="rId6" imgW="126720" imgH="1396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876800"/>
                        <a:ext cx="406400" cy="4492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47" name="Object 15"/>
          <p:cNvGraphicFramePr>
            <a:graphicFrameLocks noChangeAspect="1"/>
          </p:cNvGraphicFramePr>
          <p:nvPr/>
        </p:nvGraphicFramePr>
        <p:xfrm>
          <a:off x="2717800" y="2682875"/>
          <a:ext cx="6096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68" name="Equation" r:id="rId8" imgW="190440" imgH="177480" progId="Equation.3">
                  <p:embed/>
                </p:oleObj>
              </mc:Choice>
              <mc:Fallback>
                <p:oleObj name="Equation" r:id="rId8" imgW="190440" imgH="177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800" y="2682875"/>
                        <a:ext cx="609600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48" name="Object 16"/>
          <p:cNvGraphicFramePr>
            <a:graphicFrameLocks noChangeAspect="1"/>
          </p:cNvGraphicFramePr>
          <p:nvPr/>
        </p:nvGraphicFramePr>
        <p:xfrm>
          <a:off x="6629400" y="2209800"/>
          <a:ext cx="2071688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69" name="Equation" r:id="rId10" imgW="647640" imgH="215640" progId="Equation.3">
                  <p:embed/>
                </p:oleObj>
              </mc:Choice>
              <mc:Fallback>
                <p:oleObj name="Equation" r:id="rId10" imgW="647640" imgH="2156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2209800"/>
                        <a:ext cx="2071688" cy="6937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5649" name="Picture 1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62512" y="228601"/>
            <a:ext cx="199098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ounded Rectangle 51"/>
          <p:cNvSpPr/>
          <p:nvPr/>
        </p:nvSpPr>
        <p:spPr>
          <a:xfrm>
            <a:off x="2590800" y="26670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7848600" y="7620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>
            <a:stCxn id="52" idx="3"/>
            <a:endCxn id="53" idx="1"/>
          </p:cNvCxnSpPr>
          <p:nvPr/>
        </p:nvCxnSpPr>
        <p:spPr>
          <a:xfrm flipV="1">
            <a:off x="3429000" y="1028700"/>
            <a:ext cx="4419600" cy="1905000"/>
          </a:xfrm>
          <a:prstGeom prst="line">
            <a:avLst/>
          </a:prstGeom>
          <a:ln w="38100">
            <a:solidFill>
              <a:srgbClr val="FF33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 rot="20318854">
            <a:off x="4916388" y="1667784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A is ?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graphicFrame>
        <p:nvGraphicFramePr>
          <p:cNvPr id="325650" name="Object 18"/>
          <p:cNvGraphicFramePr>
            <a:graphicFrameLocks noChangeAspect="1"/>
          </p:cNvGraphicFramePr>
          <p:nvPr/>
        </p:nvGraphicFramePr>
        <p:xfrm>
          <a:off x="6705600" y="2819400"/>
          <a:ext cx="517525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70" name="Equation" r:id="rId13" imgW="241200" imgH="241200" progId="Equation.3">
                  <p:embed/>
                </p:oleObj>
              </mc:Choice>
              <mc:Fallback>
                <p:oleObj name="Equation" r:id="rId13" imgW="241200" imgH="2412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2819400"/>
                        <a:ext cx="517525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51" name="Object 19"/>
          <p:cNvGraphicFramePr>
            <a:graphicFrameLocks noChangeAspect="1"/>
          </p:cNvGraphicFramePr>
          <p:nvPr/>
        </p:nvGraphicFramePr>
        <p:xfrm>
          <a:off x="7924800" y="2819400"/>
          <a:ext cx="517525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71" name="Equation" r:id="rId15" imgW="241200" imgH="241200" progId="Equation.3">
                  <p:embed/>
                </p:oleObj>
              </mc:Choice>
              <mc:Fallback>
                <p:oleObj name="Equation" r:id="rId15" imgW="241200" imgH="2412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2819400"/>
                        <a:ext cx="517525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52" name="Object 20"/>
          <p:cNvGraphicFramePr>
            <a:graphicFrameLocks noChangeAspect="1"/>
          </p:cNvGraphicFramePr>
          <p:nvPr/>
        </p:nvGraphicFramePr>
        <p:xfrm>
          <a:off x="6324600" y="3276600"/>
          <a:ext cx="1665288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72" name="Equation" r:id="rId17" imgW="520560" imgH="419040" progId="Equation.3">
                  <p:embed/>
                </p:oleObj>
              </mc:Choice>
              <mc:Fallback>
                <p:oleObj name="Equation" r:id="rId17" imgW="520560" imgH="41904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276600"/>
                        <a:ext cx="1665288" cy="13462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53" name="Object 21"/>
          <p:cNvGraphicFramePr>
            <a:graphicFrameLocks noChangeAspect="1"/>
          </p:cNvGraphicFramePr>
          <p:nvPr/>
        </p:nvGraphicFramePr>
        <p:xfrm>
          <a:off x="5668963" y="3425825"/>
          <a:ext cx="76200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73" name="Equation" r:id="rId19" imgW="355320" imgH="457200" progId="Equation.3">
                  <p:embed/>
                </p:oleObj>
              </mc:Choice>
              <mc:Fallback>
                <p:oleObj name="Equation" r:id="rId19" imgW="355320" imgH="45720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8963" y="3425825"/>
                        <a:ext cx="762000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54" name="Object 22"/>
          <p:cNvGraphicFramePr>
            <a:graphicFrameLocks noChangeAspect="1"/>
          </p:cNvGraphicFramePr>
          <p:nvPr/>
        </p:nvGraphicFramePr>
        <p:xfrm>
          <a:off x="5848350" y="4551363"/>
          <a:ext cx="2152650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74" name="Equation" r:id="rId21" imgW="672840" imgH="431640" progId="Equation.3">
                  <p:embed/>
                </p:oleObj>
              </mc:Choice>
              <mc:Fallback>
                <p:oleObj name="Equation" r:id="rId21" imgW="672840" imgH="43164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8350" y="4551363"/>
                        <a:ext cx="2152650" cy="13874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5655" name="Object 23"/>
          <p:cNvGraphicFramePr>
            <a:graphicFrameLocks noChangeAspect="1"/>
          </p:cNvGraphicFramePr>
          <p:nvPr/>
        </p:nvGraphicFramePr>
        <p:xfrm>
          <a:off x="5969000" y="5935662"/>
          <a:ext cx="2032000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75" name="Equation" r:id="rId23" imgW="634680" imgH="215640" progId="Equation.3">
                  <p:embed/>
                </p:oleObj>
              </mc:Choice>
              <mc:Fallback>
                <p:oleObj name="Equation" r:id="rId23" imgW="634680" imgH="21564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0" y="5935662"/>
                        <a:ext cx="2032000" cy="693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25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25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2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2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2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921603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 45-45-90 triangle is used as a common shortcut in solving common triangle problems.  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200" y="24384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There is a second common “shortcut” triangle that is commonly used.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00200" y="39624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 30-60-90 triangle.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362200" y="1752600"/>
            <a:ext cx="4267200" cy="2286000"/>
            <a:chOff x="3276600" y="2133600"/>
            <a:chExt cx="4267200" cy="2286000"/>
          </a:xfrm>
        </p:grpSpPr>
        <p:sp>
          <p:nvSpPr>
            <p:cNvPr id="27" name="AutoShape 24"/>
            <p:cNvSpPr>
              <a:spLocks noChangeArrowheads="1"/>
            </p:cNvSpPr>
            <p:nvPr/>
          </p:nvSpPr>
          <p:spPr bwMode="auto">
            <a:xfrm>
              <a:off x="3276600" y="2133600"/>
              <a:ext cx="4267200" cy="228600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3276600" y="4114800"/>
              <a:ext cx="304800" cy="304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600200" y="990600"/>
            <a:ext cx="3429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30-60-90 TRIANGLE</a:t>
            </a:r>
            <a:endParaRPr lang="en-US" sz="2400" dirty="0">
              <a:latin typeface="Comic Sans MS" pitchFamily="66" charset="0"/>
            </a:endParaRPr>
          </a:p>
        </p:txBody>
      </p:sp>
      <p:graphicFrame>
        <p:nvGraphicFramePr>
          <p:cNvPr id="193538" name="Object 13"/>
          <p:cNvGraphicFramePr>
            <a:graphicFrameLocks noChangeAspect="1"/>
          </p:cNvGraphicFramePr>
          <p:nvPr/>
        </p:nvGraphicFramePr>
        <p:xfrm>
          <a:off x="5334000" y="3581400"/>
          <a:ext cx="52705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48" name="Equation" r:id="rId4" imgW="241200" imgH="203040" progId="Equation.3">
                  <p:embed/>
                </p:oleObj>
              </mc:Choice>
              <mc:Fallback>
                <p:oleObj name="Equation" r:id="rId4" imgW="24120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581400"/>
                        <a:ext cx="527050" cy="4397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3"/>
          <p:cNvGraphicFramePr>
            <a:graphicFrameLocks noChangeAspect="1"/>
          </p:cNvGraphicFramePr>
          <p:nvPr/>
        </p:nvGraphicFramePr>
        <p:xfrm>
          <a:off x="2347913" y="1981200"/>
          <a:ext cx="55562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49" name="Equation" r:id="rId6" imgW="253800" imgH="203040" progId="Equation.3">
                  <p:embed/>
                </p:oleObj>
              </mc:Choice>
              <mc:Fallback>
                <p:oleObj name="Equation" r:id="rId6" imgW="2538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7913" y="1981200"/>
                        <a:ext cx="555625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3540" name="Object 4"/>
          <p:cNvGraphicFramePr>
            <a:graphicFrameLocks noChangeAspect="1"/>
          </p:cNvGraphicFramePr>
          <p:nvPr/>
        </p:nvGraphicFramePr>
        <p:xfrm>
          <a:off x="1865313" y="2551113"/>
          <a:ext cx="4873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50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2551113"/>
                        <a:ext cx="487362" cy="5302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3541" name="Object 5"/>
          <p:cNvGraphicFramePr>
            <a:graphicFrameLocks noChangeAspect="1"/>
          </p:cNvGraphicFramePr>
          <p:nvPr/>
        </p:nvGraphicFramePr>
        <p:xfrm>
          <a:off x="3562350" y="3989388"/>
          <a:ext cx="1057275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51" name="Equation" r:id="rId10" imgW="330120" imgH="228600" progId="Equation.3">
                  <p:embed/>
                </p:oleObj>
              </mc:Choice>
              <mc:Fallback>
                <p:oleObj name="Equation" r:id="rId10" imgW="33012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2350" y="3989388"/>
                        <a:ext cx="1057275" cy="7350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3542" name="Object 6"/>
          <p:cNvGraphicFramePr>
            <a:graphicFrameLocks noChangeAspect="1"/>
          </p:cNvGraphicFramePr>
          <p:nvPr/>
        </p:nvGraphicFramePr>
        <p:xfrm>
          <a:off x="4160838" y="2233613"/>
          <a:ext cx="731837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52" name="Equation" r:id="rId12" imgW="228600" imgH="164880" progId="Equation.3">
                  <p:embed/>
                </p:oleObj>
              </mc:Choice>
              <mc:Fallback>
                <p:oleObj name="Equation" r:id="rId12" imgW="22860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0838" y="2233613"/>
                        <a:ext cx="731837" cy="5318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1752600" y="5112603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 trick to using this is keeping track of which angles are across from which sides.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3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3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3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4495800" y="1752600"/>
            <a:ext cx="990600" cy="914400"/>
            <a:chOff x="4953000" y="609600"/>
            <a:chExt cx="990600" cy="914400"/>
          </a:xfrm>
        </p:grpSpPr>
        <p:sp>
          <p:nvSpPr>
            <p:cNvPr id="31" name="Rectangle 30"/>
            <p:cNvSpPr/>
            <p:nvPr/>
          </p:nvSpPr>
          <p:spPr>
            <a:xfrm>
              <a:off x="4953000" y="609600"/>
              <a:ext cx="990600" cy="5715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Down Arrow 31"/>
            <p:cNvSpPr/>
            <p:nvPr/>
          </p:nvSpPr>
          <p:spPr>
            <a:xfrm>
              <a:off x="5334000" y="1085850"/>
              <a:ext cx="285750" cy="438150"/>
            </a:xfrm>
            <a:prstGeom prst="down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2971800" y="1600200"/>
            <a:ext cx="1143000" cy="76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Down Arrow 35"/>
          <p:cNvSpPr/>
          <p:nvPr/>
        </p:nvSpPr>
        <p:spPr>
          <a:xfrm>
            <a:off x="3429000" y="2286000"/>
            <a:ext cx="228600" cy="381000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581400" y="2667000"/>
            <a:ext cx="685800" cy="6096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4038600" y="2971800"/>
            <a:ext cx="304800" cy="533400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pic>
        <p:nvPicPr>
          <p:cNvPr id="1945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28600"/>
            <a:ext cx="2209800" cy="18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4563" name="Object 3"/>
          <p:cNvGraphicFramePr>
            <a:graphicFrameLocks noChangeAspect="1"/>
          </p:cNvGraphicFramePr>
          <p:nvPr/>
        </p:nvGraphicFramePr>
        <p:xfrm>
          <a:off x="2120900" y="1584325"/>
          <a:ext cx="3379788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73" name="Equation" r:id="rId5" imgW="1257120" imgH="279360" progId="Equation.3">
                  <p:embed/>
                </p:oleObj>
              </mc:Choice>
              <mc:Fallback>
                <p:oleObj name="Equation" r:id="rId5" imgW="1257120" imgH="2793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900" y="1584325"/>
                        <a:ext cx="3379788" cy="7524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600200" y="838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Why this works…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194564" name="Object 4"/>
          <p:cNvGraphicFramePr>
            <a:graphicFrameLocks noChangeAspect="1"/>
          </p:cNvGraphicFramePr>
          <p:nvPr/>
        </p:nvGraphicFramePr>
        <p:xfrm>
          <a:off x="2209800" y="2590800"/>
          <a:ext cx="310515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74" name="Equation" r:id="rId7" imgW="1155600" imgH="266400" progId="Equation.3">
                  <p:embed/>
                </p:oleObj>
              </mc:Choice>
              <mc:Fallback>
                <p:oleObj name="Equation" r:id="rId7" imgW="1155600" imgH="266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590800"/>
                        <a:ext cx="3105150" cy="7191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65" name="Object 5"/>
          <p:cNvGraphicFramePr>
            <a:graphicFrameLocks noChangeAspect="1"/>
          </p:cNvGraphicFramePr>
          <p:nvPr/>
        </p:nvGraphicFramePr>
        <p:xfrm>
          <a:off x="2578100" y="3276600"/>
          <a:ext cx="2832100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75" name="Equation" r:id="rId9" imgW="1054080" imgH="203040" progId="Equation.3">
                  <p:embed/>
                </p:oleObj>
              </mc:Choice>
              <mc:Fallback>
                <p:oleObj name="Equation" r:id="rId9" imgW="105408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100" y="3276600"/>
                        <a:ext cx="2832100" cy="5476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66" name="Object 6"/>
          <p:cNvGraphicFramePr>
            <a:graphicFrameLocks noChangeAspect="1"/>
          </p:cNvGraphicFramePr>
          <p:nvPr/>
        </p:nvGraphicFramePr>
        <p:xfrm>
          <a:off x="2630487" y="4024313"/>
          <a:ext cx="2627313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76" name="Equation" r:id="rId11" imgW="977760" imgH="203040" progId="Equation.3">
                  <p:embed/>
                </p:oleObj>
              </mc:Choice>
              <mc:Fallback>
                <p:oleObj name="Equation" r:id="rId11" imgW="97776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0487" y="4024313"/>
                        <a:ext cx="2627313" cy="5476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67" name="Object 7"/>
          <p:cNvGraphicFramePr>
            <a:graphicFrameLocks noChangeAspect="1"/>
          </p:cNvGraphicFramePr>
          <p:nvPr/>
        </p:nvGraphicFramePr>
        <p:xfrm>
          <a:off x="3414713" y="4821238"/>
          <a:ext cx="1843087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77" name="Equation" r:id="rId13" imgW="685800" imgH="190440" progId="Equation.3">
                  <p:embed/>
                </p:oleObj>
              </mc:Choice>
              <mc:Fallback>
                <p:oleObj name="Equation" r:id="rId13" imgW="685800" imgH="1904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4713" y="4821238"/>
                        <a:ext cx="1843087" cy="5127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94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28600"/>
            <a:ext cx="2209800" cy="18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2362200" y="1752600"/>
            <a:ext cx="4267200" cy="2286000"/>
            <a:chOff x="3276600" y="2133600"/>
            <a:chExt cx="4267200" cy="2286000"/>
          </a:xfrm>
        </p:grpSpPr>
        <p:sp>
          <p:nvSpPr>
            <p:cNvPr id="28" name="AutoShape 24"/>
            <p:cNvSpPr>
              <a:spLocks noChangeArrowheads="1"/>
            </p:cNvSpPr>
            <p:nvPr/>
          </p:nvSpPr>
          <p:spPr bwMode="auto">
            <a:xfrm>
              <a:off x="3276600" y="2133600"/>
              <a:ext cx="4267200" cy="228600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3276600" y="4114800"/>
              <a:ext cx="304800" cy="304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0" name="Object 13"/>
          <p:cNvGraphicFramePr>
            <a:graphicFrameLocks noChangeAspect="1"/>
          </p:cNvGraphicFramePr>
          <p:nvPr/>
        </p:nvGraphicFramePr>
        <p:xfrm>
          <a:off x="5334000" y="3581400"/>
          <a:ext cx="52705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2" name="Equation" r:id="rId5" imgW="241200" imgH="203040" progId="Equation.3">
                  <p:embed/>
                </p:oleObj>
              </mc:Choice>
              <mc:Fallback>
                <p:oleObj name="Equation" r:id="rId5" imgW="24120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581400"/>
                        <a:ext cx="527050" cy="4397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3"/>
          <p:cNvGraphicFramePr>
            <a:graphicFrameLocks noChangeAspect="1"/>
          </p:cNvGraphicFramePr>
          <p:nvPr/>
        </p:nvGraphicFramePr>
        <p:xfrm>
          <a:off x="2347913" y="1981200"/>
          <a:ext cx="55562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3" name="Equation" r:id="rId7" imgW="253800" imgH="203040" progId="Equation.3">
                  <p:embed/>
                </p:oleObj>
              </mc:Choice>
              <mc:Fallback>
                <p:oleObj name="Equation" r:id="rId7" imgW="2538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7913" y="1981200"/>
                        <a:ext cx="555625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4"/>
          <p:cNvGraphicFramePr>
            <a:graphicFrameLocks noChangeAspect="1"/>
          </p:cNvGraphicFramePr>
          <p:nvPr/>
        </p:nvGraphicFramePr>
        <p:xfrm>
          <a:off x="1925638" y="2530475"/>
          <a:ext cx="3651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4" name="Equation" r:id="rId9" imgW="114120" imgH="177480" progId="Equation.3">
                  <p:embed/>
                </p:oleObj>
              </mc:Choice>
              <mc:Fallback>
                <p:oleObj name="Equation" r:id="rId9" imgW="11412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5638" y="2530475"/>
                        <a:ext cx="365125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5"/>
          <p:cNvGraphicFramePr>
            <a:graphicFrameLocks noChangeAspect="1"/>
          </p:cNvGraphicFramePr>
          <p:nvPr/>
        </p:nvGraphicFramePr>
        <p:xfrm>
          <a:off x="3886200" y="4132263"/>
          <a:ext cx="407988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5" name="Equation" r:id="rId11" imgW="126720" imgH="139680" progId="Equation.3">
                  <p:embed/>
                </p:oleObj>
              </mc:Choice>
              <mc:Fallback>
                <p:oleObj name="Equation" r:id="rId11" imgW="126720" imgH="1396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4132263"/>
                        <a:ext cx="407988" cy="4492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6"/>
          <p:cNvGraphicFramePr>
            <a:graphicFrameLocks noChangeAspect="1"/>
          </p:cNvGraphicFramePr>
          <p:nvPr/>
        </p:nvGraphicFramePr>
        <p:xfrm>
          <a:off x="4302125" y="2233613"/>
          <a:ext cx="447675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6" name="Equation" r:id="rId13" imgW="139680" imgH="164880" progId="Equation.3">
                  <p:embed/>
                </p:oleObj>
              </mc:Choice>
              <mc:Fallback>
                <p:oleObj name="Equation" r:id="rId13" imgW="1396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2125" y="2233613"/>
                        <a:ext cx="447675" cy="5318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600200" y="838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#1  Find X and Y.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676400" y="25908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6553200" y="9144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5592" name="Object 8"/>
          <p:cNvGraphicFramePr>
            <a:graphicFrameLocks noChangeAspect="1"/>
          </p:cNvGraphicFramePr>
          <p:nvPr/>
        </p:nvGraphicFramePr>
        <p:xfrm>
          <a:off x="3546475" y="4122737"/>
          <a:ext cx="1125538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7" name="Equation" r:id="rId15" imgW="304560" imgH="228600" progId="Equation.3">
                  <p:embed/>
                </p:oleObj>
              </mc:Choice>
              <mc:Fallback>
                <p:oleObj name="Equation" r:id="rId15" imgW="30456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6475" y="4122737"/>
                        <a:ext cx="1125538" cy="8302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94" name="Object 10"/>
          <p:cNvGraphicFramePr>
            <a:graphicFrameLocks noChangeAspect="1"/>
          </p:cNvGraphicFramePr>
          <p:nvPr/>
        </p:nvGraphicFramePr>
        <p:xfrm>
          <a:off x="4334423" y="2042045"/>
          <a:ext cx="657225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8" name="Equation" r:id="rId17" imgW="177480" imgH="177480" progId="Equation.3">
                  <p:embed/>
                </p:oleObj>
              </mc:Choice>
              <mc:Fallback>
                <p:oleObj name="Equation" r:id="rId17" imgW="17748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4423" y="2042045"/>
                        <a:ext cx="657225" cy="6461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Connector 38"/>
          <p:cNvCxnSpPr>
            <a:stCxn id="36" idx="3"/>
          </p:cNvCxnSpPr>
          <p:nvPr/>
        </p:nvCxnSpPr>
        <p:spPr>
          <a:xfrm flipV="1">
            <a:off x="2514600" y="1219200"/>
            <a:ext cx="4038600" cy="1638300"/>
          </a:xfrm>
          <a:prstGeom prst="line">
            <a:avLst/>
          </a:prstGeom>
          <a:ln w="38100">
            <a:solidFill>
              <a:srgbClr val="FF33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 rot="20318854">
            <a:off x="4372773" y="1433238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A is 5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28600"/>
            <a:ext cx="2209800" cy="18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6"/>
          <p:cNvGrpSpPr/>
          <p:nvPr/>
        </p:nvGrpSpPr>
        <p:grpSpPr>
          <a:xfrm>
            <a:off x="2362200" y="1752600"/>
            <a:ext cx="4267200" cy="2286000"/>
            <a:chOff x="3276600" y="2133600"/>
            <a:chExt cx="4267200" cy="2286000"/>
          </a:xfrm>
        </p:grpSpPr>
        <p:sp>
          <p:nvSpPr>
            <p:cNvPr id="28" name="AutoShape 24"/>
            <p:cNvSpPr>
              <a:spLocks noChangeArrowheads="1"/>
            </p:cNvSpPr>
            <p:nvPr/>
          </p:nvSpPr>
          <p:spPr bwMode="auto">
            <a:xfrm>
              <a:off x="3276600" y="2133600"/>
              <a:ext cx="4267200" cy="228600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3276600" y="4114800"/>
              <a:ext cx="304800" cy="304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0" name="Object 13"/>
          <p:cNvGraphicFramePr>
            <a:graphicFrameLocks noChangeAspect="1"/>
          </p:cNvGraphicFramePr>
          <p:nvPr/>
        </p:nvGraphicFramePr>
        <p:xfrm>
          <a:off x="5334000" y="3581400"/>
          <a:ext cx="52705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28" name="Equation" r:id="rId5" imgW="241200" imgH="203040" progId="Equation.3">
                  <p:embed/>
                </p:oleObj>
              </mc:Choice>
              <mc:Fallback>
                <p:oleObj name="Equation" r:id="rId5" imgW="24120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581400"/>
                        <a:ext cx="527050" cy="4397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3"/>
          <p:cNvGraphicFramePr>
            <a:graphicFrameLocks noChangeAspect="1"/>
          </p:cNvGraphicFramePr>
          <p:nvPr/>
        </p:nvGraphicFramePr>
        <p:xfrm>
          <a:off x="2347913" y="1981200"/>
          <a:ext cx="55562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29" name="Equation" r:id="rId7" imgW="253800" imgH="203040" progId="Equation.3">
                  <p:embed/>
                </p:oleObj>
              </mc:Choice>
              <mc:Fallback>
                <p:oleObj name="Equation" r:id="rId7" imgW="2538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7913" y="1981200"/>
                        <a:ext cx="555625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4"/>
          <p:cNvGraphicFramePr>
            <a:graphicFrameLocks noChangeAspect="1"/>
          </p:cNvGraphicFramePr>
          <p:nvPr/>
        </p:nvGraphicFramePr>
        <p:xfrm>
          <a:off x="1906588" y="2590800"/>
          <a:ext cx="404812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30" name="Equation" r:id="rId9" imgW="126720" imgH="139680" progId="Equation.3">
                  <p:embed/>
                </p:oleObj>
              </mc:Choice>
              <mc:Fallback>
                <p:oleObj name="Equation" r:id="rId9" imgW="12672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6588" y="2590800"/>
                        <a:ext cx="404812" cy="4492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5"/>
          <p:cNvGraphicFramePr>
            <a:graphicFrameLocks noChangeAspect="1"/>
          </p:cNvGraphicFramePr>
          <p:nvPr/>
        </p:nvGraphicFramePr>
        <p:xfrm>
          <a:off x="3600450" y="3989388"/>
          <a:ext cx="979488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31" name="Equation" r:id="rId11" imgW="304560" imgH="228600" progId="Equation.3">
                  <p:embed/>
                </p:oleObj>
              </mc:Choice>
              <mc:Fallback>
                <p:oleObj name="Equation" r:id="rId11" imgW="30456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450" y="3989388"/>
                        <a:ext cx="979488" cy="736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6"/>
          <p:cNvGraphicFramePr>
            <a:graphicFrameLocks noChangeAspect="1"/>
          </p:cNvGraphicFramePr>
          <p:nvPr/>
        </p:nvGraphicFramePr>
        <p:xfrm>
          <a:off x="4302125" y="2233613"/>
          <a:ext cx="447675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32" name="Equation" r:id="rId13" imgW="139680" imgH="164880" progId="Equation.3">
                  <p:embed/>
                </p:oleObj>
              </mc:Choice>
              <mc:Fallback>
                <p:oleObj name="Equation" r:id="rId13" imgW="1396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2125" y="2233613"/>
                        <a:ext cx="447675" cy="5318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600200" y="838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#2  Find X and Y.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581400" y="4038600"/>
            <a:ext cx="1066800" cy="6096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391400" y="1524000"/>
            <a:ext cx="9144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5592" name="Object 8"/>
          <p:cNvGraphicFramePr>
            <a:graphicFrameLocks noChangeAspect="1"/>
          </p:cNvGraphicFramePr>
          <p:nvPr/>
        </p:nvGraphicFramePr>
        <p:xfrm>
          <a:off x="1828800" y="2438400"/>
          <a:ext cx="468312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33" name="Equation" r:id="rId15" imgW="126720" imgH="177480" progId="Equation.3">
                  <p:embed/>
                </p:oleObj>
              </mc:Choice>
              <mc:Fallback>
                <p:oleObj name="Equation" r:id="rId15" imgW="12672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438400"/>
                        <a:ext cx="468312" cy="6461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94" name="Object 10"/>
          <p:cNvGraphicFramePr>
            <a:graphicFrameLocks noChangeAspect="1"/>
          </p:cNvGraphicFramePr>
          <p:nvPr/>
        </p:nvGraphicFramePr>
        <p:xfrm>
          <a:off x="4343400" y="2133600"/>
          <a:ext cx="65722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34" name="Equation" r:id="rId17" imgW="177480" imgH="164880" progId="Equation.3">
                  <p:embed/>
                </p:oleObj>
              </mc:Choice>
              <mc:Fallback>
                <p:oleObj name="Equation" r:id="rId17" imgW="177480" imgH="1648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133600"/>
                        <a:ext cx="657225" cy="6000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Connector 38"/>
          <p:cNvCxnSpPr>
            <a:stCxn id="36" idx="3"/>
            <a:endCxn id="37" idx="2"/>
          </p:cNvCxnSpPr>
          <p:nvPr/>
        </p:nvCxnSpPr>
        <p:spPr>
          <a:xfrm flipV="1">
            <a:off x="4648200" y="2057400"/>
            <a:ext cx="3200400" cy="2286000"/>
          </a:xfrm>
          <a:prstGeom prst="line">
            <a:avLst/>
          </a:prstGeom>
          <a:ln w="38100">
            <a:solidFill>
              <a:srgbClr val="FF33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rot="19459453">
            <a:off x="6211789" y="2201186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A is 7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28600"/>
            <a:ext cx="2209800" cy="18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6"/>
          <p:cNvGrpSpPr/>
          <p:nvPr/>
        </p:nvGrpSpPr>
        <p:grpSpPr>
          <a:xfrm>
            <a:off x="2362200" y="1752600"/>
            <a:ext cx="4267200" cy="2286000"/>
            <a:chOff x="3276600" y="2133600"/>
            <a:chExt cx="4267200" cy="2286000"/>
          </a:xfrm>
        </p:grpSpPr>
        <p:sp>
          <p:nvSpPr>
            <p:cNvPr id="28" name="AutoShape 24"/>
            <p:cNvSpPr>
              <a:spLocks noChangeArrowheads="1"/>
            </p:cNvSpPr>
            <p:nvPr/>
          </p:nvSpPr>
          <p:spPr bwMode="auto">
            <a:xfrm>
              <a:off x="3276600" y="2133600"/>
              <a:ext cx="4267200" cy="228600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3276600" y="4114800"/>
              <a:ext cx="304800" cy="304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0" name="Object 13"/>
          <p:cNvGraphicFramePr>
            <a:graphicFrameLocks noChangeAspect="1"/>
          </p:cNvGraphicFramePr>
          <p:nvPr/>
        </p:nvGraphicFramePr>
        <p:xfrm>
          <a:off x="5334000" y="3581400"/>
          <a:ext cx="52705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52" name="Equation" r:id="rId5" imgW="241200" imgH="203040" progId="Equation.3">
                  <p:embed/>
                </p:oleObj>
              </mc:Choice>
              <mc:Fallback>
                <p:oleObj name="Equation" r:id="rId5" imgW="24120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581400"/>
                        <a:ext cx="527050" cy="4397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3"/>
          <p:cNvGraphicFramePr>
            <a:graphicFrameLocks noChangeAspect="1"/>
          </p:cNvGraphicFramePr>
          <p:nvPr/>
        </p:nvGraphicFramePr>
        <p:xfrm>
          <a:off x="2347913" y="1981200"/>
          <a:ext cx="55562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53" name="Equation" r:id="rId7" imgW="253800" imgH="203040" progId="Equation.3">
                  <p:embed/>
                </p:oleObj>
              </mc:Choice>
              <mc:Fallback>
                <p:oleObj name="Equation" r:id="rId7" imgW="2538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7913" y="1981200"/>
                        <a:ext cx="555625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4"/>
          <p:cNvGraphicFramePr>
            <a:graphicFrameLocks noChangeAspect="1"/>
          </p:cNvGraphicFramePr>
          <p:nvPr/>
        </p:nvGraphicFramePr>
        <p:xfrm>
          <a:off x="1824038" y="2551113"/>
          <a:ext cx="5683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54" name="Equation" r:id="rId9" imgW="177480" imgH="164880" progId="Equation.3">
                  <p:embed/>
                </p:oleObj>
              </mc:Choice>
              <mc:Fallback>
                <p:oleObj name="Equation" r:id="rId9" imgW="1774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4038" y="2551113"/>
                        <a:ext cx="568325" cy="5302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5"/>
          <p:cNvGraphicFramePr>
            <a:graphicFrameLocks noChangeAspect="1"/>
          </p:cNvGraphicFramePr>
          <p:nvPr/>
        </p:nvGraphicFramePr>
        <p:xfrm>
          <a:off x="3865563" y="4090988"/>
          <a:ext cx="44926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55" name="Equation" r:id="rId11" imgW="139680" imgH="164880" progId="Equation.3">
                  <p:embed/>
                </p:oleObj>
              </mc:Choice>
              <mc:Fallback>
                <p:oleObj name="Equation" r:id="rId11" imgW="1396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5563" y="4090988"/>
                        <a:ext cx="449262" cy="5318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6"/>
          <p:cNvGraphicFramePr>
            <a:graphicFrameLocks noChangeAspect="1"/>
          </p:cNvGraphicFramePr>
          <p:nvPr/>
        </p:nvGraphicFramePr>
        <p:xfrm>
          <a:off x="4221163" y="2212975"/>
          <a:ext cx="611187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56" name="Equation" r:id="rId13" imgW="190440" imgH="177480" progId="Equation.3">
                  <p:embed/>
                </p:oleObj>
              </mc:Choice>
              <mc:Fallback>
                <p:oleObj name="Equation" r:id="rId13" imgW="19044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163" y="2212975"/>
                        <a:ext cx="611187" cy="5730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600200" y="838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#3  Find X and Y.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4114800" y="22860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696200" y="6096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5592" name="Object 8"/>
          <p:cNvGraphicFramePr>
            <a:graphicFrameLocks noChangeAspect="1"/>
          </p:cNvGraphicFramePr>
          <p:nvPr/>
        </p:nvGraphicFramePr>
        <p:xfrm>
          <a:off x="1581332" y="2530475"/>
          <a:ext cx="750888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57" name="Equation" r:id="rId15" imgW="203040" imgH="177480" progId="Equation.3">
                  <p:embed/>
                </p:oleObj>
              </mc:Choice>
              <mc:Fallback>
                <p:oleObj name="Equation" r:id="rId15" imgW="20304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332" y="2530475"/>
                        <a:ext cx="750888" cy="6445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94" name="Object 10"/>
          <p:cNvGraphicFramePr>
            <a:graphicFrameLocks noChangeAspect="1"/>
          </p:cNvGraphicFramePr>
          <p:nvPr/>
        </p:nvGraphicFramePr>
        <p:xfrm>
          <a:off x="3282950" y="4076517"/>
          <a:ext cx="1408113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58" name="Equation" r:id="rId17" imgW="380880" imgH="228600" progId="Equation.3">
                  <p:embed/>
                </p:oleObj>
              </mc:Choice>
              <mc:Fallback>
                <p:oleObj name="Equation" r:id="rId17" imgW="3808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2950" y="4076517"/>
                        <a:ext cx="1408113" cy="8302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Connector 38"/>
          <p:cNvCxnSpPr>
            <a:stCxn id="36" idx="3"/>
            <a:endCxn id="37" idx="1"/>
          </p:cNvCxnSpPr>
          <p:nvPr/>
        </p:nvCxnSpPr>
        <p:spPr>
          <a:xfrm flipV="1">
            <a:off x="4953000" y="876300"/>
            <a:ext cx="2743200" cy="1676400"/>
          </a:xfrm>
          <a:prstGeom prst="line">
            <a:avLst/>
          </a:prstGeom>
          <a:ln w="38100">
            <a:solidFill>
              <a:srgbClr val="FF33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rot="19673116">
            <a:off x="5423268" y="1401217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A is 25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674558" y="465892"/>
            <a:ext cx="7393242" cy="677108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FF00FF"/>
                </a:solidFill>
              </a:rPr>
              <a:t>Simplifying Square Roots</a:t>
            </a:r>
            <a:endParaRPr lang="en-US" sz="3800" b="1" u="sng" dirty="0">
              <a:solidFill>
                <a:srgbClr val="FF00FF"/>
              </a:solidFill>
            </a:endParaRPr>
          </a:p>
        </p:txBody>
      </p:sp>
      <p:graphicFrame>
        <p:nvGraphicFramePr>
          <p:cNvPr id="79873" name="Object 1"/>
          <p:cNvGraphicFramePr>
            <a:graphicFrameLocks noChangeAspect="1"/>
          </p:cNvGraphicFramePr>
          <p:nvPr/>
        </p:nvGraphicFramePr>
        <p:xfrm>
          <a:off x="2362200" y="2362200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75" name="Presentation" r:id="rId4" imgW="4570388" imgH="3427437" progId="PowerPoint.Show.12">
                  <p:embed/>
                </p:oleObj>
              </mc:Choice>
              <mc:Fallback>
                <p:oleObj name="Presentation" r:id="rId4" imgW="4570388" imgH="3427437" progId="PowerPoint.Show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362200"/>
                        <a:ext cx="4570413" cy="342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2590800" y="1981200"/>
            <a:ext cx="4082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Simplifying Square Roots (from algebra I)</a:t>
            </a: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SQUARE ROOTS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98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798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73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27" name="AutoShape 24"/>
          <p:cNvSpPr>
            <a:spLocks noChangeArrowheads="1"/>
          </p:cNvSpPr>
          <p:nvPr/>
        </p:nvSpPr>
        <p:spPr bwMode="auto">
          <a:xfrm rot="16200000" flipV="1">
            <a:off x="1181100" y="2324100"/>
            <a:ext cx="4267200" cy="2362200"/>
          </a:xfrm>
          <a:prstGeom prst="rtTriangle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2133600" y="5334000"/>
            <a:ext cx="304800" cy="304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0" name="Object 13"/>
          <p:cNvGraphicFramePr>
            <a:graphicFrameLocks noChangeAspect="1"/>
          </p:cNvGraphicFramePr>
          <p:nvPr/>
        </p:nvGraphicFramePr>
        <p:xfrm>
          <a:off x="3810000" y="5181600"/>
          <a:ext cx="55562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23" name="Equation" r:id="rId4" imgW="253800" imgH="203040" progId="Equation.3">
                  <p:embed/>
                </p:oleObj>
              </mc:Choice>
              <mc:Fallback>
                <p:oleObj name="Equation" r:id="rId4" imgW="2538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181600"/>
                        <a:ext cx="555625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3505200" y="3276600"/>
          <a:ext cx="569912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24" name="Equation" r:id="rId6" imgW="177480" imgH="164880" progId="Equation.3">
                  <p:embed/>
                </p:oleObj>
              </mc:Choice>
              <mc:Fallback>
                <p:oleObj name="Equation" r:id="rId6" imgW="1774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276600"/>
                        <a:ext cx="569912" cy="5318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5"/>
          <p:cNvGraphicFramePr>
            <a:graphicFrameLocks noChangeAspect="1"/>
          </p:cNvGraphicFramePr>
          <p:nvPr/>
        </p:nvGraphicFramePr>
        <p:xfrm>
          <a:off x="1752600" y="3429000"/>
          <a:ext cx="4064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25" name="Equation" r:id="rId8" imgW="126720" imgH="139680" progId="Equation.3">
                  <p:embed/>
                </p:oleObj>
              </mc:Choice>
              <mc:Fallback>
                <p:oleObj name="Equation" r:id="rId8" imgW="126720" imgH="1396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429000"/>
                        <a:ext cx="406400" cy="4492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6"/>
          <p:cNvGraphicFramePr>
            <a:graphicFrameLocks noChangeAspect="1"/>
          </p:cNvGraphicFramePr>
          <p:nvPr/>
        </p:nvGraphicFramePr>
        <p:xfrm>
          <a:off x="2971800" y="5638800"/>
          <a:ext cx="4476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26" name="Equation" r:id="rId10" imgW="139680" imgH="164880" progId="Equation.3">
                  <p:embed/>
                </p:oleObj>
              </mc:Choice>
              <mc:Fallback>
                <p:oleObj name="Equation" r:id="rId10" imgW="1396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5638800"/>
                        <a:ext cx="447675" cy="5302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05600" y="228600"/>
            <a:ext cx="2209800" cy="18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1600200" y="838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#4  Find X and Y.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429000" y="32766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696200" y="6096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>
            <a:stCxn id="36" idx="3"/>
            <a:endCxn id="37" idx="1"/>
          </p:cNvCxnSpPr>
          <p:nvPr/>
        </p:nvCxnSpPr>
        <p:spPr>
          <a:xfrm flipV="1">
            <a:off x="4267200" y="876300"/>
            <a:ext cx="3429000" cy="2667000"/>
          </a:xfrm>
          <a:prstGeom prst="line">
            <a:avLst/>
          </a:prstGeom>
          <a:ln w="38100">
            <a:solidFill>
              <a:srgbClr val="FF33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9414022">
            <a:off x="5268296" y="1863541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A is 6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graphicFrame>
        <p:nvGraphicFramePr>
          <p:cNvPr id="196615" name="Object 7"/>
          <p:cNvGraphicFramePr>
            <a:graphicFrameLocks noChangeAspect="1"/>
          </p:cNvGraphicFramePr>
          <p:nvPr/>
        </p:nvGraphicFramePr>
        <p:xfrm>
          <a:off x="975245" y="3184525"/>
          <a:ext cx="112712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27" name="Equation" r:id="rId13" imgW="304560" imgH="228600" progId="Equation.3">
                  <p:embed/>
                </p:oleObj>
              </mc:Choice>
              <mc:Fallback>
                <p:oleObj name="Equation" r:id="rId13" imgW="3045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5245" y="3184525"/>
                        <a:ext cx="1127125" cy="8286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16" name="Object 8"/>
          <p:cNvGraphicFramePr>
            <a:graphicFrameLocks noChangeAspect="1"/>
          </p:cNvGraphicFramePr>
          <p:nvPr/>
        </p:nvGraphicFramePr>
        <p:xfrm>
          <a:off x="2971800" y="5715000"/>
          <a:ext cx="469900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28" name="Equation" r:id="rId15" imgW="126720" imgH="177480" progId="Equation.3">
                  <p:embed/>
                </p:oleObj>
              </mc:Choice>
              <mc:Fallback>
                <p:oleObj name="Equation" r:id="rId15" imgW="12672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5715000"/>
                        <a:ext cx="469900" cy="6461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2667000" y="1752600"/>
            <a:ext cx="2133600" cy="3429000"/>
            <a:chOff x="5105400" y="2514600"/>
            <a:chExt cx="1524000" cy="2286000"/>
          </a:xfrm>
        </p:grpSpPr>
        <p:sp>
          <p:nvSpPr>
            <p:cNvPr id="27" name="AutoShape 24"/>
            <p:cNvSpPr>
              <a:spLocks noChangeArrowheads="1"/>
            </p:cNvSpPr>
            <p:nvPr/>
          </p:nvSpPr>
          <p:spPr bwMode="auto">
            <a:xfrm flipH="1">
              <a:off x="5105400" y="2514600"/>
              <a:ext cx="1524000" cy="228600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 flipH="1">
              <a:off x="6400800" y="4495800"/>
              <a:ext cx="228600" cy="304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0" name="Object 13"/>
          <p:cNvGraphicFramePr>
            <a:graphicFrameLocks noChangeAspect="1"/>
          </p:cNvGraphicFramePr>
          <p:nvPr/>
        </p:nvGraphicFramePr>
        <p:xfrm>
          <a:off x="2797175" y="4724400"/>
          <a:ext cx="55562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47" name="Equation" r:id="rId4" imgW="253800" imgH="203040" progId="Equation.3">
                  <p:embed/>
                </p:oleObj>
              </mc:Choice>
              <mc:Fallback>
                <p:oleObj name="Equation" r:id="rId4" imgW="2538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4724400"/>
                        <a:ext cx="555625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3600450" y="5197475"/>
          <a:ext cx="36671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48" name="Equation" r:id="rId6" imgW="114120" imgH="177480" progId="Equation.3">
                  <p:embed/>
                </p:oleObj>
              </mc:Choice>
              <mc:Fallback>
                <p:oleObj name="Equation" r:id="rId6" imgW="11412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450" y="5197475"/>
                        <a:ext cx="366713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5"/>
          <p:cNvGraphicFramePr>
            <a:graphicFrameLocks noChangeAspect="1"/>
          </p:cNvGraphicFramePr>
          <p:nvPr/>
        </p:nvGraphicFramePr>
        <p:xfrm>
          <a:off x="4876800" y="3124200"/>
          <a:ext cx="4064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49" name="Equation" r:id="rId8" imgW="126720" imgH="139680" progId="Equation.3">
                  <p:embed/>
                </p:oleObj>
              </mc:Choice>
              <mc:Fallback>
                <p:oleObj name="Equation" r:id="rId8" imgW="126720" imgH="1396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124200"/>
                        <a:ext cx="406400" cy="4492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6"/>
          <p:cNvGraphicFramePr>
            <a:graphicFrameLocks noChangeAspect="1"/>
          </p:cNvGraphicFramePr>
          <p:nvPr/>
        </p:nvGraphicFramePr>
        <p:xfrm>
          <a:off x="2997200" y="2916238"/>
          <a:ext cx="4476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50" name="Equation" r:id="rId10" imgW="139680" imgH="164880" progId="Equation.3">
                  <p:embed/>
                </p:oleObj>
              </mc:Choice>
              <mc:Fallback>
                <p:oleObj name="Equation" r:id="rId10" imgW="1396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7200" y="2916238"/>
                        <a:ext cx="447675" cy="5302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05600" y="228600"/>
            <a:ext cx="2209800" cy="18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1600200" y="838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#5  Find X and Y.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352800" y="52578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6477000" y="9144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>
            <a:stCxn id="36" idx="3"/>
            <a:endCxn id="37" idx="1"/>
          </p:cNvCxnSpPr>
          <p:nvPr/>
        </p:nvCxnSpPr>
        <p:spPr>
          <a:xfrm flipV="1">
            <a:off x="4191000" y="1181100"/>
            <a:ext cx="2286000" cy="4343400"/>
          </a:xfrm>
          <a:prstGeom prst="line">
            <a:avLst/>
          </a:prstGeom>
          <a:ln w="38100">
            <a:solidFill>
              <a:srgbClr val="FF33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7966938">
            <a:off x="5129548" y="1970669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A is 9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graphicFrame>
        <p:nvGraphicFramePr>
          <p:cNvPr id="40" name="Object 7"/>
          <p:cNvGraphicFramePr>
            <a:graphicFrameLocks noChangeAspect="1"/>
          </p:cNvGraphicFramePr>
          <p:nvPr/>
        </p:nvGraphicFramePr>
        <p:xfrm>
          <a:off x="4876800" y="2971800"/>
          <a:ext cx="112712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51" name="Equation" r:id="rId13" imgW="304560" imgH="228600" progId="Equation.3">
                  <p:embed/>
                </p:oleObj>
              </mc:Choice>
              <mc:Fallback>
                <p:oleObj name="Equation" r:id="rId13" imgW="3045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971800"/>
                        <a:ext cx="1127125" cy="8286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8"/>
          <p:cNvGraphicFramePr>
            <a:graphicFrameLocks noChangeAspect="1"/>
          </p:cNvGraphicFramePr>
          <p:nvPr/>
        </p:nvGraphicFramePr>
        <p:xfrm>
          <a:off x="2878138" y="2859087"/>
          <a:ext cx="657225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52" name="Equation" r:id="rId15" imgW="177480" imgH="177480" progId="Equation.3">
                  <p:embed/>
                </p:oleObj>
              </mc:Choice>
              <mc:Fallback>
                <p:oleObj name="Equation" r:id="rId15" imgW="17748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8138" y="2859087"/>
                        <a:ext cx="657225" cy="6461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grpSp>
        <p:nvGrpSpPr>
          <p:cNvPr id="4" name="Group 41"/>
          <p:cNvGrpSpPr/>
          <p:nvPr/>
        </p:nvGrpSpPr>
        <p:grpSpPr>
          <a:xfrm rot="10800000">
            <a:off x="2362200" y="2514600"/>
            <a:ext cx="2133600" cy="3429000"/>
            <a:chOff x="5105400" y="2514600"/>
            <a:chExt cx="1524000" cy="2286000"/>
          </a:xfrm>
        </p:grpSpPr>
        <p:sp>
          <p:nvSpPr>
            <p:cNvPr id="27" name="AutoShape 24"/>
            <p:cNvSpPr>
              <a:spLocks noChangeArrowheads="1"/>
            </p:cNvSpPr>
            <p:nvPr/>
          </p:nvSpPr>
          <p:spPr bwMode="auto">
            <a:xfrm flipH="1">
              <a:off x="5105400" y="2514600"/>
              <a:ext cx="1524000" cy="2286000"/>
            </a:xfrm>
            <a:prstGeom prst="rtTriangl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 flipH="1">
              <a:off x="6400800" y="4495800"/>
              <a:ext cx="228600" cy="3048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0" name="Object 13"/>
          <p:cNvGraphicFramePr>
            <a:graphicFrameLocks noChangeAspect="1"/>
          </p:cNvGraphicFramePr>
          <p:nvPr/>
        </p:nvGraphicFramePr>
        <p:xfrm>
          <a:off x="2362200" y="4953000"/>
          <a:ext cx="527050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23" name="Equation" r:id="rId4" imgW="241200" imgH="203040" progId="Equation.3">
                  <p:embed/>
                </p:oleObj>
              </mc:Choice>
              <mc:Fallback>
                <p:oleObj name="Equation" r:id="rId4" imgW="24120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953000"/>
                        <a:ext cx="527050" cy="4397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3486150" y="4098925"/>
          <a:ext cx="4064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24" name="Equation" r:id="rId6" imgW="126720" imgH="139680" progId="Equation.3">
                  <p:embed/>
                </p:oleObj>
              </mc:Choice>
              <mc:Fallback>
                <p:oleObj name="Equation" r:id="rId6" imgW="126720" imgH="139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6150" y="4098925"/>
                        <a:ext cx="406400" cy="44926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5"/>
          <p:cNvGraphicFramePr>
            <a:graphicFrameLocks noChangeAspect="1"/>
          </p:cNvGraphicFramePr>
          <p:nvPr/>
        </p:nvGraphicFramePr>
        <p:xfrm>
          <a:off x="1905000" y="3657600"/>
          <a:ext cx="4064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25" name="Equation" r:id="rId8" imgW="126720" imgH="177480" progId="Equation.3">
                  <p:embed/>
                </p:oleObj>
              </mc:Choice>
              <mc:Fallback>
                <p:oleObj name="Equation" r:id="rId8" imgW="12672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657600"/>
                        <a:ext cx="406400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6"/>
          <p:cNvGraphicFramePr>
            <a:graphicFrameLocks noChangeAspect="1"/>
          </p:cNvGraphicFramePr>
          <p:nvPr/>
        </p:nvGraphicFramePr>
        <p:xfrm>
          <a:off x="3048000" y="1981200"/>
          <a:ext cx="4476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26" name="Equation" r:id="rId10" imgW="139680" imgH="164880" progId="Equation.3">
                  <p:embed/>
                </p:oleObj>
              </mc:Choice>
              <mc:Fallback>
                <p:oleObj name="Equation" r:id="rId10" imgW="1396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981200"/>
                        <a:ext cx="447675" cy="5302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05600" y="228600"/>
            <a:ext cx="2209800" cy="18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1600200" y="838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#6  Find X and Y.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752600" y="36576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391400" y="1524000"/>
            <a:ext cx="838200" cy="533400"/>
          </a:xfrm>
          <a:prstGeom prst="roundRect">
            <a:avLst>
              <a:gd name="adj" fmla="val 50000"/>
            </a:avLst>
          </a:prstGeom>
          <a:solidFill>
            <a:srgbClr val="FF33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>
            <a:stCxn id="36" idx="3"/>
            <a:endCxn id="37" idx="1"/>
          </p:cNvCxnSpPr>
          <p:nvPr/>
        </p:nvCxnSpPr>
        <p:spPr>
          <a:xfrm flipV="1">
            <a:off x="2590800" y="1790700"/>
            <a:ext cx="4800600" cy="2133600"/>
          </a:xfrm>
          <a:prstGeom prst="line">
            <a:avLst/>
          </a:prstGeom>
          <a:ln w="38100">
            <a:solidFill>
              <a:srgbClr val="FF3399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20087978">
            <a:off x="4992867" y="2159283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Comic Sans MS" pitchFamily="66" charset="0"/>
              </a:rPr>
              <a:t>A is ?</a:t>
            </a:r>
            <a:endParaRPr lang="en-US" sz="2400" dirty="0">
              <a:solidFill>
                <a:srgbClr val="FF3399"/>
              </a:solidFill>
              <a:latin typeface="Comic Sans MS" pitchFamily="66" charset="0"/>
            </a:endParaRPr>
          </a:p>
        </p:txBody>
      </p:sp>
      <p:graphicFrame>
        <p:nvGraphicFramePr>
          <p:cNvPr id="40" name="Object 7"/>
          <p:cNvGraphicFramePr>
            <a:graphicFrameLocks noChangeAspect="1"/>
          </p:cNvGraphicFramePr>
          <p:nvPr/>
        </p:nvGraphicFramePr>
        <p:xfrm>
          <a:off x="2971800" y="1524000"/>
          <a:ext cx="755254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27" name="Equation" r:id="rId13" imgW="330120" imgH="431640" progId="Equation.3">
                  <p:embed/>
                </p:oleObj>
              </mc:Choice>
              <mc:Fallback>
                <p:oleObj name="Equation" r:id="rId13" imgW="33012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524000"/>
                        <a:ext cx="755254" cy="9683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5704" name="Object 8"/>
          <p:cNvGraphicFramePr>
            <a:graphicFrameLocks noChangeAspect="1"/>
          </p:cNvGraphicFramePr>
          <p:nvPr/>
        </p:nvGraphicFramePr>
        <p:xfrm>
          <a:off x="6934200" y="2286000"/>
          <a:ext cx="1790700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28" name="Equation" r:id="rId15" imgW="558720" imgH="228600" progId="Equation.3">
                  <p:embed/>
                </p:oleObj>
              </mc:Choice>
              <mc:Fallback>
                <p:oleObj name="Equation" r:id="rId15" imgW="55872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286000"/>
                        <a:ext cx="1790700" cy="7350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5705" name="Object 9"/>
          <p:cNvGraphicFramePr>
            <a:graphicFrameLocks noChangeAspect="1"/>
          </p:cNvGraphicFramePr>
          <p:nvPr/>
        </p:nvGraphicFramePr>
        <p:xfrm>
          <a:off x="6718300" y="2895600"/>
          <a:ext cx="490538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29" name="Equation" r:id="rId17" imgW="228600" imgH="253800" progId="Equation.3">
                  <p:embed/>
                </p:oleObj>
              </mc:Choice>
              <mc:Fallback>
                <p:oleObj name="Equation" r:id="rId17" imgW="228600" imgH="2538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8300" y="2895600"/>
                        <a:ext cx="490538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5706" name="Object 10"/>
          <p:cNvGraphicFramePr>
            <a:graphicFrameLocks noChangeAspect="1"/>
          </p:cNvGraphicFramePr>
          <p:nvPr/>
        </p:nvGraphicFramePr>
        <p:xfrm>
          <a:off x="7937500" y="2895600"/>
          <a:ext cx="490538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30" name="Equation" r:id="rId19" imgW="228600" imgH="253800" progId="Equation.3">
                  <p:embed/>
                </p:oleObj>
              </mc:Choice>
              <mc:Fallback>
                <p:oleObj name="Equation" r:id="rId19" imgW="228600" imgH="2538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0" y="2895600"/>
                        <a:ext cx="490538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5707" name="Object 11"/>
          <p:cNvGraphicFramePr>
            <a:graphicFrameLocks noChangeAspect="1"/>
          </p:cNvGraphicFramePr>
          <p:nvPr/>
        </p:nvGraphicFramePr>
        <p:xfrm>
          <a:off x="5867400" y="3505200"/>
          <a:ext cx="76200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31" name="Equation" r:id="rId21" imgW="355320" imgH="457200" progId="Equation.3">
                  <p:embed/>
                </p:oleObj>
              </mc:Choice>
              <mc:Fallback>
                <p:oleObj name="Equation" r:id="rId21" imgW="355320" imgH="457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505200"/>
                        <a:ext cx="762000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5708" name="Object 12"/>
          <p:cNvGraphicFramePr>
            <a:graphicFrameLocks noChangeAspect="1"/>
          </p:cNvGraphicFramePr>
          <p:nvPr/>
        </p:nvGraphicFramePr>
        <p:xfrm>
          <a:off x="6524625" y="3352800"/>
          <a:ext cx="1628775" cy="134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32" name="Equation" r:id="rId23" imgW="507960" imgH="419040" progId="Equation.3">
                  <p:embed/>
                </p:oleObj>
              </mc:Choice>
              <mc:Fallback>
                <p:oleObj name="Equation" r:id="rId23" imgW="507960" imgH="419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625" y="3352800"/>
                        <a:ext cx="1628775" cy="134778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5709" name="Object 13"/>
          <p:cNvGraphicFramePr>
            <a:graphicFrameLocks noChangeAspect="1"/>
          </p:cNvGraphicFramePr>
          <p:nvPr/>
        </p:nvGraphicFramePr>
        <p:xfrm>
          <a:off x="6248400" y="4856163"/>
          <a:ext cx="1873250" cy="1389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33" name="Equation" r:id="rId25" imgW="583920" imgH="431640" progId="Equation.3">
                  <p:embed/>
                </p:oleObj>
              </mc:Choice>
              <mc:Fallback>
                <p:oleObj name="Equation" r:id="rId25" imgW="583920" imgH="4316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4856163"/>
                        <a:ext cx="1873250" cy="138906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5710" name="Object 14"/>
          <p:cNvGraphicFramePr>
            <a:graphicFrameLocks noChangeAspect="1"/>
          </p:cNvGraphicFramePr>
          <p:nvPr/>
        </p:nvGraphicFramePr>
        <p:xfrm>
          <a:off x="3519488" y="4114800"/>
          <a:ext cx="900112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34" name="Equation" r:id="rId27" imgW="393480" imgH="431640" progId="Equation.3">
                  <p:embed/>
                </p:oleObj>
              </mc:Choice>
              <mc:Fallback>
                <p:oleObj name="Equation" r:id="rId27" imgW="393480" imgH="431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9488" y="4114800"/>
                        <a:ext cx="900112" cy="9683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5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85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5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85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85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85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85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670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14400"/>
            <a:ext cx="26670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981200" y="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Special Triangles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pic>
        <p:nvPicPr>
          <p:cNvPr id="326671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762000"/>
            <a:ext cx="2362200" cy="194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667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3505200"/>
            <a:ext cx="2743200" cy="182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6673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533400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6674" name="Picture 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3581400"/>
            <a:ext cx="1905000" cy="260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6675" name="Picture 1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86200" y="3505200"/>
            <a:ext cx="2057400" cy="290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/>
          <p:nvPr/>
        </p:nvSpPr>
        <p:spPr>
          <a:xfrm>
            <a:off x="1371600" y="914400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#7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38600" y="914400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#8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324600" y="914400"/>
            <a:ext cx="55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#9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19200" y="3276600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#10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38600" y="3276600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#11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05600" y="3352800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#12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Special Triangles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313492"/>
            <a:ext cx="3664080" cy="677108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78938"/>
              </a:avLst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FFFF00"/>
                </a:solidFill>
              </a:rPr>
              <a:t>Introduction to TRIG</a:t>
            </a:r>
            <a:endParaRPr lang="en-US" sz="3800" b="1" u="sng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09800" y="0"/>
            <a:ext cx="19752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FF00"/>
                </a:solidFill>
                <a:latin typeface="Comic Sans MS" pitchFamily="66" charset="0"/>
              </a:rPr>
              <a:t>O, A, and H</a:t>
            </a:r>
            <a:endParaRPr lang="en-US" sz="2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381000" y="914400"/>
            <a:ext cx="822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1" hangingPunct="1"/>
            <a:r>
              <a:rPr lang="en-US" sz="4400" dirty="0" smtClean="0">
                <a:solidFill>
                  <a:srgbClr val="FFFF00"/>
                </a:solidFill>
                <a:latin typeface="Comic Sans MS" pitchFamily="66" charset="0"/>
              </a:rPr>
              <a:t>This </a:t>
            </a:r>
            <a:r>
              <a:rPr lang="en-US" sz="4400" dirty="0">
                <a:solidFill>
                  <a:srgbClr val="FFFF00"/>
                </a:solidFill>
                <a:latin typeface="Comic Sans MS" pitchFamily="66" charset="0"/>
              </a:rPr>
              <a:t>is only true for</a:t>
            </a:r>
            <a:br>
              <a:rPr lang="en-US" sz="4400" dirty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4400" dirty="0">
                <a:solidFill>
                  <a:srgbClr val="FFFF00"/>
                </a:solidFill>
                <a:latin typeface="Comic Sans MS" pitchFamily="66" charset="0"/>
              </a:rPr>
              <a:t>RIGHT TRIANGLES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09800" y="0"/>
            <a:ext cx="19752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FF00"/>
                </a:solidFill>
                <a:latin typeface="Comic Sans MS" pitchFamily="66" charset="0"/>
              </a:rPr>
              <a:t>O, A, and H</a:t>
            </a:r>
            <a:endParaRPr lang="en-US" sz="2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27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1812925" y="1639888"/>
            <a:ext cx="388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First, start with a triangle.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2743200" y="2057400"/>
            <a:ext cx="270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A </a:t>
            </a:r>
            <a:r>
              <a:rPr lang="en-US" sz="2400" b="1" u="sng">
                <a:solidFill>
                  <a:srgbClr val="FF0000"/>
                </a:solidFill>
              </a:rPr>
              <a:t>RIGHT</a:t>
            </a:r>
            <a:r>
              <a:rPr lang="en-US" sz="2400" b="1">
                <a:solidFill>
                  <a:schemeClr val="bg1"/>
                </a:solidFill>
              </a:rPr>
              <a:t> triangle.</a:t>
            </a: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1752600" y="2743200"/>
            <a:ext cx="294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Next, pick an angle</a:t>
            </a:r>
          </a:p>
        </p:txBody>
      </p: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2743200" y="320040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(not the right angle)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/>
      <p:bldP spid="3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09800" y="0"/>
            <a:ext cx="19752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FF00"/>
                </a:solidFill>
                <a:latin typeface="Comic Sans MS" pitchFamily="66" charset="0"/>
              </a:rPr>
              <a:t>O, A, and H</a:t>
            </a:r>
            <a:endParaRPr lang="en-US" sz="2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27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2590800" y="1447800"/>
            <a:ext cx="3787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Label the sides O, A or H</a:t>
            </a: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2606675" y="2093912"/>
            <a:ext cx="1587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O</a:t>
            </a:r>
            <a:r>
              <a:rPr lang="en-US" sz="2400" b="1">
                <a:solidFill>
                  <a:schemeClr val="bg1"/>
                </a:solidFill>
              </a:rPr>
              <a:t> pposite</a:t>
            </a:r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2606675" y="2627312"/>
            <a:ext cx="155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</a:t>
            </a:r>
            <a:r>
              <a:rPr lang="en-US" sz="2400" b="1">
                <a:solidFill>
                  <a:schemeClr val="bg1"/>
                </a:solidFill>
              </a:rPr>
              <a:t> djacent</a:t>
            </a:r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2606675" y="3236912"/>
            <a:ext cx="201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H</a:t>
            </a:r>
            <a:r>
              <a:rPr lang="en-US" sz="2400" b="1">
                <a:solidFill>
                  <a:schemeClr val="bg1"/>
                </a:solidFill>
              </a:rPr>
              <a:t> ypotenuse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41529"/>
              <a:ext cx="1734577" cy="362544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09800" y="0"/>
            <a:ext cx="19752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FF00"/>
                </a:solidFill>
                <a:latin typeface="Comic Sans MS" pitchFamily="66" charset="0"/>
              </a:rPr>
              <a:t>O, A, and H</a:t>
            </a:r>
            <a:endParaRPr lang="en-US" sz="2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27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2057400" y="1447800"/>
            <a:ext cx="49037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O</a:t>
            </a:r>
            <a:r>
              <a:rPr lang="en-US" sz="2400" b="1" dirty="0">
                <a:solidFill>
                  <a:schemeClr val="bg1"/>
                </a:solidFill>
              </a:rPr>
              <a:t>pposite is always opposite the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    chosen angle</a:t>
            </a:r>
          </a:p>
        </p:txBody>
      </p:sp>
      <p:sp>
        <p:nvSpPr>
          <p:cNvPr id="36" name="AutoShape 16"/>
          <p:cNvSpPr>
            <a:spLocks noChangeArrowheads="1"/>
          </p:cNvSpPr>
          <p:nvPr/>
        </p:nvSpPr>
        <p:spPr bwMode="auto">
          <a:xfrm rot="19295800">
            <a:off x="6179173" y="4449945"/>
            <a:ext cx="2438400" cy="381000"/>
          </a:xfrm>
          <a:prstGeom prst="rightArrow">
            <a:avLst>
              <a:gd name="adj1" fmla="val 55361"/>
              <a:gd name="adj2" fmla="val 171674"/>
            </a:avLst>
          </a:prstGeom>
          <a:solidFill>
            <a:srgbClr val="FF0000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864870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animBg="1"/>
      <p:bldP spid="3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09800" y="0"/>
            <a:ext cx="19752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FF00"/>
                </a:solidFill>
                <a:latin typeface="Comic Sans MS" pitchFamily="66" charset="0"/>
              </a:rPr>
              <a:t>O, A, and H</a:t>
            </a:r>
            <a:endParaRPr lang="en-US" sz="2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27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1714500" y="1447800"/>
            <a:ext cx="5329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H</a:t>
            </a:r>
            <a:r>
              <a:rPr lang="en-US" sz="2400" b="1">
                <a:solidFill>
                  <a:schemeClr val="bg1"/>
                </a:solidFill>
              </a:rPr>
              <a:t>ypotenuse is always opposite the </a:t>
            </a:r>
          </a:p>
          <a:p>
            <a:r>
              <a:rPr lang="en-US" sz="2400" b="1">
                <a:solidFill>
                  <a:schemeClr val="bg1"/>
                </a:solidFill>
              </a:rPr>
              <a:t>    right angle</a:t>
            </a:r>
          </a:p>
        </p:txBody>
      </p:sp>
      <p:sp>
        <p:nvSpPr>
          <p:cNvPr id="37" name="AutoShape 12"/>
          <p:cNvSpPr>
            <a:spLocks noChangeArrowheads="1"/>
          </p:cNvSpPr>
          <p:nvPr/>
        </p:nvSpPr>
        <p:spPr bwMode="auto">
          <a:xfrm rot="13895800">
            <a:off x="6632042" y="4514128"/>
            <a:ext cx="1981200" cy="381000"/>
          </a:xfrm>
          <a:prstGeom prst="rightArrow">
            <a:avLst>
              <a:gd name="adj1" fmla="val 55361"/>
              <a:gd name="adj2" fmla="val 139485"/>
            </a:avLst>
          </a:prstGeom>
          <a:solidFill>
            <a:srgbClr val="FF0000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864870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6134100" y="29718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 animBg="1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SQUARE ROOTS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133600" y="228600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Comic Sans MS" pitchFamily="66" charset="0"/>
              </a:rPr>
              <a:t>SQUARE ROOTS:  </a:t>
            </a:r>
          </a:p>
          <a:p>
            <a:r>
              <a:rPr lang="en-US" sz="3000" b="1" dirty="0" smtClean="0">
                <a:solidFill>
                  <a:schemeClr val="bg1"/>
                </a:solidFill>
                <a:latin typeface="Comic Sans MS" pitchFamily="66" charset="0"/>
              </a:rPr>
              <a:t>	</a:t>
            </a: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What you need for Geometry</a:t>
            </a:r>
            <a:endParaRPr lang="en-US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19200" y="15240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FF00FF"/>
                </a:solidFill>
                <a:latin typeface="Comic Sans MS" pitchFamily="66" charset="0"/>
              </a:rPr>
              <a:t>SIMPLIFY</a:t>
            </a:r>
            <a:endParaRPr lang="en-US" sz="2000" u="sng" dirty="0">
              <a:solidFill>
                <a:srgbClr val="FF00FF"/>
              </a:solidFill>
              <a:latin typeface="Comic Sans MS" pitchFamily="66" charset="0"/>
            </a:endParaRPr>
          </a:p>
        </p:txBody>
      </p:sp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3209925" y="1490663"/>
          <a:ext cx="1506538" cy="330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7" name="Equation" r:id="rId4" imgW="571320" imgH="1257120" progId="Equation.DSMT4">
                  <p:embed/>
                </p:oleObj>
              </mc:Choice>
              <mc:Fallback>
                <p:oleObj name="Equation" r:id="rId4" imgW="571320" imgH="125712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9925" y="1490663"/>
                        <a:ext cx="1506538" cy="3306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54" name="Object 10"/>
          <p:cNvGraphicFramePr>
            <a:graphicFrameLocks noChangeAspect="1"/>
          </p:cNvGraphicFramePr>
          <p:nvPr/>
        </p:nvGraphicFramePr>
        <p:xfrm>
          <a:off x="4897438" y="1571625"/>
          <a:ext cx="154940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8" name="Equation" r:id="rId6" imgW="660240" imgH="253800" progId="Equation.DSMT4">
                  <p:embed/>
                </p:oleObj>
              </mc:Choice>
              <mc:Fallback>
                <p:oleObj name="Equation" r:id="rId6" imgW="660240" imgH="2538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7438" y="1571625"/>
                        <a:ext cx="1549400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55" name="Object 11"/>
          <p:cNvGraphicFramePr>
            <a:graphicFrameLocks noChangeAspect="1"/>
          </p:cNvGraphicFramePr>
          <p:nvPr/>
        </p:nvGraphicFramePr>
        <p:xfrm>
          <a:off x="6586538" y="1571625"/>
          <a:ext cx="125095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9" name="Equation" r:id="rId8" imgW="533160" imgH="253800" progId="Equation.DSMT4">
                  <p:embed/>
                </p:oleObj>
              </mc:Choice>
              <mc:Fallback>
                <p:oleObj name="Equation" r:id="rId8" imgW="533160" imgH="2538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6538" y="1571625"/>
                        <a:ext cx="1250950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56" name="Object 12"/>
          <p:cNvGraphicFramePr>
            <a:graphicFrameLocks noChangeAspect="1"/>
          </p:cNvGraphicFramePr>
          <p:nvPr/>
        </p:nvGraphicFramePr>
        <p:xfrm>
          <a:off x="4865688" y="2867025"/>
          <a:ext cx="1577975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70" name="Equation" r:id="rId10" imgW="672840" imgH="253800" progId="Equation.DSMT4">
                  <p:embed/>
                </p:oleObj>
              </mc:Choice>
              <mc:Fallback>
                <p:oleObj name="Equation" r:id="rId10" imgW="672840" imgH="2538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5688" y="2867025"/>
                        <a:ext cx="1577975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57" name="Object 13"/>
          <p:cNvGraphicFramePr>
            <a:graphicFrameLocks noChangeAspect="1"/>
          </p:cNvGraphicFramePr>
          <p:nvPr/>
        </p:nvGraphicFramePr>
        <p:xfrm>
          <a:off x="6584950" y="2867025"/>
          <a:ext cx="1103313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71" name="Equation" r:id="rId12" imgW="469800" imgH="241200" progId="Equation.DSMT4">
                  <p:embed/>
                </p:oleObj>
              </mc:Choice>
              <mc:Fallback>
                <p:oleObj name="Equation" r:id="rId12" imgW="469800" imgH="2412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4950" y="2867025"/>
                        <a:ext cx="1103313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58" name="Object 14"/>
          <p:cNvGraphicFramePr>
            <a:graphicFrameLocks noChangeAspect="1"/>
          </p:cNvGraphicFramePr>
          <p:nvPr/>
        </p:nvGraphicFramePr>
        <p:xfrm>
          <a:off x="4894263" y="4086225"/>
          <a:ext cx="1520825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72" name="Equation" r:id="rId14" imgW="647640" imgH="253800" progId="Equation.DSMT4">
                  <p:embed/>
                </p:oleObj>
              </mc:Choice>
              <mc:Fallback>
                <p:oleObj name="Equation" r:id="rId14" imgW="647640" imgH="2538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4263" y="4086225"/>
                        <a:ext cx="1520825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59" name="Object 15"/>
          <p:cNvGraphicFramePr>
            <a:graphicFrameLocks noChangeAspect="1"/>
          </p:cNvGraphicFramePr>
          <p:nvPr/>
        </p:nvGraphicFramePr>
        <p:xfrm>
          <a:off x="6667500" y="4086225"/>
          <a:ext cx="1131888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73" name="Equation" r:id="rId16" imgW="482400" imgH="253800" progId="Equation.DSMT4">
                  <p:embed/>
                </p:oleObj>
              </mc:Choice>
              <mc:Fallback>
                <p:oleObj name="Equation" r:id="rId16" imgW="482400" imgH="2538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0" y="4086225"/>
                        <a:ext cx="1131888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2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grpSp>
        <p:nvGrpSpPr>
          <p:cNvPr id="26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09800" y="0"/>
            <a:ext cx="19752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FF00"/>
                </a:solidFill>
                <a:latin typeface="Comic Sans MS" pitchFamily="66" charset="0"/>
              </a:rPr>
              <a:t>O, A, and H</a:t>
            </a:r>
            <a:endParaRPr lang="en-US" sz="2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1752600" y="1477962"/>
            <a:ext cx="40608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</a:t>
            </a:r>
            <a:r>
              <a:rPr lang="en-US" sz="2400" b="1" dirty="0">
                <a:solidFill>
                  <a:schemeClr val="bg1"/>
                </a:solidFill>
              </a:rPr>
              <a:t>djacent is always next to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        the chosen angle</a:t>
            </a: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864058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6125980" y="29718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40" name="AutoShape 15"/>
          <p:cNvSpPr>
            <a:spLocks noChangeArrowheads="1"/>
          </p:cNvSpPr>
          <p:nvPr/>
        </p:nvSpPr>
        <p:spPr bwMode="auto">
          <a:xfrm rot="1556537">
            <a:off x="6019800" y="4983162"/>
            <a:ext cx="1447800" cy="91440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Text Box 16"/>
          <p:cNvSpPr txBox="1">
            <a:spLocks noChangeArrowheads="1"/>
          </p:cNvSpPr>
          <p:nvPr/>
        </p:nvSpPr>
        <p:spPr bwMode="auto">
          <a:xfrm>
            <a:off x="6950075" y="5897562"/>
            <a:ext cx="461963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0" grpId="0" animBg="1"/>
      <p:bldP spid="4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09800" y="0"/>
            <a:ext cx="19752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FF00"/>
                </a:solidFill>
                <a:latin typeface="Comic Sans MS" pitchFamily="66" charset="0"/>
              </a:rPr>
              <a:t>O, A, and H</a:t>
            </a:r>
            <a:endParaRPr lang="en-US" sz="2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27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1790700" y="14478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if we picked the other angle?</a:t>
            </a:r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864870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6210300" y="29718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39" name="Text Box 15"/>
          <p:cNvSpPr txBox="1">
            <a:spLocks noChangeArrowheads="1"/>
          </p:cNvSpPr>
          <p:nvPr/>
        </p:nvSpPr>
        <p:spPr bwMode="auto">
          <a:xfrm>
            <a:off x="6911975" y="5867400"/>
            <a:ext cx="461963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09800" y="0"/>
            <a:ext cx="19752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FF00"/>
                </a:solidFill>
                <a:latin typeface="Comic Sans MS" pitchFamily="66" charset="0"/>
              </a:rPr>
              <a:t>O, A, and H</a:t>
            </a:r>
            <a:endParaRPr lang="en-US" sz="26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27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Arc 10"/>
          <p:cNvSpPr>
            <a:spLocks/>
          </p:cNvSpPr>
          <p:nvPr/>
        </p:nvSpPr>
        <p:spPr bwMode="auto">
          <a:xfrm rot="16786249" flipH="1">
            <a:off x="7978775" y="1972256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6742113" y="5934656"/>
            <a:ext cx="496887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8682038" y="3648656"/>
            <a:ext cx="461962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6134100" y="3115256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1790700" y="14478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if we picked the other angle?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6" name="AutoShape 3"/>
          <p:cNvSpPr>
            <a:spLocks noChangeArrowheads="1"/>
          </p:cNvSpPr>
          <p:nvPr/>
        </p:nvSpPr>
        <p:spPr bwMode="auto">
          <a:xfrm rot="10800000">
            <a:off x="1600200" y="2209800"/>
            <a:ext cx="2133600" cy="1143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AutoShape 4"/>
          <p:cNvSpPr>
            <a:spLocks noChangeArrowheads="1"/>
          </p:cNvSpPr>
          <p:nvPr/>
        </p:nvSpPr>
        <p:spPr bwMode="auto">
          <a:xfrm>
            <a:off x="4724400" y="1905000"/>
            <a:ext cx="1295400" cy="1524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5"/>
          <p:cNvSpPr>
            <a:spLocks noChangeArrowheads="1"/>
          </p:cNvSpPr>
          <p:nvPr/>
        </p:nvSpPr>
        <p:spPr bwMode="auto">
          <a:xfrm rot="16200000">
            <a:off x="7058025" y="1866900"/>
            <a:ext cx="1600200" cy="1524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 rot="5400000">
            <a:off x="2133600" y="4648200"/>
            <a:ext cx="1828800" cy="13716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 rot="16200000">
            <a:off x="4495800" y="4800600"/>
            <a:ext cx="1828800" cy="1143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AutoShape 8"/>
          <p:cNvSpPr>
            <a:spLocks noChangeArrowheads="1"/>
          </p:cNvSpPr>
          <p:nvPr/>
        </p:nvSpPr>
        <p:spPr bwMode="auto">
          <a:xfrm rot="8884747">
            <a:off x="6929939" y="4801820"/>
            <a:ext cx="1828800" cy="13716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rc 9"/>
          <p:cNvSpPr>
            <a:spLocks/>
          </p:cNvSpPr>
          <p:nvPr/>
        </p:nvSpPr>
        <p:spPr bwMode="auto">
          <a:xfrm>
            <a:off x="2057400" y="22098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Arc 10"/>
          <p:cNvSpPr>
            <a:spLocks/>
          </p:cNvSpPr>
          <p:nvPr/>
        </p:nvSpPr>
        <p:spPr bwMode="auto">
          <a:xfrm>
            <a:off x="5029200" y="60198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Arc 11"/>
          <p:cNvSpPr>
            <a:spLocks/>
          </p:cNvSpPr>
          <p:nvPr/>
        </p:nvSpPr>
        <p:spPr bwMode="auto">
          <a:xfrm>
            <a:off x="7362825" y="31623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Arc 12"/>
          <p:cNvSpPr>
            <a:spLocks/>
          </p:cNvSpPr>
          <p:nvPr/>
        </p:nvSpPr>
        <p:spPr bwMode="auto">
          <a:xfrm>
            <a:off x="7187114" y="5106620"/>
            <a:ext cx="1524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Arc 13"/>
          <p:cNvSpPr>
            <a:spLocks/>
          </p:cNvSpPr>
          <p:nvPr/>
        </p:nvSpPr>
        <p:spPr bwMode="auto">
          <a:xfrm flipH="1">
            <a:off x="5486400" y="3048000"/>
            <a:ext cx="2286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Arc 14"/>
          <p:cNvSpPr>
            <a:spLocks/>
          </p:cNvSpPr>
          <p:nvPr/>
        </p:nvSpPr>
        <p:spPr bwMode="auto">
          <a:xfrm rot="17830377" flipH="1">
            <a:off x="3048000" y="4419600"/>
            <a:ext cx="3810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Line 15"/>
          <p:cNvSpPr>
            <a:spLocks noChangeShapeType="1"/>
          </p:cNvSpPr>
          <p:nvPr/>
        </p:nvSpPr>
        <p:spPr bwMode="auto">
          <a:xfrm>
            <a:off x="2362200" y="4419600"/>
            <a:ext cx="0" cy="1828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16"/>
          <p:cNvSpPr>
            <a:spLocks noChangeShapeType="1"/>
          </p:cNvSpPr>
          <p:nvPr/>
        </p:nvSpPr>
        <p:spPr bwMode="auto">
          <a:xfrm flipH="1">
            <a:off x="4800600" y="4419600"/>
            <a:ext cx="1219200" cy="1905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17"/>
          <p:cNvSpPr>
            <a:spLocks noChangeShapeType="1"/>
          </p:cNvSpPr>
          <p:nvPr/>
        </p:nvSpPr>
        <p:spPr bwMode="auto">
          <a:xfrm>
            <a:off x="1524000" y="2209800"/>
            <a:ext cx="220980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18"/>
          <p:cNvSpPr>
            <a:spLocks noChangeShapeType="1"/>
          </p:cNvSpPr>
          <p:nvPr/>
        </p:nvSpPr>
        <p:spPr bwMode="auto">
          <a:xfrm>
            <a:off x="4724400" y="3429000"/>
            <a:ext cx="1295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8613255" y="1836920"/>
            <a:ext cx="0" cy="1600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Line 20"/>
          <p:cNvSpPr>
            <a:spLocks noChangeShapeType="1"/>
          </p:cNvSpPr>
          <p:nvPr/>
        </p:nvSpPr>
        <p:spPr bwMode="auto">
          <a:xfrm flipV="1">
            <a:off x="6705600" y="4420820"/>
            <a:ext cx="1548314" cy="98938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Text Box 21"/>
          <p:cNvSpPr txBox="1">
            <a:spLocks noChangeArrowheads="1"/>
          </p:cNvSpPr>
          <p:nvPr/>
        </p:nvSpPr>
        <p:spPr bwMode="auto">
          <a:xfrm>
            <a:off x="2009775" y="2616200"/>
            <a:ext cx="455613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4995863" y="3378200"/>
            <a:ext cx="427037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57" name="Text Box 23"/>
          <p:cNvSpPr txBox="1">
            <a:spLocks noChangeArrowheads="1"/>
          </p:cNvSpPr>
          <p:nvPr/>
        </p:nvSpPr>
        <p:spPr bwMode="auto">
          <a:xfrm>
            <a:off x="8686800" y="2425700"/>
            <a:ext cx="457200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58" name="Text Box 24"/>
          <p:cNvSpPr txBox="1">
            <a:spLocks noChangeArrowheads="1"/>
          </p:cNvSpPr>
          <p:nvPr/>
        </p:nvSpPr>
        <p:spPr bwMode="auto">
          <a:xfrm>
            <a:off x="6923589" y="4446220"/>
            <a:ext cx="427038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59" name="Text Box 25"/>
          <p:cNvSpPr txBox="1">
            <a:spLocks noChangeArrowheads="1"/>
          </p:cNvSpPr>
          <p:nvPr/>
        </p:nvSpPr>
        <p:spPr bwMode="auto">
          <a:xfrm>
            <a:off x="4829175" y="4978400"/>
            <a:ext cx="455613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60" name="Text Box 26"/>
          <p:cNvSpPr txBox="1">
            <a:spLocks noChangeArrowheads="1"/>
          </p:cNvSpPr>
          <p:nvPr/>
        </p:nvSpPr>
        <p:spPr bwMode="auto">
          <a:xfrm>
            <a:off x="1857375" y="5054600"/>
            <a:ext cx="457200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O, A &amp; H quiz</a:t>
            </a:r>
            <a:r>
              <a:rPr lang="en-US" dirty="0">
                <a:solidFill>
                  <a:srgbClr val="000000"/>
                </a:solidFill>
              </a:rPr>
              <a:t>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O</a:t>
            </a:r>
            <a:r>
              <a:rPr lang="en-US" dirty="0">
                <a:solidFill>
                  <a:schemeClr val="bg1"/>
                </a:solidFill>
              </a:rPr>
              <a:t>pposite, </a:t>
            </a:r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dirty="0">
                <a:solidFill>
                  <a:schemeClr val="bg1"/>
                </a:solidFill>
              </a:rPr>
              <a:t>djacent or </a:t>
            </a:r>
            <a:r>
              <a:rPr lang="en-US" b="1" dirty="0">
                <a:solidFill>
                  <a:srgbClr val="FF0000"/>
                </a:solidFill>
              </a:rPr>
              <a:t>H</a:t>
            </a:r>
            <a:r>
              <a:rPr lang="en-US" dirty="0">
                <a:solidFill>
                  <a:schemeClr val="bg1"/>
                </a:solidFill>
              </a:rPr>
              <a:t>ypotenuse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1371600" y="16764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191000" y="16764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086600" y="16764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524000" y="43434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67200" y="43434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086600" y="4191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1143000" y="1371600"/>
            <a:ext cx="6483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latin typeface="Garamond" pitchFamily="18" charset="0"/>
              </a:rPr>
              <a:t>In ANY right triangle with angle x :</a:t>
            </a:r>
          </a:p>
          <a:p>
            <a:r>
              <a:rPr lang="en-US" sz="3200" b="1" dirty="0">
                <a:latin typeface="Garamond" pitchFamily="18" charset="0"/>
              </a:rPr>
              <a:t>	O/H = sine (x)		sin            </a:t>
            </a: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1143000" y="2438400"/>
            <a:ext cx="5327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3200" b="1">
              <a:latin typeface="Garamond" pitchFamily="18" charset="0"/>
            </a:endParaRPr>
          </a:p>
          <a:p>
            <a:r>
              <a:rPr lang="en-US" sz="3200" b="1">
                <a:latin typeface="Garamond" pitchFamily="18" charset="0"/>
              </a:rPr>
              <a:t>	A/H = cosine (x)	cos</a:t>
            </a: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1143000" y="3505200"/>
            <a:ext cx="5302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3200" b="1">
              <a:latin typeface="Garamond" pitchFamily="18" charset="0"/>
            </a:endParaRPr>
          </a:p>
          <a:p>
            <a:r>
              <a:rPr lang="en-US" sz="3200" b="1">
                <a:latin typeface="Garamond" pitchFamily="18" charset="0"/>
              </a:rPr>
              <a:t>	O/A = tangent (x)	tan</a:t>
            </a:r>
          </a:p>
        </p:txBody>
      </p:sp>
      <p:sp>
        <p:nvSpPr>
          <p:cNvPr id="29" name="Line 5"/>
          <p:cNvSpPr>
            <a:spLocks noChangeShapeType="1"/>
          </p:cNvSpPr>
          <p:nvPr/>
        </p:nvSpPr>
        <p:spPr bwMode="auto">
          <a:xfrm flipV="1">
            <a:off x="7612063" y="2057400"/>
            <a:ext cx="1066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Line 6"/>
          <p:cNvSpPr>
            <a:spLocks noChangeShapeType="1"/>
          </p:cNvSpPr>
          <p:nvPr/>
        </p:nvSpPr>
        <p:spPr bwMode="auto">
          <a:xfrm>
            <a:off x="8678863" y="20574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 flipH="1">
            <a:off x="7612063" y="35814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Arc 8"/>
          <p:cNvSpPr>
            <a:spLocks/>
          </p:cNvSpPr>
          <p:nvPr/>
        </p:nvSpPr>
        <p:spPr bwMode="auto">
          <a:xfrm>
            <a:off x="7916863" y="3200400"/>
            <a:ext cx="1524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7535863" y="23622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H</a:t>
            </a: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8755063" y="2590800"/>
            <a:ext cx="465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O</a:t>
            </a: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7993063" y="3657600"/>
            <a:ext cx="4175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A</a:t>
            </a:r>
          </a:p>
        </p:txBody>
      </p:sp>
      <p:sp>
        <p:nvSpPr>
          <p:cNvPr id="38" name="Line 12"/>
          <p:cNvSpPr>
            <a:spLocks noChangeShapeType="1"/>
          </p:cNvSpPr>
          <p:nvPr/>
        </p:nvSpPr>
        <p:spPr bwMode="auto">
          <a:xfrm flipV="1">
            <a:off x="8526463" y="3429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Line 13"/>
          <p:cNvSpPr>
            <a:spLocks noChangeShapeType="1"/>
          </p:cNvSpPr>
          <p:nvPr/>
        </p:nvSpPr>
        <p:spPr bwMode="auto">
          <a:xfrm>
            <a:off x="8526463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40" name="Line 2"/>
          <p:cNvSpPr>
            <a:spLocks noChangeShapeType="1"/>
          </p:cNvSpPr>
          <p:nvPr/>
        </p:nvSpPr>
        <p:spPr bwMode="auto">
          <a:xfrm flipV="1">
            <a:off x="7467600" y="1828800"/>
            <a:ext cx="1066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" name="Line 3"/>
          <p:cNvSpPr>
            <a:spLocks noChangeShapeType="1"/>
          </p:cNvSpPr>
          <p:nvPr/>
        </p:nvSpPr>
        <p:spPr bwMode="auto">
          <a:xfrm>
            <a:off x="8534400" y="18288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 flipH="1">
            <a:off x="7467600" y="33528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" name="Arc 5"/>
          <p:cNvSpPr>
            <a:spLocks/>
          </p:cNvSpPr>
          <p:nvPr/>
        </p:nvSpPr>
        <p:spPr bwMode="auto">
          <a:xfrm>
            <a:off x="7696200" y="2971800"/>
            <a:ext cx="1524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Text Box 6"/>
          <p:cNvSpPr txBox="1">
            <a:spLocks noChangeArrowheads="1"/>
          </p:cNvSpPr>
          <p:nvPr/>
        </p:nvSpPr>
        <p:spPr bwMode="auto">
          <a:xfrm>
            <a:off x="7340600" y="21336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H</a:t>
            </a:r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8559800" y="2362200"/>
            <a:ext cx="465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O</a:t>
            </a: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7797800" y="3429000"/>
            <a:ext cx="417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A</a:t>
            </a:r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flipV="1">
            <a:off x="83820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>
            <a:off x="8382000" y="3200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939800" y="990600"/>
            <a:ext cx="82900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Here is a definition for </a:t>
            </a:r>
            <a:r>
              <a:rPr lang="en-US" sz="2800" b="1" u="sng">
                <a:latin typeface="Garamond" pitchFamily="18" charset="0"/>
              </a:rPr>
              <a:t>trigonometric functions</a:t>
            </a:r>
            <a:r>
              <a:rPr lang="en-US" sz="2800" b="1">
                <a:latin typeface="Garamond" pitchFamily="18" charset="0"/>
              </a:rPr>
              <a:t> (trig):</a:t>
            </a:r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1625600" y="1828800"/>
            <a:ext cx="517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Sine (x) = 		sin (x) = O/H </a:t>
            </a: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1625600" y="2667000"/>
            <a:ext cx="5097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Cosine (x) = 	cos (x) = A/H</a:t>
            </a:r>
          </a:p>
        </p:txBody>
      </p:sp>
      <p:sp>
        <p:nvSpPr>
          <p:cNvPr id="52" name="Text Box 14"/>
          <p:cNvSpPr txBox="1">
            <a:spLocks noChangeArrowheads="1"/>
          </p:cNvSpPr>
          <p:nvPr/>
        </p:nvSpPr>
        <p:spPr bwMode="auto">
          <a:xfrm>
            <a:off x="1625600" y="3505200"/>
            <a:ext cx="504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Tangent (x) = 	tan (x) = O/A</a:t>
            </a:r>
          </a:p>
        </p:txBody>
      </p:sp>
      <p:sp>
        <p:nvSpPr>
          <p:cNvPr id="53" name="Text Box 15"/>
          <p:cNvSpPr txBox="1">
            <a:spLocks noChangeArrowheads="1"/>
          </p:cNvSpPr>
          <p:nvPr/>
        </p:nvSpPr>
        <p:spPr bwMode="auto">
          <a:xfrm>
            <a:off x="1524000" y="4495800"/>
            <a:ext cx="5534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latin typeface="Garamond" pitchFamily="18" charset="0"/>
              </a:rPr>
              <a:t>Or, the short way to remember it …</a:t>
            </a:r>
          </a:p>
          <a:p>
            <a:r>
              <a:rPr lang="en-US" sz="2800" b="1" dirty="0">
                <a:latin typeface="Garamond" pitchFamily="18" charset="0"/>
              </a:rPr>
              <a:t>	SOH CAH TOA</a:t>
            </a:r>
          </a:p>
        </p:txBody>
      </p:sp>
      <p:sp>
        <p:nvSpPr>
          <p:cNvPr id="54" name="Rectangle 16"/>
          <p:cNvSpPr>
            <a:spLocks noChangeArrowheads="1"/>
          </p:cNvSpPr>
          <p:nvPr/>
        </p:nvSpPr>
        <p:spPr bwMode="auto">
          <a:xfrm>
            <a:off x="1524000" y="1752600"/>
            <a:ext cx="5410200" cy="23622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Rectangle 17"/>
          <p:cNvSpPr>
            <a:spLocks noChangeArrowheads="1"/>
          </p:cNvSpPr>
          <p:nvPr/>
        </p:nvSpPr>
        <p:spPr bwMode="auto">
          <a:xfrm>
            <a:off x="1524000" y="4343400"/>
            <a:ext cx="5410200" cy="13716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 animBg="1"/>
      <p:bldP spid="5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1752600" y="1295400"/>
            <a:ext cx="3046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Find the following:</a:t>
            </a:r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2971800" y="2133600"/>
            <a:ext cx="1382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sin (x)=</a:t>
            </a: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2971800" y="2819400"/>
            <a:ext cx="1438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cos (x)=</a:t>
            </a: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2971800" y="3505200"/>
            <a:ext cx="1416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tan (x)=</a:t>
            </a:r>
          </a:p>
        </p:txBody>
      </p:sp>
      <p:sp>
        <p:nvSpPr>
          <p:cNvPr id="44" name="Text Box 16"/>
          <p:cNvSpPr txBox="1">
            <a:spLocks noChangeArrowheads="1"/>
          </p:cNvSpPr>
          <p:nvPr/>
        </p:nvSpPr>
        <p:spPr bwMode="auto">
          <a:xfrm>
            <a:off x="4572000" y="2133600"/>
            <a:ext cx="714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latin typeface="Garamond" pitchFamily="18" charset="0"/>
              </a:rPr>
              <a:t>4/5</a:t>
            </a:r>
          </a:p>
        </p:txBody>
      </p:sp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4572000" y="2819400"/>
            <a:ext cx="714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3/5</a:t>
            </a:r>
          </a:p>
        </p:txBody>
      </p:sp>
      <p:sp>
        <p:nvSpPr>
          <p:cNvPr id="46" name="Text Box 18"/>
          <p:cNvSpPr txBox="1">
            <a:spLocks noChangeArrowheads="1"/>
          </p:cNvSpPr>
          <p:nvPr/>
        </p:nvSpPr>
        <p:spPr bwMode="auto">
          <a:xfrm>
            <a:off x="4572000" y="3519487"/>
            <a:ext cx="714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latin typeface="Garamond" pitchFamily="18" charset="0"/>
              </a:rPr>
              <a:t>4/3</a:t>
            </a:r>
          </a:p>
        </p:txBody>
      </p:sp>
      <p:sp>
        <p:nvSpPr>
          <p:cNvPr id="47" name="Line 19"/>
          <p:cNvSpPr>
            <a:spLocks noChangeShapeType="1"/>
          </p:cNvSpPr>
          <p:nvPr/>
        </p:nvSpPr>
        <p:spPr bwMode="auto">
          <a:xfrm flipV="1">
            <a:off x="7239000" y="2057400"/>
            <a:ext cx="1066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20"/>
          <p:cNvSpPr>
            <a:spLocks noChangeShapeType="1"/>
          </p:cNvSpPr>
          <p:nvPr/>
        </p:nvSpPr>
        <p:spPr bwMode="auto">
          <a:xfrm>
            <a:off x="8305800" y="20574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21"/>
          <p:cNvSpPr>
            <a:spLocks noChangeShapeType="1"/>
          </p:cNvSpPr>
          <p:nvPr/>
        </p:nvSpPr>
        <p:spPr bwMode="auto">
          <a:xfrm flipH="1">
            <a:off x="7239000" y="35814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Arc 22"/>
          <p:cNvSpPr>
            <a:spLocks/>
          </p:cNvSpPr>
          <p:nvPr/>
        </p:nvSpPr>
        <p:spPr bwMode="auto">
          <a:xfrm>
            <a:off x="7543800" y="3200400"/>
            <a:ext cx="1524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Text Box 23"/>
          <p:cNvSpPr txBox="1">
            <a:spLocks noChangeArrowheads="1"/>
          </p:cNvSpPr>
          <p:nvPr/>
        </p:nvSpPr>
        <p:spPr bwMode="auto">
          <a:xfrm>
            <a:off x="7162800" y="2362200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5</a:t>
            </a:r>
          </a:p>
        </p:txBody>
      </p:sp>
      <p:sp>
        <p:nvSpPr>
          <p:cNvPr id="52" name="Text Box 24"/>
          <p:cNvSpPr txBox="1">
            <a:spLocks noChangeArrowheads="1"/>
          </p:cNvSpPr>
          <p:nvPr/>
        </p:nvSpPr>
        <p:spPr bwMode="auto">
          <a:xfrm>
            <a:off x="8382000" y="2590800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4</a:t>
            </a:r>
          </a:p>
        </p:txBody>
      </p:sp>
      <p:sp>
        <p:nvSpPr>
          <p:cNvPr id="53" name="Text Box 25"/>
          <p:cNvSpPr txBox="1">
            <a:spLocks noChangeArrowheads="1"/>
          </p:cNvSpPr>
          <p:nvPr/>
        </p:nvSpPr>
        <p:spPr bwMode="auto">
          <a:xfrm>
            <a:off x="7620000" y="3657600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3</a:t>
            </a:r>
          </a:p>
        </p:txBody>
      </p:sp>
      <p:sp>
        <p:nvSpPr>
          <p:cNvPr id="54" name="Line 26"/>
          <p:cNvSpPr>
            <a:spLocks noChangeShapeType="1"/>
          </p:cNvSpPr>
          <p:nvPr/>
        </p:nvSpPr>
        <p:spPr bwMode="auto">
          <a:xfrm flipV="1">
            <a:off x="8153400" y="3429000"/>
            <a:ext cx="0" cy="152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" name="Line 27"/>
          <p:cNvSpPr>
            <a:spLocks noChangeShapeType="1"/>
          </p:cNvSpPr>
          <p:nvPr/>
        </p:nvSpPr>
        <p:spPr bwMode="auto">
          <a:xfrm>
            <a:off x="8153400" y="3429000"/>
            <a:ext cx="152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" name="Text Box 28"/>
          <p:cNvSpPr txBox="1">
            <a:spLocks noChangeArrowheads="1"/>
          </p:cNvSpPr>
          <p:nvPr/>
        </p:nvSpPr>
        <p:spPr bwMode="auto">
          <a:xfrm>
            <a:off x="7620000" y="3124200"/>
            <a:ext cx="342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Garamond" pitchFamily="18" charset="0"/>
              </a:rPr>
              <a:t>X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4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685800"/>
            <a:ext cx="7451725" cy="1143000"/>
          </a:xfrm>
        </p:spPr>
        <p:txBody>
          <a:bodyPr/>
          <a:lstStyle/>
          <a:p>
            <a:r>
              <a:rPr lang="en-US" sz="5400" b="0" dirty="0">
                <a:solidFill>
                  <a:schemeClr val="bg1"/>
                </a:solidFill>
              </a:rPr>
              <a:t>Solving Triangles</a:t>
            </a:r>
          </a:p>
        </p:txBody>
      </p:sp>
      <p:grpSp>
        <p:nvGrpSpPr>
          <p:cNvPr id="41" name="Group 19"/>
          <p:cNvGrpSpPr>
            <a:grpSpLocks/>
          </p:cNvGrpSpPr>
          <p:nvPr/>
        </p:nvGrpSpPr>
        <p:grpSpPr bwMode="auto">
          <a:xfrm>
            <a:off x="2192337" y="2376487"/>
            <a:ext cx="1524000" cy="1524000"/>
            <a:chOff x="1584" y="1296"/>
            <a:chExt cx="672" cy="960"/>
          </a:xfrm>
        </p:grpSpPr>
        <p:sp>
          <p:nvSpPr>
            <p:cNvPr id="42" name="Line 9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Line 10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Line 11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Arc 12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2116137" y="2681287"/>
            <a:ext cx="776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4.24</a:t>
            </a: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>
            <a:off x="3792537" y="2909887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3</a:t>
            </a:r>
          </a:p>
        </p:txBody>
      </p:sp>
      <p:sp>
        <p:nvSpPr>
          <p:cNvPr id="48" name="Text Box 15"/>
          <p:cNvSpPr txBox="1">
            <a:spLocks noChangeArrowheads="1"/>
          </p:cNvSpPr>
          <p:nvPr/>
        </p:nvSpPr>
        <p:spPr bwMode="auto">
          <a:xfrm>
            <a:off x="3030537" y="3976687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3</a:t>
            </a:r>
          </a:p>
        </p:txBody>
      </p:sp>
      <p:sp>
        <p:nvSpPr>
          <p:cNvPr id="49" name="Line 16"/>
          <p:cNvSpPr>
            <a:spLocks noChangeShapeType="1"/>
          </p:cNvSpPr>
          <p:nvPr/>
        </p:nvSpPr>
        <p:spPr bwMode="auto">
          <a:xfrm flipV="1">
            <a:off x="3563937" y="3748087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0" name="Line 17"/>
          <p:cNvSpPr>
            <a:spLocks noChangeShapeType="1"/>
          </p:cNvSpPr>
          <p:nvPr/>
        </p:nvSpPr>
        <p:spPr bwMode="auto">
          <a:xfrm>
            <a:off x="3563937" y="3748087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Text Box 30"/>
          <p:cNvSpPr txBox="1">
            <a:spLocks noChangeArrowheads="1"/>
          </p:cNvSpPr>
          <p:nvPr/>
        </p:nvSpPr>
        <p:spPr bwMode="auto">
          <a:xfrm>
            <a:off x="2348655" y="3484602"/>
            <a:ext cx="54694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Garamond" pitchFamily="18" charset="0"/>
              </a:rPr>
              <a:t>45</a:t>
            </a:r>
          </a:p>
        </p:txBody>
      </p:sp>
      <p:sp>
        <p:nvSpPr>
          <p:cNvPr id="52" name="Text Box 31"/>
          <p:cNvSpPr txBox="1">
            <a:spLocks noChangeArrowheads="1"/>
          </p:cNvSpPr>
          <p:nvPr/>
        </p:nvSpPr>
        <p:spPr bwMode="auto">
          <a:xfrm>
            <a:off x="4859337" y="2224087"/>
            <a:ext cx="38090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We know that the sin of the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Marked angle is 3 / 4.24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3" name="Object 32"/>
          <p:cNvGraphicFramePr>
            <a:graphicFrameLocks noGrp="1" noChangeAspect="1"/>
          </p:cNvGraphicFramePr>
          <p:nvPr>
            <p:ph idx="1"/>
          </p:nvPr>
        </p:nvGraphicFramePr>
        <p:xfrm>
          <a:off x="5011737" y="3214687"/>
          <a:ext cx="209391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596" name="Equation" r:id="rId4" imgW="838080" imgH="393480" progId="Equation.3">
                  <p:embed/>
                </p:oleObj>
              </mc:Choice>
              <mc:Fallback>
                <p:oleObj name="Equation" r:id="rId4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1737" y="3214687"/>
                        <a:ext cx="2093913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 animBg="1"/>
      <p:bldP spid="50" grpId="0" animBg="1"/>
      <p:bldP spid="51" grpId="0"/>
      <p:bldP spid="5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grpSp>
        <p:nvGrpSpPr>
          <p:cNvPr id="40" name="Group 4"/>
          <p:cNvGrpSpPr>
            <a:grpSpLocks/>
          </p:cNvGrpSpPr>
          <p:nvPr/>
        </p:nvGrpSpPr>
        <p:grpSpPr bwMode="auto">
          <a:xfrm>
            <a:off x="1793875" y="1295400"/>
            <a:ext cx="1524000" cy="1524000"/>
            <a:chOff x="1584" y="1296"/>
            <a:chExt cx="672" cy="960"/>
          </a:xfrm>
        </p:grpSpPr>
        <p:sp>
          <p:nvSpPr>
            <p:cNvPr id="41" name="Line 5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6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7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8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1717675" y="1600200"/>
            <a:ext cx="866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FF00"/>
                </a:solidFill>
                <a:latin typeface="Garamond" pitchFamily="18" charset="0"/>
              </a:rPr>
              <a:t>11.31</a:t>
            </a: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3394075" y="18288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FF00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47" name="Line 12"/>
          <p:cNvSpPr>
            <a:spLocks noChangeShapeType="1"/>
          </p:cNvSpPr>
          <p:nvPr/>
        </p:nvSpPr>
        <p:spPr bwMode="auto">
          <a:xfrm flipV="1">
            <a:off x="3165475" y="26670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3"/>
          <p:cNvSpPr>
            <a:spLocks noChangeShapeType="1"/>
          </p:cNvSpPr>
          <p:nvPr/>
        </p:nvSpPr>
        <p:spPr bwMode="auto">
          <a:xfrm>
            <a:off x="3165475" y="26670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2327275" y="2362200"/>
            <a:ext cx="42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Garamond" pitchFamily="18" charset="0"/>
              </a:rPr>
              <a:t>45</a:t>
            </a:r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4308475" y="1219200"/>
            <a:ext cx="43272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What’s different about this one?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Text Box 18"/>
          <p:cNvSpPr txBox="1">
            <a:spLocks noChangeArrowheads="1"/>
          </p:cNvSpPr>
          <p:nvPr/>
        </p:nvSpPr>
        <p:spPr bwMode="auto">
          <a:xfrm>
            <a:off x="4232275" y="1905000"/>
            <a:ext cx="2938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X is the Opposite side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4232275" y="2438400"/>
            <a:ext cx="32602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11.31 is the Hypotenuse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4232275" y="3124200"/>
            <a:ext cx="4246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Which trig function uses O &amp; H?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4" name="Text Box 21"/>
          <p:cNvSpPr txBox="1">
            <a:spLocks noChangeArrowheads="1"/>
          </p:cNvSpPr>
          <p:nvPr/>
        </p:nvSpPr>
        <p:spPr bwMode="auto">
          <a:xfrm>
            <a:off x="4232275" y="3733800"/>
            <a:ext cx="5485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sin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grpSp>
        <p:nvGrpSpPr>
          <p:cNvPr id="40" name="Group 2"/>
          <p:cNvGrpSpPr>
            <a:grpSpLocks/>
          </p:cNvGrpSpPr>
          <p:nvPr/>
        </p:nvGrpSpPr>
        <p:grpSpPr bwMode="auto">
          <a:xfrm>
            <a:off x="1828800" y="1219200"/>
            <a:ext cx="1524000" cy="1524000"/>
            <a:chOff x="1584" y="1296"/>
            <a:chExt cx="672" cy="96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1752600" y="1524000"/>
            <a:ext cx="866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FF00"/>
                </a:solidFill>
                <a:latin typeface="Garamond" pitchFamily="18" charset="0"/>
              </a:rPr>
              <a:t>11.31</a:t>
            </a: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3429000" y="17526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FF00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flipV="1">
            <a:off x="3200400" y="25908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>
            <a:off x="3200400" y="25908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2362200" y="2286000"/>
            <a:ext cx="42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Garamond" pitchFamily="18" charset="0"/>
              </a:rPr>
              <a:t>45</a:t>
            </a:r>
          </a:p>
        </p:txBody>
      </p:sp>
      <p:graphicFrame>
        <p:nvGraphicFramePr>
          <p:cNvPr id="50" name="Object 13"/>
          <p:cNvGraphicFramePr>
            <a:graphicFrameLocks noGrp="1" noChangeAspect="1"/>
          </p:cNvGraphicFramePr>
          <p:nvPr>
            <p:ph idx="1"/>
          </p:nvPr>
        </p:nvGraphicFramePr>
        <p:xfrm>
          <a:off x="5562600" y="1143000"/>
          <a:ext cx="209391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32" name="Equation" r:id="rId4" imgW="888840" imgH="393480" progId="Equation.3">
                  <p:embed/>
                </p:oleObj>
              </mc:Choice>
              <mc:Fallback>
                <p:oleObj name="Equation" r:id="rId4" imgW="8888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143000"/>
                        <a:ext cx="2093913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8"/>
          <p:cNvGraphicFramePr>
            <a:graphicFrameLocks noChangeAspect="1"/>
          </p:cNvGraphicFramePr>
          <p:nvPr/>
        </p:nvGraphicFramePr>
        <p:xfrm>
          <a:off x="5486400" y="2286000"/>
          <a:ext cx="221297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33" name="Equation" r:id="rId6" imgW="939600" imgH="393480" progId="Equation.3">
                  <p:embed/>
                </p:oleObj>
              </mc:Choice>
              <mc:Fallback>
                <p:oleObj name="Equation" r:id="rId6" imgW="9396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286000"/>
                        <a:ext cx="2212975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9"/>
          <p:cNvGraphicFramePr>
            <a:graphicFrameLocks noChangeAspect="1"/>
          </p:cNvGraphicFramePr>
          <p:nvPr/>
        </p:nvGraphicFramePr>
        <p:xfrm>
          <a:off x="7848600" y="2514600"/>
          <a:ext cx="10763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34" name="Equation" r:id="rId8" imgW="457200" imgH="177480" progId="Equation.3">
                  <p:embed/>
                </p:oleObj>
              </mc:Choice>
              <mc:Fallback>
                <p:oleObj name="Equation" r:id="rId8" imgW="45720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2514600"/>
                        <a:ext cx="107632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20"/>
          <p:cNvGraphicFramePr>
            <a:graphicFrameLocks noChangeAspect="1"/>
          </p:cNvGraphicFramePr>
          <p:nvPr/>
        </p:nvGraphicFramePr>
        <p:xfrm>
          <a:off x="4267200" y="2514600"/>
          <a:ext cx="10763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35" name="Equation" r:id="rId10" imgW="457200" imgH="177480" progId="Equation.3">
                  <p:embed/>
                </p:oleObj>
              </mc:Choice>
              <mc:Fallback>
                <p:oleObj name="Equation" r:id="rId10" imgW="45720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2514600"/>
                        <a:ext cx="107632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Line 21"/>
          <p:cNvSpPr>
            <a:spLocks noChangeShapeType="1"/>
          </p:cNvSpPr>
          <p:nvPr/>
        </p:nvSpPr>
        <p:spPr bwMode="auto">
          <a:xfrm flipV="1">
            <a:off x="6934200" y="2362200"/>
            <a:ext cx="190500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5" name="Object 22"/>
          <p:cNvGraphicFramePr>
            <a:graphicFrameLocks noChangeAspect="1"/>
          </p:cNvGraphicFramePr>
          <p:nvPr/>
        </p:nvGraphicFramePr>
        <p:xfrm>
          <a:off x="6096000" y="3886200"/>
          <a:ext cx="146526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36" name="Equation" r:id="rId12" imgW="622080" imgH="177480" progId="Equation.3">
                  <p:embed/>
                </p:oleObj>
              </mc:Choice>
              <mc:Fallback>
                <p:oleObj name="Equation" r:id="rId12" imgW="62208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886200"/>
                        <a:ext cx="146526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23"/>
          <p:cNvGraphicFramePr>
            <a:graphicFrameLocks noChangeAspect="1"/>
          </p:cNvGraphicFramePr>
          <p:nvPr/>
        </p:nvGraphicFramePr>
        <p:xfrm>
          <a:off x="6400800" y="4648200"/>
          <a:ext cx="8080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37" name="Equation" r:id="rId14" imgW="342720" imgH="177480" progId="Equation.3">
                  <p:embed/>
                </p:oleObj>
              </mc:Choice>
              <mc:Fallback>
                <p:oleObj name="Equation" r:id="rId14" imgW="34272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648200"/>
                        <a:ext cx="80803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24"/>
          <p:cNvSpPr txBox="1">
            <a:spLocks noChangeArrowheads="1"/>
          </p:cNvSpPr>
          <p:nvPr/>
        </p:nvSpPr>
        <p:spPr bwMode="auto">
          <a:xfrm>
            <a:off x="3810000" y="4572000"/>
            <a:ext cx="1895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FF00"/>
                </a:solidFill>
              </a:rPr>
              <a:t>Round a little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graphicFrame>
        <p:nvGraphicFramePr>
          <p:cNvPr id="367624" name="Object 8"/>
          <p:cNvGraphicFramePr>
            <a:graphicFrameLocks noChangeAspect="1"/>
          </p:cNvGraphicFramePr>
          <p:nvPr/>
        </p:nvGraphicFramePr>
        <p:xfrm>
          <a:off x="3429000" y="1828800"/>
          <a:ext cx="3000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38" name="Equation" r:id="rId16" imgW="126720" imgH="177480" progId="Equation.DSMT4">
                  <p:embed/>
                </p:oleObj>
              </mc:Choice>
              <mc:Fallback>
                <p:oleObj name="Equation" r:id="rId16" imgW="126720" imgH="177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1828800"/>
                        <a:ext cx="300038" cy="4191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67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SQUARE ROOTS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133600" y="228600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Comic Sans MS" pitchFamily="66" charset="0"/>
              </a:rPr>
              <a:t>SQUARE ROOTS:  </a:t>
            </a:r>
          </a:p>
          <a:p>
            <a:r>
              <a:rPr lang="en-US" sz="3000" b="1" dirty="0" smtClean="0">
                <a:solidFill>
                  <a:schemeClr val="bg1"/>
                </a:solidFill>
                <a:latin typeface="Comic Sans MS" pitchFamily="66" charset="0"/>
              </a:rPr>
              <a:t>	</a:t>
            </a: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What you need for Geometry</a:t>
            </a:r>
            <a:endParaRPr lang="en-US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204809" name="Object 3"/>
          <p:cNvGraphicFramePr>
            <a:graphicFrameLocks noChangeAspect="1"/>
          </p:cNvGraphicFramePr>
          <p:nvPr/>
        </p:nvGraphicFramePr>
        <p:xfrm>
          <a:off x="2959100" y="1524000"/>
          <a:ext cx="2006600" cy="324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7" name="Equation" r:id="rId4" imgW="761760" imgH="1231560" progId="Equation.3">
                  <p:embed/>
                </p:oleObj>
              </mc:Choice>
              <mc:Fallback>
                <p:oleObj name="Equation" r:id="rId4" imgW="761760" imgH="12315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9100" y="1524000"/>
                        <a:ext cx="2006600" cy="3240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219200" y="15240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FF00FF"/>
                </a:solidFill>
                <a:latin typeface="Comic Sans MS" pitchFamily="66" charset="0"/>
              </a:rPr>
              <a:t>SIMPLIFY</a:t>
            </a:r>
            <a:endParaRPr lang="en-US" sz="2000" u="sng" dirty="0">
              <a:solidFill>
                <a:srgbClr val="FF00FF"/>
              </a:solidFill>
              <a:latin typeface="Comic Sans MS" pitchFamily="66" charset="0"/>
            </a:endParaRPr>
          </a:p>
        </p:txBody>
      </p:sp>
      <p:graphicFrame>
        <p:nvGraphicFramePr>
          <p:cNvPr id="81924" name="Object 4"/>
          <p:cNvGraphicFramePr>
            <a:graphicFrameLocks noChangeAspect="1"/>
          </p:cNvGraphicFramePr>
          <p:nvPr/>
        </p:nvGraphicFramePr>
        <p:xfrm>
          <a:off x="5180013" y="1600200"/>
          <a:ext cx="98266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8" name="Equation" r:id="rId6" imgW="419040" imgH="228600" progId="Equation.3">
                  <p:embed/>
                </p:oleObj>
              </mc:Choice>
              <mc:Fallback>
                <p:oleObj name="Equation" r:id="rId6" imgW="41904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0013" y="1600200"/>
                        <a:ext cx="982662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6" name="Object 6"/>
          <p:cNvGraphicFramePr>
            <a:graphicFrameLocks noChangeAspect="1"/>
          </p:cNvGraphicFramePr>
          <p:nvPr/>
        </p:nvGraphicFramePr>
        <p:xfrm>
          <a:off x="6248400" y="1600200"/>
          <a:ext cx="128111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9" name="Equation" r:id="rId8" imgW="545760" imgH="228600" progId="Equation.3">
                  <p:embed/>
                </p:oleObj>
              </mc:Choice>
              <mc:Fallback>
                <p:oleObj name="Equation" r:id="rId8" imgW="54576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600200"/>
                        <a:ext cx="1281113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7" name="Object 7"/>
          <p:cNvGraphicFramePr>
            <a:graphicFrameLocks noChangeAspect="1"/>
          </p:cNvGraphicFramePr>
          <p:nvPr/>
        </p:nvGraphicFramePr>
        <p:xfrm>
          <a:off x="5146675" y="2895600"/>
          <a:ext cx="10128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0" name="Equation" r:id="rId10" imgW="431640" imgH="228600" progId="Equation.3">
                  <p:embed/>
                </p:oleObj>
              </mc:Choice>
              <mc:Fallback>
                <p:oleObj name="Equation" r:id="rId10" imgW="43164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675" y="2895600"/>
                        <a:ext cx="101282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8" name="Object 8"/>
          <p:cNvGraphicFramePr>
            <a:graphicFrameLocks noChangeAspect="1"/>
          </p:cNvGraphicFramePr>
          <p:nvPr/>
        </p:nvGraphicFramePr>
        <p:xfrm>
          <a:off x="6235700" y="2881313"/>
          <a:ext cx="145891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1" name="Equation" r:id="rId12" imgW="622080" imgH="228600" progId="Equation.3">
                  <p:embed/>
                </p:oleObj>
              </mc:Choice>
              <mc:Fallback>
                <p:oleObj name="Equation" r:id="rId12" imgW="6220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5700" y="2881313"/>
                        <a:ext cx="1458913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9" name="Object 9"/>
          <p:cNvGraphicFramePr>
            <a:graphicFrameLocks noChangeAspect="1"/>
          </p:cNvGraphicFramePr>
          <p:nvPr/>
        </p:nvGraphicFramePr>
        <p:xfrm>
          <a:off x="5146675" y="4114800"/>
          <a:ext cx="10128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2" name="Equation" r:id="rId14" imgW="431640" imgH="228600" progId="Equation.3">
                  <p:embed/>
                </p:oleObj>
              </mc:Choice>
              <mc:Fallback>
                <p:oleObj name="Equation" r:id="rId14" imgW="43164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675" y="4114800"/>
                        <a:ext cx="101282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30" name="Object 10"/>
          <p:cNvGraphicFramePr>
            <a:graphicFrameLocks noChangeAspect="1"/>
          </p:cNvGraphicFramePr>
          <p:nvPr/>
        </p:nvGraphicFramePr>
        <p:xfrm>
          <a:off x="6348413" y="4114800"/>
          <a:ext cx="14303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3" name="Equation" r:id="rId16" imgW="609480" imgH="228600" progId="Equation.3">
                  <p:embed/>
                </p:oleObj>
              </mc:Choice>
              <mc:Fallback>
                <p:oleObj name="Equation" r:id="rId16" imgW="60948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8413" y="4114800"/>
                        <a:ext cx="1430337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34" name="Object 14"/>
          <p:cNvGraphicFramePr>
            <a:graphicFrameLocks noChangeAspect="1"/>
          </p:cNvGraphicFramePr>
          <p:nvPr/>
        </p:nvGraphicFramePr>
        <p:xfrm>
          <a:off x="7996238" y="1614488"/>
          <a:ext cx="101282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4" name="Equation" r:id="rId18" imgW="431640" imgH="215640" progId="Equation.3">
                  <p:embed/>
                </p:oleObj>
              </mc:Choice>
              <mc:Fallback>
                <p:oleObj name="Equation" r:id="rId18" imgW="431640" imgH="215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6238" y="1614488"/>
                        <a:ext cx="1012825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35" name="Object 15"/>
          <p:cNvGraphicFramePr>
            <a:graphicFrameLocks noChangeAspect="1"/>
          </p:cNvGraphicFramePr>
          <p:nvPr/>
        </p:nvGraphicFramePr>
        <p:xfrm>
          <a:off x="7978775" y="2909888"/>
          <a:ext cx="101282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5" name="Equation" r:id="rId20" imgW="431640" imgH="215640" progId="Equation.3">
                  <p:embed/>
                </p:oleObj>
              </mc:Choice>
              <mc:Fallback>
                <p:oleObj name="Equation" r:id="rId20" imgW="431640" imgH="2156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8775" y="2909888"/>
                        <a:ext cx="1012825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36" name="Object 16"/>
          <p:cNvGraphicFramePr>
            <a:graphicFrameLocks noChangeAspect="1"/>
          </p:cNvGraphicFramePr>
          <p:nvPr/>
        </p:nvGraphicFramePr>
        <p:xfrm>
          <a:off x="7978775" y="4114800"/>
          <a:ext cx="10128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6" name="Equation" r:id="rId22" imgW="431640" imgH="228600" progId="Equation.3">
                  <p:embed/>
                </p:oleObj>
              </mc:Choice>
              <mc:Fallback>
                <p:oleObj name="Equation" r:id="rId22" imgW="431640" imgH="2286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8775" y="4114800"/>
                        <a:ext cx="101282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grpSp>
        <p:nvGrpSpPr>
          <p:cNvPr id="26" name="Group 2"/>
          <p:cNvGrpSpPr>
            <a:grpSpLocks/>
          </p:cNvGrpSpPr>
          <p:nvPr/>
        </p:nvGrpSpPr>
        <p:grpSpPr bwMode="auto">
          <a:xfrm>
            <a:off x="2362200" y="1066800"/>
            <a:ext cx="2057400" cy="2667000"/>
            <a:chOff x="1584" y="1296"/>
            <a:chExt cx="672" cy="960"/>
          </a:xfrm>
        </p:grpSpPr>
        <p:sp>
          <p:nvSpPr>
            <p:cNvPr id="27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2819400" y="1752600"/>
            <a:ext cx="517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FF00"/>
                </a:solidFill>
                <a:latin typeface="Garamond" pitchFamily="18" charset="0"/>
              </a:rPr>
              <a:t>50</a:t>
            </a: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3352800" y="38100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FF00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 flipV="1">
            <a:off x="4191000" y="35052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10"/>
          <p:cNvSpPr>
            <a:spLocks noChangeShapeType="1"/>
          </p:cNvSpPr>
          <p:nvPr/>
        </p:nvSpPr>
        <p:spPr bwMode="auto">
          <a:xfrm>
            <a:off x="4191000" y="35052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2667000" y="3200400"/>
            <a:ext cx="54694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>
                <a:solidFill>
                  <a:srgbClr val="FF0000"/>
                </a:solidFill>
                <a:latin typeface="Garamond" pitchFamily="18" charset="0"/>
              </a:rPr>
              <a:t>65</a:t>
            </a:r>
          </a:p>
        </p:txBody>
      </p:sp>
      <p:graphicFrame>
        <p:nvGraphicFramePr>
          <p:cNvPr id="38" name="Object 12"/>
          <p:cNvGraphicFramePr>
            <a:graphicFrameLocks noGrp="1" noChangeAspect="1"/>
          </p:cNvGraphicFramePr>
          <p:nvPr>
            <p:ph idx="1"/>
          </p:nvPr>
        </p:nvGraphicFramePr>
        <p:xfrm>
          <a:off x="6248400" y="2217738"/>
          <a:ext cx="1704975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82" name="Equation" r:id="rId4" imgW="736560" imgH="393480" progId="Equation.3">
                  <p:embed/>
                </p:oleObj>
              </mc:Choice>
              <mc:Fallback>
                <p:oleObj name="Equation" r:id="rId4" imgW="7365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2217738"/>
                        <a:ext cx="1704975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3"/>
          <p:cNvGraphicFramePr>
            <a:graphicFrameLocks noChangeAspect="1"/>
          </p:cNvGraphicFramePr>
          <p:nvPr/>
        </p:nvGraphicFramePr>
        <p:xfrm>
          <a:off x="6170613" y="3276600"/>
          <a:ext cx="1735137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83" name="Equation" r:id="rId6" imgW="736560" imgH="393480" progId="Equation.3">
                  <p:embed/>
                </p:oleObj>
              </mc:Choice>
              <mc:Fallback>
                <p:oleObj name="Equation" r:id="rId6" imgW="7365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0613" y="3276600"/>
                        <a:ext cx="1735137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14"/>
          <p:cNvGraphicFramePr>
            <a:graphicFrameLocks noChangeAspect="1"/>
          </p:cNvGraphicFramePr>
          <p:nvPr/>
        </p:nvGraphicFramePr>
        <p:xfrm>
          <a:off x="8194675" y="3505200"/>
          <a:ext cx="6889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84" name="Equation" r:id="rId8" imgW="291960" imgH="177480" progId="Equation.3">
                  <p:embed/>
                </p:oleObj>
              </mc:Choice>
              <mc:Fallback>
                <p:oleObj name="Equation" r:id="rId8" imgW="29196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4675" y="3505200"/>
                        <a:ext cx="68897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5"/>
          <p:cNvGraphicFramePr>
            <a:graphicFrameLocks noChangeAspect="1"/>
          </p:cNvGraphicFramePr>
          <p:nvPr/>
        </p:nvGraphicFramePr>
        <p:xfrm>
          <a:off x="5334000" y="3505200"/>
          <a:ext cx="6873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85" name="Equation" r:id="rId10" imgW="291960" imgH="177480" progId="Equation.3">
                  <p:embed/>
                </p:oleObj>
              </mc:Choice>
              <mc:Fallback>
                <p:oleObj name="Equation" r:id="rId10" imgW="2919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505200"/>
                        <a:ext cx="68738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16"/>
          <p:cNvSpPr>
            <a:spLocks noChangeShapeType="1"/>
          </p:cNvSpPr>
          <p:nvPr/>
        </p:nvSpPr>
        <p:spPr bwMode="auto">
          <a:xfrm flipV="1">
            <a:off x="7162800" y="3505200"/>
            <a:ext cx="19812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43" name="Object 17"/>
          <p:cNvGraphicFramePr>
            <a:graphicFrameLocks noChangeAspect="1"/>
          </p:cNvGraphicFramePr>
          <p:nvPr/>
        </p:nvGraphicFramePr>
        <p:xfrm>
          <a:off x="5929313" y="4419600"/>
          <a:ext cx="21526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86" name="Equation" r:id="rId12" imgW="914400" imgH="177480" progId="Equation.3">
                  <p:embed/>
                </p:oleObj>
              </mc:Choice>
              <mc:Fallback>
                <p:oleObj name="Equation" r:id="rId12" imgW="91440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13" y="4419600"/>
                        <a:ext cx="21526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6248400" y="990600"/>
            <a:ext cx="1055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FF00"/>
                </a:solidFill>
              </a:rPr>
              <a:t>Find X: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6248400" y="1524000"/>
            <a:ext cx="16707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FF00"/>
                </a:solidFill>
              </a:rPr>
              <a:t>A &amp; H is cos</a:t>
            </a:r>
            <a:endParaRPr lang="en-US">
              <a:solidFill>
                <a:srgbClr val="00FF00"/>
              </a:solidFill>
            </a:endParaRPr>
          </a:p>
        </p:txBody>
      </p:sp>
      <p:graphicFrame>
        <p:nvGraphicFramePr>
          <p:cNvPr id="46" name="Object 20"/>
          <p:cNvGraphicFramePr>
            <a:graphicFrameLocks noChangeAspect="1"/>
          </p:cNvGraphicFramePr>
          <p:nvPr/>
        </p:nvGraphicFramePr>
        <p:xfrm>
          <a:off x="6169025" y="5105400"/>
          <a:ext cx="18240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87" name="Equation" r:id="rId14" imgW="774360" imgH="177480" progId="Equation.3">
                  <p:embed/>
                </p:oleObj>
              </mc:Choice>
              <mc:Fallback>
                <p:oleObj name="Equation" r:id="rId14" imgW="77436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9025" y="5105400"/>
                        <a:ext cx="182403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21"/>
          <p:cNvGraphicFramePr>
            <a:graphicFrameLocks noChangeAspect="1"/>
          </p:cNvGraphicFramePr>
          <p:nvPr/>
        </p:nvGraphicFramePr>
        <p:xfrm>
          <a:off x="6415088" y="5638800"/>
          <a:ext cx="140493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88" name="Equation" r:id="rId16" imgW="596880" imgH="177480" progId="Equation.DSMT4">
                  <p:embed/>
                </p:oleObj>
              </mc:Choice>
              <mc:Fallback>
                <p:oleObj name="Equation" r:id="rId16" imgW="596880" imgH="177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5088" y="5638800"/>
                        <a:ext cx="1404937" cy="419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graphicFrame>
        <p:nvGraphicFramePr>
          <p:cNvPr id="369673" name="Object 9"/>
          <p:cNvGraphicFramePr>
            <a:graphicFrameLocks noChangeAspect="1"/>
          </p:cNvGraphicFramePr>
          <p:nvPr/>
        </p:nvGraphicFramePr>
        <p:xfrm>
          <a:off x="3143250" y="3886200"/>
          <a:ext cx="7207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89" name="Equation" r:id="rId18" imgW="304560" imgH="177480" progId="Equation.DSMT4">
                  <p:embed/>
                </p:oleObj>
              </mc:Choice>
              <mc:Fallback>
                <p:oleObj name="Equation" r:id="rId18" imgW="304560" imgH="177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3886200"/>
                        <a:ext cx="720725" cy="4191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/>
      <p:bldP spid="4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2819400" y="38100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FF00"/>
                </a:solidFill>
                <a:latin typeface="Garamond" pitchFamily="18" charset="0"/>
              </a:rPr>
              <a:t>12</a:t>
            </a:r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1905000" y="23622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FF00"/>
                </a:solidFill>
                <a:latin typeface="Garamond" pitchFamily="18" charset="0"/>
              </a:rPr>
              <a:t>x</a:t>
            </a:r>
          </a:p>
        </p:txBody>
      </p:sp>
      <p:grpSp>
        <p:nvGrpSpPr>
          <p:cNvPr id="42" name="Group 23"/>
          <p:cNvGrpSpPr>
            <a:grpSpLocks/>
          </p:cNvGrpSpPr>
          <p:nvPr/>
        </p:nvGrpSpPr>
        <p:grpSpPr bwMode="auto">
          <a:xfrm flipH="1">
            <a:off x="2362200" y="1066800"/>
            <a:ext cx="1676400" cy="2667000"/>
            <a:chOff x="1296" y="480"/>
            <a:chExt cx="1296" cy="1680"/>
          </a:xfrm>
        </p:grpSpPr>
        <p:grpSp>
          <p:nvGrpSpPr>
            <p:cNvPr id="43" name="Group 2"/>
            <p:cNvGrpSpPr>
              <a:grpSpLocks/>
            </p:cNvGrpSpPr>
            <p:nvPr/>
          </p:nvGrpSpPr>
          <p:grpSpPr bwMode="auto">
            <a:xfrm>
              <a:off x="1296" y="480"/>
              <a:ext cx="1296" cy="1680"/>
              <a:chOff x="1584" y="1296"/>
              <a:chExt cx="672" cy="960"/>
            </a:xfrm>
          </p:grpSpPr>
          <p:sp>
            <p:nvSpPr>
              <p:cNvPr id="46" name="Line 3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4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5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Arc 6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4" name="Line 9"/>
            <p:cNvSpPr>
              <a:spLocks noChangeShapeType="1"/>
            </p:cNvSpPr>
            <p:nvPr/>
          </p:nvSpPr>
          <p:spPr bwMode="auto">
            <a:xfrm flipV="1">
              <a:off x="2448" y="2016"/>
              <a:ext cx="0" cy="9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10"/>
            <p:cNvSpPr>
              <a:spLocks noChangeShapeType="1"/>
            </p:cNvSpPr>
            <p:nvPr/>
          </p:nvSpPr>
          <p:spPr bwMode="auto">
            <a:xfrm>
              <a:off x="2448" y="2016"/>
              <a:ext cx="9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2971800" y="3048000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Garamond" pitchFamily="18" charset="0"/>
              </a:rPr>
              <a:t>71</a:t>
            </a:r>
          </a:p>
        </p:txBody>
      </p:sp>
      <p:graphicFrame>
        <p:nvGraphicFramePr>
          <p:cNvPr id="51" name="Object 12"/>
          <p:cNvGraphicFramePr>
            <a:graphicFrameLocks noGrp="1" noChangeAspect="1"/>
          </p:cNvGraphicFramePr>
          <p:nvPr>
            <p:ph idx="1"/>
          </p:nvPr>
        </p:nvGraphicFramePr>
        <p:xfrm>
          <a:off x="6276975" y="2370138"/>
          <a:ext cx="1646238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06" name="Equation" r:id="rId4" imgW="711000" imgH="393480" progId="Equation.3">
                  <p:embed/>
                </p:oleObj>
              </mc:Choice>
              <mc:Fallback>
                <p:oleObj name="Equation" r:id="rId4" imgW="7110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6975" y="2370138"/>
                        <a:ext cx="1646238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3"/>
          <p:cNvGraphicFramePr>
            <a:graphicFrameLocks noChangeAspect="1"/>
          </p:cNvGraphicFramePr>
          <p:nvPr/>
        </p:nvGraphicFramePr>
        <p:xfrm>
          <a:off x="6200775" y="3429000"/>
          <a:ext cx="167481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07" name="Equation" r:id="rId6" imgW="711000" imgH="393480" progId="Equation.3">
                  <p:embed/>
                </p:oleObj>
              </mc:Choice>
              <mc:Fallback>
                <p:oleObj name="Equation" r:id="rId6" imgW="7110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0775" y="3429000"/>
                        <a:ext cx="1674813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14"/>
          <p:cNvGraphicFramePr>
            <a:graphicFrameLocks noChangeAspect="1"/>
          </p:cNvGraphicFramePr>
          <p:nvPr/>
        </p:nvGraphicFramePr>
        <p:xfrm>
          <a:off x="8208963" y="3671888"/>
          <a:ext cx="658812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08" name="Equation" r:id="rId8" imgW="279360" imgH="164880" progId="Equation.3">
                  <p:embed/>
                </p:oleObj>
              </mc:Choice>
              <mc:Fallback>
                <p:oleObj name="Equation" r:id="rId8" imgW="27936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8963" y="3671888"/>
                        <a:ext cx="658812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15"/>
          <p:cNvGraphicFramePr>
            <a:graphicFrameLocks noChangeAspect="1"/>
          </p:cNvGraphicFramePr>
          <p:nvPr/>
        </p:nvGraphicFramePr>
        <p:xfrm>
          <a:off x="5348288" y="3671888"/>
          <a:ext cx="657225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09" name="Equation" r:id="rId10" imgW="279360" imgH="164880" progId="Equation.3">
                  <p:embed/>
                </p:oleObj>
              </mc:Choice>
              <mc:Fallback>
                <p:oleObj name="Equation" r:id="rId10" imgW="27936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8288" y="3671888"/>
                        <a:ext cx="657225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Line 16"/>
          <p:cNvSpPr>
            <a:spLocks noChangeShapeType="1"/>
          </p:cNvSpPr>
          <p:nvPr/>
        </p:nvSpPr>
        <p:spPr bwMode="auto">
          <a:xfrm flipV="1">
            <a:off x="7162800" y="3657600"/>
            <a:ext cx="19812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6" name="Object 17"/>
          <p:cNvGraphicFramePr>
            <a:graphicFrameLocks noChangeAspect="1"/>
          </p:cNvGraphicFramePr>
          <p:nvPr/>
        </p:nvGraphicFramePr>
        <p:xfrm>
          <a:off x="5959475" y="4572000"/>
          <a:ext cx="20923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10" name="Equation" r:id="rId12" imgW="888840" imgH="177480" progId="Equation.3">
                  <p:embed/>
                </p:oleObj>
              </mc:Choice>
              <mc:Fallback>
                <p:oleObj name="Equation" r:id="rId12" imgW="88884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9475" y="4572000"/>
                        <a:ext cx="209232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18"/>
          <p:cNvSpPr txBox="1">
            <a:spLocks noChangeArrowheads="1"/>
          </p:cNvSpPr>
          <p:nvPr/>
        </p:nvSpPr>
        <p:spPr bwMode="auto">
          <a:xfrm>
            <a:off x="6248400" y="1143000"/>
            <a:ext cx="1055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FF00"/>
                </a:solidFill>
              </a:rPr>
              <a:t>Find X: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58" name="Text Box 19"/>
          <p:cNvSpPr txBox="1">
            <a:spLocks noChangeArrowheads="1"/>
          </p:cNvSpPr>
          <p:nvPr/>
        </p:nvSpPr>
        <p:spPr bwMode="auto">
          <a:xfrm>
            <a:off x="6248400" y="1676400"/>
            <a:ext cx="16916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FF00"/>
                </a:solidFill>
              </a:rPr>
              <a:t>O &amp; A is tan</a:t>
            </a:r>
            <a:endParaRPr lang="en-US">
              <a:solidFill>
                <a:srgbClr val="00FF00"/>
              </a:solidFill>
            </a:endParaRPr>
          </a:p>
        </p:txBody>
      </p:sp>
      <p:graphicFrame>
        <p:nvGraphicFramePr>
          <p:cNvPr id="59" name="Object 20"/>
          <p:cNvGraphicFramePr>
            <a:graphicFrameLocks noChangeAspect="1"/>
          </p:cNvGraphicFramePr>
          <p:nvPr/>
        </p:nvGraphicFramePr>
        <p:xfrm>
          <a:off x="6183313" y="5257800"/>
          <a:ext cx="179546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11" name="Equation" r:id="rId14" imgW="761760" imgH="177480" progId="Equation.3">
                  <p:embed/>
                </p:oleObj>
              </mc:Choice>
              <mc:Fallback>
                <p:oleObj name="Equation" r:id="rId14" imgW="76176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3313" y="5257800"/>
                        <a:ext cx="1795462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21"/>
          <p:cNvGraphicFramePr>
            <a:graphicFrameLocks noChangeAspect="1"/>
          </p:cNvGraphicFramePr>
          <p:nvPr/>
        </p:nvGraphicFramePr>
        <p:xfrm>
          <a:off x="6356350" y="5776913"/>
          <a:ext cx="15240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12" name="Equation" r:id="rId16" imgW="647640" imgH="190440" progId="Equation.DSMT4">
                  <p:embed/>
                </p:oleObj>
              </mc:Choice>
              <mc:Fallback>
                <p:oleObj name="Equation" r:id="rId16" imgW="647640" imgH="1904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6350" y="5776913"/>
                        <a:ext cx="1524000" cy="4476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graphicFrame>
        <p:nvGraphicFramePr>
          <p:cNvPr id="370697" name="Object 9"/>
          <p:cNvGraphicFramePr>
            <a:graphicFrameLocks noChangeAspect="1"/>
          </p:cNvGraphicFramePr>
          <p:nvPr/>
        </p:nvGraphicFramePr>
        <p:xfrm>
          <a:off x="1527175" y="2424113"/>
          <a:ext cx="839788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13" name="Equation" r:id="rId18" imgW="355320" imgH="190440" progId="Equation.DSMT4">
                  <p:embed/>
                </p:oleObj>
              </mc:Choice>
              <mc:Fallback>
                <p:oleObj name="Equation" r:id="rId18" imgW="355320" imgH="1904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7175" y="2424113"/>
                        <a:ext cx="839788" cy="449262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70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/>
      <p:bldP spid="5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grpSp>
        <p:nvGrpSpPr>
          <p:cNvPr id="40" name="Group 2"/>
          <p:cNvGrpSpPr>
            <a:grpSpLocks/>
          </p:cNvGrpSpPr>
          <p:nvPr/>
        </p:nvGrpSpPr>
        <p:grpSpPr bwMode="auto">
          <a:xfrm>
            <a:off x="1676400" y="1143000"/>
            <a:ext cx="2971800" cy="1524000"/>
            <a:chOff x="1584" y="1296"/>
            <a:chExt cx="672" cy="96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2438400" y="1371600"/>
            <a:ext cx="517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FF00"/>
                </a:solidFill>
                <a:latin typeface="Garamond" pitchFamily="18" charset="0"/>
              </a:rPr>
              <a:t>20</a:t>
            </a: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5105400" y="16764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FF00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flipV="1">
            <a:off x="4495800" y="25146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>
            <a:off x="4495800" y="25146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2286000" y="2209800"/>
            <a:ext cx="54694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Garamond" pitchFamily="18" charset="0"/>
              </a:rPr>
              <a:t>32</a:t>
            </a:r>
          </a:p>
        </p:txBody>
      </p:sp>
      <p:graphicFrame>
        <p:nvGraphicFramePr>
          <p:cNvPr id="50" name="Object 12"/>
          <p:cNvGraphicFramePr>
            <a:graphicFrameLocks noGrp="1" noChangeAspect="1"/>
          </p:cNvGraphicFramePr>
          <p:nvPr>
            <p:ph idx="1"/>
          </p:nvPr>
        </p:nvGraphicFramePr>
        <p:xfrm>
          <a:off x="5867400" y="2286000"/>
          <a:ext cx="170497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58" name="Equation" r:id="rId4" imgW="723600" imgH="393480" progId="Equation.3">
                  <p:embed/>
                </p:oleObj>
              </mc:Choice>
              <mc:Fallback>
                <p:oleObj name="Equation" r:id="rId4" imgW="7236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286000"/>
                        <a:ext cx="1704975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3"/>
          <p:cNvGraphicFramePr>
            <a:graphicFrameLocks noChangeAspect="1"/>
          </p:cNvGraphicFramePr>
          <p:nvPr/>
        </p:nvGraphicFramePr>
        <p:xfrm>
          <a:off x="5803900" y="3352800"/>
          <a:ext cx="170497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59" name="Equation" r:id="rId6" imgW="723600" imgH="393480" progId="Equation.3">
                  <p:embed/>
                </p:oleObj>
              </mc:Choice>
              <mc:Fallback>
                <p:oleObj name="Equation" r:id="rId6" imgW="7236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3900" y="3352800"/>
                        <a:ext cx="1704975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4"/>
          <p:cNvGraphicFramePr>
            <a:graphicFrameLocks noChangeAspect="1"/>
          </p:cNvGraphicFramePr>
          <p:nvPr/>
        </p:nvGraphicFramePr>
        <p:xfrm>
          <a:off x="7813675" y="3581400"/>
          <a:ext cx="6889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0" name="Equation" r:id="rId8" imgW="291960" imgH="177480" progId="Equation.3">
                  <p:embed/>
                </p:oleObj>
              </mc:Choice>
              <mc:Fallback>
                <p:oleObj name="Equation" r:id="rId8" imgW="29196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3675" y="3581400"/>
                        <a:ext cx="68897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15"/>
          <p:cNvGraphicFramePr>
            <a:graphicFrameLocks noChangeAspect="1"/>
          </p:cNvGraphicFramePr>
          <p:nvPr/>
        </p:nvGraphicFramePr>
        <p:xfrm>
          <a:off x="4953000" y="3581400"/>
          <a:ext cx="6873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1" name="Equation" r:id="rId10" imgW="291960" imgH="177480" progId="Equation.3">
                  <p:embed/>
                </p:oleObj>
              </mc:Choice>
              <mc:Fallback>
                <p:oleObj name="Equation" r:id="rId10" imgW="2919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581400"/>
                        <a:ext cx="68738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Line 16"/>
          <p:cNvSpPr>
            <a:spLocks noChangeShapeType="1"/>
          </p:cNvSpPr>
          <p:nvPr/>
        </p:nvSpPr>
        <p:spPr bwMode="auto">
          <a:xfrm flipV="1">
            <a:off x="6781800" y="3581400"/>
            <a:ext cx="19812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5" name="Object 17"/>
          <p:cNvGraphicFramePr>
            <a:graphicFrameLocks noChangeAspect="1"/>
          </p:cNvGraphicFramePr>
          <p:nvPr/>
        </p:nvGraphicFramePr>
        <p:xfrm>
          <a:off x="5562600" y="4495800"/>
          <a:ext cx="21224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2" name="Equation" r:id="rId12" imgW="901440" imgH="177480" progId="Equation.3">
                  <p:embed/>
                </p:oleObj>
              </mc:Choice>
              <mc:Fallback>
                <p:oleObj name="Equation" r:id="rId12" imgW="90144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495800"/>
                        <a:ext cx="212248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 Box 19"/>
          <p:cNvSpPr txBox="1">
            <a:spLocks noChangeArrowheads="1"/>
          </p:cNvSpPr>
          <p:nvPr/>
        </p:nvSpPr>
        <p:spPr bwMode="auto">
          <a:xfrm>
            <a:off x="5867400" y="1066800"/>
            <a:ext cx="1055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FF00"/>
                </a:solidFill>
              </a:rPr>
              <a:t>Find X: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57" name="Text Box 20"/>
          <p:cNvSpPr txBox="1">
            <a:spLocks noChangeArrowheads="1"/>
          </p:cNvSpPr>
          <p:nvPr/>
        </p:nvSpPr>
        <p:spPr bwMode="auto">
          <a:xfrm>
            <a:off x="5867400" y="1600200"/>
            <a:ext cx="16417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FF00"/>
                </a:solidFill>
              </a:rPr>
              <a:t>O &amp; H is sin</a:t>
            </a:r>
            <a:endParaRPr lang="en-US">
              <a:solidFill>
                <a:srgbClr val="00FF00"/>
              </a:solidFill>
            </a:endParaRPr>
          </a:p>
        </p:txBody>
      </p:sp>
      <p:graphicFrame>
        <p:nvGraphicFramePr>
          <p:cNvPr id="58" name="Object 21"/>
          <p:cNvGraphicFramePr>
            <a:graphicFrameLocks noChangeAspect="1"/>
          </p:cNvGraphicFramePr>
          <p:nvPr/>
        </p:nvGraphicFramePr>
        <p:xfrm>
          <a:off x="5907088" y="5181600"/>
          <a:ext cx="15843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3" name="Equation" r:id="rId14" imgW="672840" imgH="177480" progId="Equation.3">
                  <p:embed/>
                </p:oleObj>
              </mc:Choice>
              <mc:Fallback>
                <p:oleObj name="Equation" r:id="rId14" imgW="67284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7088" y="5181600"/>
                        <a:ext cx="158432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22"/>
          <p:cNvGraphicFramePr>
            <a:graphicFrameLocks noChangeAspect="1"/>
          </p:cNvGraphicFramePr>
          <p:nvPr/>
        </p:nvGraphicFramePr>
        <p:xfrm>
          <a:off x="6003925" y="5715000"/>
          <a:ext cx="14636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4" name="Equation" r:id="rId16" imgW="622080" imgH="177480" progId="Equation.DSMT4">
                  <p:embed/>
                </p:oleObj>
              </mc:Choice>
              <mc:Fallback>
                <p:oleObj name="Equation" r:id="rId16" imgW="622080" imgH="177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3925" y="5715000"/>
                        <a:ext cx="1463675" cy="419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graphicFrame>
        <p:nvGraphicFramePr>
          <p:cNvPr id="368649" name="Object 9"/>
          <p:cNvGraphicFramePr>
            <a:graphicFrameLocks noChangeAspect="1"/>
          </p:cNvGraphicFramePr>
          <p:nvPr/>
        </p:nvGraphicFramePr>
        <p:xfrm>
          <a:off x="4800600" y="1738313"/>
          <a:ext cx="7810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5" name="Equation" r:id="rId18" imgW="330120" imgH="177480" progId="Equation.DSMT4">
                  <p:embed/>
                </p:oleObj>
              </mc:Choice>
              <mc:Fallback>
                <p:oleObj name="Equation" r:id="rId18" imgW="330120" imgH="177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738313"/>
                        <a:ext cx="781050" cy="4191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/>
      <p:bldP spid="5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981200" y="1143000"/>
            <a:ext cx="2971800" cy="2438400"/>
            <a:chOff x="1584" y="1296"/>
            <a:chExt cx="672" cy="96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5029200" y="2209800"/>
            <a:ext cx="4956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FF00"/>
                </a:solidFill>
                <a:latin typeface="Garamond" pitchFamily="18" charset="0"/>
              </a:rPr>
              <a:t>18</a:t>
            </a:r>
            <a:endParaRPr lang="en-US" sz="2800" b="1" dirty="0">
              <a:solidFill>
                <a:srgbClr val="00FF00"/>
              </a:solidFill>
              <a:latin typeface="Garamond" pitchFamily="18" charset="0"/>
            </a:endParaRP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3200400" y="19050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FF00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flipV="1">
            <a:off x="4800600" y="34290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>
            <a:off x="4800600" y="34290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2514600" y="3103602"/>
            <a:ext cx="51809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Garamond" pitchFamily="18" charset="0"/>
              </a:rPr>
              <a:t>41</a:t>
            </a:r>
            <a:endParaRPr lang="en-US" sz="3000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graphicFrame>
        <p:nvGraphicFramePr>
          <p:cNvPr id="50" name="Object 12"/>
          <p:cNvGraphicFramePr>
            <a:graphicFrameLocks noGrp="1" noChangeAspect="1"/>
          </p:cNvGraphicFramePr>
          <p:nvPr>
            <p:ph idx="1"/>
          </p:nvPr>
        </p:nvGraphicFramePr>
        <p:xfrm>
          <a:off x="6248400" y="1068388"/>
          <a:ext cx="1704975" cy="92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19" name="Equation" r:id="rId4" imgW="774360" imgH="419040" progId="Equation.DSMT4">
                  <p:embed/>
                </p:oleObj>
              </mc:Choice>
              <mc:Fallback>
                <p:oleObj name="Equation" r:id="rId4" imgW="774360" imgH="419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068388"/>
                        <a:ext cx="1704975" cy="922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22"/>
          <p:cNvGraphicFramePr>
            <a:graphicFrameLocks noChangeAspect="1"/>
          </p:cNvGraphicFramePr>
          <p:nvPr/>
        </p:nvGraphicFramePr>
        <p:xfrm>
          <a:off x="7010400" y="5867400"/>
          <a:ext cx="1522413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20" name="Equation" r:id="rId6" imgW="647640" imgH="190440" progId="Equation.DSMT4">
                  <p:embed/>
                </p:oleObj>
              </mc:Choice>
              <mc:Fallback>
                <p:oleObj name="Equation" r:id="rId6" imgW="647640" imgH="1904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5867400"/>
                        <a:ext cx="1522413" cy="4492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graphicFrame>
        <p:nvGraphicFramePr>
          <p:cNvPr id="368649" name="Object 9"/>
          <p:cNvGraphicFramePr>
            <a:graphicFrameLocks noChangeAspect="1"/>
          </p:cNvGraphicFramePr>
          <p:nvPr/>
        </p:nvGraphicFramePr>
        <p:xfrm>
          <a:off x="2667000" y="1905000"/>
          <a:ext cx="8413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21" name="Equation" r:id="rId8" imgW="355320" imgH="190440" progId="Equation.DSMT4">
                  <p:embed/>
                </p:oleObj>
              </mc:Choice>
              <mc:Fallback>
                <p:oleObj name="Equation" r:id="rId8" imgW="355320" imgH="1904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905000"/>
                        <a:ext cx="841375" cy="449262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9310" name="Object 14"/>
          <p:cNvGraphicFramePr>
            <a:graphicFrameLocks noChangeAspect="1"/>
          </p:cNvGraphicFramePr>
          <p:nvPr/>
        </p:nvGraphicFramePr>
        <p:xfrm>
          <a:off x="6324600" y="2514600"/>
          <a:ext cx="1752600" cy="914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22" name="Equation" r:id="rId10" imgW="799920" imgH="419040" progId="Equation.DSMT4">
                  <p:embed/>
                </p:oleObj>
              </mc:Choice>
              <mc:Fallback>
                <p:oleObj name="Equation" r:id="rId10" imgW="799920" imgH="41904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2514600"/>
                        <a:ext cx="1752600" cy="914528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9311" name="Object 15"/>
          <p:cNvGraphicFramePr>
            <a:graphicFrameLocks noChangeAspect="1"/>
          </p:cNvGraphicFramePr>
          <p:nvPr/>
        </p:nvGraphicFramePr>
        <p:xfrm>
          <a:off x="6130925" y="3962400"/>
          <a:ext cx="194627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23" name="Equation" r:id="rId12" imgW="888840" imgH="190440" progId="Equation.DSMT4">
                  <p:embed/>
                </p:oleObj>
              </mc:Choice>
              <mc:Fallback>
                <p:oleObj name="Equation" r:id="rId12" imgW="888840" imgH="19044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0925" y="3962400"/>
                        <a:ext cx="1946275" cy="415925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9312" name="Object 16"/>
          <p:cNvGraphicFramePr>
            <a:graphicFrameLocks noChangeAspect="1"/>
          </p:cNvGraphicFramePr>
          <p:nvPr/>
        </p:nvGraphicFramePr>
        <p:xfrm>
          <a:off x="6997700" y="4572000"/>
          <a:ext cx="16129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24" name="Equation" r:id="rId14" imgW="736560" imgH="419040" progId="Equation.DSMT4">
                  <p:embed/>
                </p:oleObj>
              </mc:Choice>
              <mc:Fallback>
                <p:oleObj name="Equation" r:id="rId14" imgW="736560" imgH="41904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7700" y="4572000"/>
                        <a:ext cx="1612900" cy="9144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Line 16"/>
          <p:cNvSpPr>
            <a:spLocks noChangeShapeType="1"/>
          </p:cNvSpPr>
          <p:nvPr/>
        </p:nvSpPr>
        <p:spPr bwMode="auto">
          <a:xfrm flipV="1">
            <a:off x="7086600" y="2819400"/>
            <a:ext cx="6096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" name="Line 16"/>
          <p:cNvSpPr>
            <a:spLocks noChangeShapeType="1"/>
          </p:cNvSpPr>
          <p:nvPr/>
        </p:nvSpPr>
        <p:spPr bwMode="auto">
          <a:xfrm>
            <a:off x="7239000" y="2819400"/>
            <a:ext cx="5334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9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9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39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6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2374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B0F0"/>
                </a:solidFill>
              </a:rPr>
              <a:t>Angles and Inverse Trig Functions</a:t>
            </a:r>
            <a:endParaRPr lang="en-US" sz="3800" b="1" u="sng" dirty="0">
              <a:solidFill>
                <a:srgbClr val="00B0F0"/>
              </a:solidFill>
            </a:endParaRPr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1466850" y="1295400"/>
            <a:ext cx="7451725" cy="1143000"/>
          </a:xfrm>
        </p:spPr>
        <p:txBody>
          <a:bodyPr/>
          <a:lstStyle/>
          <a:p>
            <a:r>
              <a:rPr lang="en-US" sz="5400" b="0" dirty="0">
                <a:solidFill>
                  <a:schemeClr val="bg1"/>
                </a:solidFill>
              </a:rPr>
              <a:t>Finding the Angle</a:t>
            </a: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438650" y="3886200"/>
            <a:ext cx="282994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No problem, use </a:t>
            </a:r>
          </a:p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backwards trig</a:t>
            </a: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3371850" y="3505200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Garamond" pitchFamily="18" charset="0"/>
              </a:rPr>
              <a:t>7</a:t>
            </a: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2381250" y="4876800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4</a:t>
            </a:r>
          </a:p>
        </p:txBody>
      </p:sp>
      <p:grpSp>
        <p:nvGrpSpPr>
          <p:cNvPr id="29" name="Group 17"/>
          <p:cNvGrpSpPr>
            <a:grpSpLocks/>
          </p:cNvGrpSpPr>
          <p:nvPr/>
        </p:nvGrpSpPr>
        <p:grpSpPr bwMode="auto">
          <a:xfrm>
            <a:off x="1771650" y="2667000"/>
            <a:ext cx="1524000" cy="2057400"/>
            <a:chOff x="1056" y="864"/>
            <a:chExt cx="960" cy="960"/>
          </a:xfrm>
        </p:grpSpPr>
        <p:grpSp>
          <p:nvGrpSpPr>
            <p:cNvPr id="31" name="Group 4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4" name="Line 5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6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7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Arc 8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" name="Line 12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13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2305050" y="419100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39" name="Text Box 15"/>
          <p:cNvSpPr txBox="1">
            <a:spLocks noChangeArrowheads="1"/>
          </p:cNvSpPr>
          <p:nvPr/>
        </p:nvSpPr>
        <p:spPr bwMode="auto">
          <a:xfrm>
            <a:off x="4362450" y="2438400"/>
            <a:ext cx="423955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We know how to find a missing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Side, but here we want to find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An </a:t>
            </a:r>
            <a:r>
              <a:rPr lang="en-US" sz="2400" b="1" u="sng" dirty="0">
                <a:solidFill>
                  <a:schemeClr val="bg1"/>
                </a:solidFill>
              </a:rPr>
              <a:t>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1230" y="22199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Inverse trig Functions</a:t>
            </a:r>
            <a:endParaRPr lang="en-US" sz="1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2374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B0F0"/>
                </a:solidFill>
              </a:rPr>
              <a:t>Angles and Inverse Trig Functions</a:t>
            </a:r>
            <a:endParaRPr lang="en-US" sz="3800" b="1" u="sng" dirty="0">
              <a:solidFill>
                <a:srgbClr val="00B0F0"/>
              </a:solidFill>
            </a:endParaRPr>
          </a:p>
        </p:txBody>
      </p:sp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762000"/>
            <a:ext cx="3878262" cy="777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31230" y="22199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Inverse trig Functions</a:t>
            </a:r>
            <a:endParaRPr lang="en-US" sz="1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-5867400"/>
            <a:ext cx="7010400" cy="14049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2374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B0F0"/>
                </a:solidFill>
              </a:rPr>
              <a:t>Angles and Inverse Trig Functions</a:t>
            </a:r>
            <a:endParaRPr lang="en-US" sz="3800" b="1" u="sng" dirty="0">
              <a:solidFill>
                <a:srgbClr val="00B0F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38600" y="1905000"/>
            <a:ext cx="1143000" cy="838200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1230" y="22199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Inverse trig Functions</a:t>
            </a:r>
            <a:endParaRPr lang="en-US" sz="1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2374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B0F0"/>
                </a:solidFill>
              </a:rPr>
              <a:t>Angles and Inverse Trig Functions</a:t>
            </a:r>
            <a:endParaRPr lang="en-US" sz="3800" b="1" u="sng" dirty="0">
              <a:solidFill>
                <a:srgbClr val="00B0F0"/>
              </a:solidFill>
            </a:endParaRPr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7451725" cy="1143000"/>
          </a:xfrm>
        </p:spPr>
        <p:txBody>
          <a:bodyPr/>
          <a:lstStyle/>
          <a:p>
            <a:r>
              <a:rPr lang="en-US" sz="5400" b="0" dirty="0">
                <a:solidFill>
                  <a:schemeClr val="bg1"/>
                </a:solidFill>
              </a:rPr>
              <a:t>Finding the Angle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276600" y="2895600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7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286000" y="4267200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4</a:t>
            </a:r>
          </a:p>
        </p:txBody>
      </p:sp>
      <p:grpSp>
        <p:nvGrpSpPr>
          <p:cNvPr id="28" name="Group 6"/>
          <p:cNvGrpSpPr>
            <a:grpSpLocks/>
          </p:cNvGrpSpPr>
          <p:nvPr/>
        </p:nvGrpSpPr>
        <p:grpSpPr bwMode="auto">
          <a:xfrm>
            <a:off x="1676400" y="2057400"/>
            <a:ext cx="1524000" cy="2057400"/>
            <a:chOff x="1056" y="864"/>
            <a:chExt cx="960" cy="960"/>
          </a:xfrm>
        </p:grpSpPr>
        <p:grpSp>
          <p:nvGrpSpPr>
            <p:cNvPr id="29" name="Group 7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10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Arc 11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" name="Line 12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2209800" y="358140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Garamond" pitchFamily="18" charset="0"/>
              </a:rPr>
              <a:t>X</a:t>
            </a:r>
          </a:p>
        </p:txBody>
      </p:sp>
      <p:graphicFrame>
        <p:nvGraphicFramePr>
          <p:cNvPr id="38" name="Object 16"/>
          <p:cNvGraphicFramePr>
            <a:graphicFrameLocks noGrp="1" noChangeAspect="1"/>
          </p:cNvGraphicFramePr>
          <p:nvPr>
            <p:ph idx="1"/>
          </p:nvPr>
        </p:nvGraphicFramePr>
        <p:xfrm>
          <a:off x="4419600" y="3657600"/>
          <a:ext cx="149225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2" name="Equation" r:id="rId4" imgW="596880" imgH="393480" progId="Equation.3">
                  <p:embed/>
                </p:oleObj>
              </mc:Choice>
              <mc:Fallback>
                <p:oleObj name="Equation" r:id="rId4" imgW="5968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657600"/>
                        <a:ext cx="1492250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4267200" y="1905000"/>
            <a:ext cx="27257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Garamond" pitchFamily="18" charset="0"/>
              </a:rPr>
              <a:t>7 is the Opposite</a:t>
            </a:r>
          </a:p>
          <a:p>
            <a:r>
              <a:rPr lang="en-US" sz="2800" b="1" dirty="0">
                <a:solidFill>
                  <a:srgbClr val="00B0F0"/>
                </a:solidFill>
                <a:latin typeface="Garamond" pitchFamily="18" charset="0"/>
              </a:rPr>
              <a:t>4 is the Adjacent</a:t>
            </a:r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4267200" y="2971800"/>
            <a:ext cx="2554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O&amp;A is tangent</a:t>
            </a:r>
          </a:p>
        </p:txBody>
      </p:sp>
      <p:graphicFrame>
        <p:nvGraphicFramePr>
          <p:cNvPr id="41" name="Object 20"/>
          <p:cNvGraphicFramePr>
            <a:graphicFrameLocks noChangeAspect="1"/>
          </p:cNvGraphicFramePr>
          <p:nvPr/>
        </p:nvGraphicFramePr>
        <p:xfrm>
          <a:off x="4419600" y="4800600"/>
          <a:ext cx="1841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3" name="Equation" r:id="rId6" imgW="736560" imgH="177480" progId="Equation.3">
                  <p:embed/>
                </p:oleObj>
              </mc:Choice>
              <mc:Fallback>
                <p:oleObj name="Equation" r:id="rId6" imgW="73656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800600"/>
                        <a:ext cx="18415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1"/>
          <p:cNvGraphicFramePr>
            <a:graphicFrameLocks noChangeAspect="1"/>
          </p:cNvGraphicFramePr>
          <p:nvPr/>
        </p:nvGraphicFramePr>
        <p:xfrm>
          <a:off x="4530725" y="5410200"/>
          <a:ext cx="1778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4" name="Equation" r:id="rId8" imgW="711000" imgH="228600" progId="Equation.3">
                  <p:embed/>
                </p:oleObj>
              </mc:Choice>
              <mc:Fallback>
                <p:oleObj name="Equation" r:id="rId8" imgW="7110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0725" y="5410200"/>
                        <a:ext cx="17780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22"/>
          <p:cNvGraphicFramePr>
            <a:graphicFrameLocks noChangeAspect="1"/>
          </p:cNvGraphicFramePr>
          <p:nvPr/>
        </p:nvGraphicFramePr>
        <p:xfrm>
          <a:off x="4848225" y="6159500"/>
          <a:ext cx="1143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25" name="Equation" r:id="rId10" imgW="457200" imgH="177480" progId="Equation.3">
                  <p:embed/>
                </p:oleObj>
              </mc:Choice>
              <mc:Fallback>
                <p:oleObj name="Equation" r:id="rId10" imgW="45720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8225" y="6159500"/>
                        <a:ext cx="114300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31230" y="22199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Inverse trig Functions</a:t>
            </a:r>
            <a:endParaRPr lang="en-US" sz="1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2374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B0F0"/>
                </a:solidFill>
              </a:rPr>
              <a:t>Angles and Inverse Trig Functions</a:t>
            </a:r>
            <a:endParaRPr lang="en-US" sz="3800" b="1" u="sng" dirty="0">
              <a:solidFill>
                <a:srgbClr val="00B0F0"/>
              </a:solidFill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3505200" y="1981200"/>
            <a:ext cx="517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22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124200" y="4114800"/>
            <a:ext cx="466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11</a:t>
            </a:r>
          </a:p>
        </p:txBody>
      </p:sp>
      <p:grpSp>
        <p:nvGrpSpPr>
          <p:cNvPr id="27" name="Group 5"/>
          <p:cNvGrpSpPr>
            <a:grpSpLocks/>
          </p:cNvGrpSpPr>
          <p:nvPr/>
        </p:nvGrpSpPr>
        <p:grpSpPr bwMode="auto">
          <a:xfrm flipH="1">
            <a:off x="2438400" y="914400"/>
            <a:ext cx="2133600" cy="3048000"/>
            <a:chOff x="1056" y="864"/>
            <a:chExt cx="960" cy="960"/>
          </a:xfrm>
        </p:grpSpPr>
        <p:grpSp>
          <p:nvGrpSpPr>
            <p:cNvPr id="28" name="Group 6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2" name="Line 7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Arc 10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" name="Line 11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2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3276600" y="335280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Garamond" pitchFamily="18" charset="0"/>
              </a:rPr>
              <a:t>X</a:t>
            </a:r>
          </a:p>
        </p:txBody>
      </p:sp>
      <p:graphicFrame>
        <p:nvGraphicFramePr>
          <p:cNvPr id="37" name="Object 14"/>
          <p:cNvGraphicFramePr>
            <a:graphicFrameLocks noGrp="1" noChangeAspect="1"/>
          </p:cNvGraphicFramePr>
          <p:nvPr>
            <p:ph idx="1"/>
          </p:nvPr>
        </p:nvGraphicFramePr>
        <p:xfrm>
          <a:off x="5257800" y="3560763"/>
          <a:ext cx="149225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46" name="Equation" r:id="rId4" imgW="672840" imgH="393480" progId="Equation.3">
                  <p:embed/>
                </p:oleObj>
              </mc:Choice>
              <mc:Fallback>
                <p:oleObj name="Equation" r:id="rId4" imgW="6728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3560763"/>
                        <a:ext cx="1492250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5105400" y="1752600"/>
            <a:ext cx="33496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22 is the Hypotenuse</a:t>
            </a:r>
          </a:p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11 is the Adjacent</a:t>
            </a:r>
          </a:p>
        </p:txBody>
      </p:sp>
      <p:sp>
        <p:nvSpPr>
          <p:cNvPr id="39" name="Text Box 17"/>
          <p:cNvSpPr txBox="1">
            <a:spLocks noChangeArrowheads="1"/>
          </p:cNvSpPr>
          <p:nvPr/>
        </p:nvSpPr>
        <p:spPr bwMode="auto">
          <a:xfrm>
            <a:off x="5105400" y="2819400"/>
            <a:ext cx="1936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A&amp;H is cos</a:t>
            </a:r>
          </a:p>
        </p:txBody>
      </p:sp>
      <p:graphicFrame>
        <p:nvGraphicFramePr>
          <p:cNvPr id="40" name="Object 18"/>
          <p:cNvGraphicFramePr>
            <a:graphicFrameLocks noChangeAspect="1"/>
          </p:cNvGraphicFramePr>
          <p:nvPr/>
        </p:nvGraphicFramePr>
        <p:xfrm>
          <a:off x="5321300" y="4648200"/>
          <a:ext cx="1714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47" name="Equation" r:id="rId6" imgW="685800" imgH="177480" progId="Equation.3">
                  <p:embed/>
                </p:oleObj>
              </mc:Choice>
              <mc:Fallback>
                <p:oleObj name="Equation" r:id="rId6" imgW="68580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1300" y="4648200"/>
                        <a:ext cx="17145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9"/>
          <p:cNvGraphicFramePr>
            <a:graphicFrameLocks noChangeAspect="1"/>
          </p:cNvGraphicFramePr>
          <p:nvPr/>
        </p:nvGraphicFramePr>
        <p:xfrm>
          <a:off x="5448300" y="5257800"/>
          <a:ext cx="1619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48" name="Equation" r:id="rId8" imgW="647640" imgH="228600" progId="Equation.3">
                  <p:embed/>
                </p:oleObj>
              </mc:Choice>
              <mc:Fallback>
                <p:oleObj name="Equation" r:id="rId8" imgW="64764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300" y="5257800"/>
                        <a:ext cx="1619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0"/>
          <p:cNvGraphicFramePr>
            <a:graphicFrameLocks noChangeAspect="1"/>
          </p:cNvGraphicFramePr>
          <p:nvPr/>
        </p:nvGraphicFramePr>
        <p:xfrm>
          <a:off x="6003925" y="6007100"/>
          <a:ext cx="508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49" name="Equation" r:id="rId10" imgW="203040" imgH="177480" progId="Equation.3">
                  <p:embed/>
                </p:oleObj>
              </mc:Choice>
              <mc:Fallback>
                <p:oleObj name="Equation" r:id="rId10" imgW="20304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3925" y="6007100"/>
                        <a:ext cx="50800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22"/>
          <p:cNvSpPr txBox="1">
            <a:spLocks noChangeArrowheads="1"/>
          </p:cNvSpPr>
          <p:nvPr/>
        </p:nvSpPr>
        <p:spPr bwMode="auto">
          <a:xfrm>
            <a:off x="5105400" y="914400"/>
            <a:ext cx="1322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Garamond" pitchFamily="18" charset="0"/>
              </a:rPr>
              <a:t>Find X: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1230" y="22199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Inverse trig Functions</a:t>
            </a:r>
            <a:endParaRPr lang="en-US" sz="1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2374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B0F0"/>
                </a:solidFill>
              </a:rPr>
              <a:t>Angles and Inverse Trig Functions</a:t>
            </a:r>
            <a:endParaRPr lang="en-US" sz="3800" b="1" u="sng" dirty="0">
              <a:solidFill>
                <a:srgbClr val="00B0F0"/>
              </a:solidFill>
            </a:endParaRP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3810000" y="1981200"/>
            <a:ext cx="517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32</a:t>
            </a: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2286000" y="24384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51</a:t>
            </a:r>
          </a:p>
        </p:txBody>
      </p:sp>
      <p:grpSp>
        <p:nvGrpSpPr>
          <p:cNvPr id="27" name="Group 4"/>
          <p:cNvGrpSpPr>
            <a:grpSpLocks/>
          </p:cNvGrpSpPr>
          <p:nvPr/>
        </p:nvGrpSpPr>
        <p:grpSpPr bwMode="auto">
          <a:xfrm flipV="1">
            <a:off x="1828800" y="990600"/>
            <a:ext cx="1981200" cy="2743200"/>
            <a:chOff x="1056" y="864"/>
            <a:chExt cx="960" cy="960"/>
          </a:xfrm>
        </p:grpSpPr>
        <p:grpSp>
          <p:nvGrpSpPr>
            <p:cNvPr id="28" name="Group 5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2" name="Line 6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8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Arc 9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1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2590800" y="129540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Garamond" pitchFamily="18" charset="0"/>
              </a:rPr>
              <a:t>X</a:t>
            </a:r>
          </a:p>
        </p:txBody>
      </p:sp>
      <p:graphicFrame>
        <p:nvGraphicFramePr>
          <p:cNvPr id="37" name="Object 13"/>
          <p:cNvGraphicFramePr>
            <a:graphicFrameLocks noGrp="1" noChangeAspect="1"/>
          </p:cNvGraphicFramePr>
          <p:nvPr>
            <p:ph idx="1"/>
          </p:nvPr>
        </p:nvGraphicFramePr>
        <p:xfrm>
          <a:off x="5513388" y="3276600"/>
          <a:ext cx="1436687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770" name="Equation" r:id="rId4" imgW="647640" imgH="393480" progId="Equation.3">
                  <p:embed/>
                </p:oleObj>
              </mc:Choice>
              <mc:Fallback>
                <p:oleObj name="Equation" r:id="rId4" imgW="6476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3388" y="3276600"/>
                        <a:ext cx="1436687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5334000" y="1600200"/>
            <a:ext cx="33242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32 is the Opposite</a:t>
            </a:r>
          </a:p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51 is the Hypotenuse</a:t>
            </a: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410200" y="2667000"/>
            <a:ext cx="1928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Garamond" pitchFamily="18" charset="0"/>
              </a:rPr>
              <a:t>O&amp;H is sin</a:t>
            </a:r>
          </a:p>
        </p:txBody>
      </p:sp>
      <p:graphicFrame>
        <p:nvGraphicFramePr>
          <p:cNvPr id="40" name="Object 17"/>
          <p:cNvGraphicFramePr>
            <a:graphicFrameLocks noChangeAspect="1"/>
          </p:cNvGraphicFramePr>
          <p:nvPr/>
        </p:nvGraphicFramePr>
        <p:xfrm>
          <a:off x="5156200" y="4267200"/>
          <a:ext cx="2222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771" name="Equation" r:id="rId6" imgW="888840" imgH="177480" progId="Equation.3">
                  <p:embed/>
                </p:oleObj>
              </mc:Choice>
              <mc:Fallback>
                <p:oleObj name="Equation" r:id="rId6" imgW="88884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6200" y="4267200"/>
                        <a:ext cx="22225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8"/>
          <p:cNvGraphicFramePr>
            <a:graphicFrameLocks noChangeAspect="1"/>
          </p:cNvGraphicFramePr>
          <p:nvPr/>
        </p:nvGraphicFramePr>
        <p:xfrm>
          <a:off x="5216525" y="4876800"/>
          <a:ext cx="2159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772" name="Equation" r:id="rId8" imgW="863280" imgH="228600" progId="Equation.3">
                  <p:embed/>
                </p:oleObj>
              </mc:Choice>
              <mc:Fallback>
                <p:oleObj name="Equation" r:id="rId8" imgW="86328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6525" y="4876800"/>
                        <a:ext cx="21590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19"/>
          <p:cNvGraphicFramePr>
            <a:graphicFrameLocks noChangeAspect="1"/>
          </p:cNvGraphicFramePr>
          <p:nvPr/>
        </p:nvGraphicFramePr>
        <p:xfrm>
          <a:off x="5892800" y="5791200"/>
          <a:ext cx="762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773" name="Equation" r:id="rId10" imgW="304560" imgH="177480" progId="Equation.3">
                  <p:embed/>
                </p:oleObj>
              </mc:Choice>
              <mc:Fallback>
                <p:oleObj name="Equation" r:id="rId10" imgW="3045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2800" y="5791200"/>
                        <a:ext cx="76200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410200" y="838200"/>
            <a:ext cx="1322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Garamond" pitchFamily="18" charset="0"/>
              </a:rPr>
              <a:t>Find X: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1230" y="22199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Inverse trig Functions</a:t>
            </a:r>
            <a:endParaRPr lang="en-US" sz="1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SQUARE ROOTS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133600" y="228600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Comic Sans MS" pitchFamily="66" charset="0"/>
              </a:rPr>
              <a:t>SQUARE ROOTS:  </a:t>
            </a:r>
          </a:p>
          <a:p>
            <a:r>
              <a:rPr lang="en-US" sz="3000" b="1" dirty="0" smtClean="0">
                <a:solidFill>
                  <a:schemeClr val="bg1"/>
                </a:solidFill>
                <a:latin typeface="Comic Sans MS" pitchFamily="66" charset="0"/>
              </a:rPr>
              <a:t>	</a:t>
            </a: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</a:rPr>
              <a:t>What you need for Geometry</a:t>
            </a:r>
            <a:endParaRPr lang="en-US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19200" y="15240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FF00FF"/>
                </a:solidFill>
                <a:latin typeface="Comic Sans MS" pitchFamily="66" charset="0"/>
              </a:rPr>
              <a:t>SIMPLIFY</a:t>
            </a:r>
            <a:endParaRPr lang="en-US" sz="2000" u="sng" dirty="0">
              <a:solidFill>
                <a:srgbClr val="FF00FF"/>
              </a:solidFill>
              <a:latin typeface="Comic Sans MS" pitchFamily="66" charset="0"/>
            </a:endParaRPr>
          </a:p>
        </p:txBody>
      </p:sp>
      <p:graphicFrame>
        <p:nvGraphicFramePr>
          <p:cNvPr id="4" name="Object 12"/>
          <p:cNvGraphicFramePr>
            <a:graphicFrameLocks noChangeAspect="1"/>
          </p:cNvGraphicFramePr>
          <p:nvPr/>
        </p:nvGraphicFramePr>
        <p:xfrm>
          <a:off x="2895600" y="1524000"/>
          <a:ext cx="1438275" cy="474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02" name="Equation" r:id="rId4" imgW="545760" imgH="1803240" progId="Equation.3">
                  <p:embed/>
                </p:oleObj>
              </mc:Choice>
              <mc:Fallback>
                <p:oleObj name="Equation" r:id="rId4" imgW="545760" imgH="18032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524000"/>
                        <a:ext cx="1438275" cy="4743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81" name="Object 13"/>
          <p:cNvGraphicFramePr>
            <a:graphicFrameLocks noChangeAspect="1"/>
          </p:cNvGraphicFramePr>
          <p:nvPr/>
        </p:nvGraphicFramePr>
        <p:xfrm>
          <a:off x="5410200" y="1600200"/>
          <a:ext cx="1071562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03" name="Equation" r:id="rId6" imgW="457200" imgH="431640" progId="Equation.3">
                  <p:embed/>
                </p:oleObj>
              </mc:Choice>
              <mc:Fallback>
                <p:oleObj name="Equation" r:id="rId6" imgW="457200" imgH="4316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600200"/>
                        <a:ext cx="1071562" cy="1008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90" name="Object 13"/>
          <p:cNvGraphicFramePr>
            <a:graphicFrameLocks noChangeAspect="1"/>
          </p:cNvGraphicFramePr>
          <p:nvPr/>
        </p:nvGraphicFramePr>
        <p:xfrm>
          <a:off x="4191000" y="1600200"/>
          <a:ext cx="7762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04" name="Equation" r:id="rId8" imgW="355320" imgH="457200" progId="Equation.3">
                  <p:embed/>
                </p:oleObj>
              </mc:Choice>
              <mc:Fallback>
                <p:oleObj name="Equation" r:id="rId8" imgW="355320" imgH="4572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600200"/>
                        <a:ext cx="776287" cy="990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91" name="Object 13"/>
          <p:cNvGraphicFramePr>
            <a:graphicFrameLocks noChangeAspect="1"/>
          </p:cNvGraphicFramePr>
          <p:nvPr/>
        </p:nvGraphicFramePr>
        <p:xfrm>
          <a:off x="4191000" y="3352800"/>
          <a:ext cx="77628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05" name="Equation" r:id="rId10" imgW="355320" imgH="457200" progId="Equation.3">
                  <p:embed/>
                </p:oleObj>
              </mc:Choice>
              <mc:Fallback>
                <p:oleObj name="Equation" r:id="rId10" imgW="355320" imgH="4572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352800"/>
                        <a:ext cx="776288" cy="990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92" name="Object 13"/>
          <p:cNvGraphicFramePr>
            <a:graphicFrameLocks noChangeAspect="1"/>
          </p:cNvGraphicFramePr>
          <p:nvPr/>
        </p:nvGraphicFramePr>
        <p:xfrm>
          <a:off x="4343400" y="5181600"/>
          <a:ext cx="77628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06" name="Equation" r:id="rId12" imgW="355320" imgH="457200" progId="Equation.3">
                  <p:embed/>
                </p:oleObj>
              </mc:Choice>
              <mc:Fallback>
                <p:oleObj name="Equation" r:id="rId12" imgW="355320" imgH="4572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5181600"/>
                        <a:ext cx="776288" cy="990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93" name="Object 25"/>
          <p:cNvGraphicFramePr>
            <a:graphicFrameLocks noChangeAspect="1"/>
          </p:cNvGraphicFramePr>
          <p:nvPr/>
        </p:nvGraphicFramePr>
        <p:xfrm>
          <a:off x="5410200" y="3352800"/>
          <a:ext cx="104140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07" name="Equation" r:id="rId14" imgW="444240" imgH="431640" progId="Equation.3">
                  <p:embed/>
                </p:oleObj>
              </mc:Choice>
              <mc:Fallback>
                <p:oleObj name="Equation" r:id="rId14" imgW="444240" imgH="43164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352800"/>
                        <a:ext cx="1041400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94" name="Object 26"/>
          <p:cNvGraphicFramePr>
            <a:graphicFrameLocks noChangeAspect="1"/>
          </p:cNvGraphicFramePr>
          <p:nvPr/>
        </p:nvGraphicFramePr>
        <p:xfrm>
          <a:off x="5397500" y="5181600"/>
          <a:ext cx="1220788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08" name="Equation" r:id="rId16" imgW="520560" imgH="431640" progId="Equation.3">
                  <p:embed/>
                </p:oleObj>
              </mc:Choice>
              <mc:Fallback>
                <p:oleObj name="Equation" r:id="rId16" imgW="520560" imgH="43164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0" y="5181600"/>
                        <a:ext cx="1220788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3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3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3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3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8692"/>
            <a:ext cx="6975243" cy="677108"/>
          </a:xfrm>
          <a:prstGeom prst="rect">
            <a:avLst/>
          </a:prstGeom>
          <a:noFill/>
        </p:spPr>
        <p:txBody>
          <a:bodyPr wrap="none" rtlCol="0">
            <a:prstTxWarp prst="textInflate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00FF"/>
                </a:solidFill>
              </a:rPr>
              <a:t>SOLVING RIGHT TRIANGLES</a:t>
            </a:r>
            <a:endParaRPr lang="en-US" sz="3800" b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C:\FILES\pictures (fun)\Background\rainbow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chemeClr val="bg1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185810" y="0"/>
            <a:ext cx="1928990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HeroicExtremeRightFacing"/>
              <a:lightRig rig="threePt" dir="t"/>
            </a:scene3d>
          </a:bodyPr>
          <a:lstStyle/>
          <a:p>
            <a:r>
              <a:rPr lang="en-US" sz="4000" b="1" u="sng" dirty="0" smtClean="0">
                <a:solidFill>
                  <a:schemeClr val="bg1"/>
                </a:solidFill>
              </a:rPr>
              <a:t>Reviews</a:t>
            </a:r>
            <a:endParaRPr lang="en-US" sz="4000" b="1" u="sng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90800" y="1143000"/>
            <a:ext cx="2020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4" action="ppaction://hlinksldjump"/>
              </a:rPr>
              <a:t>Review of basic Trig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5" action="ppaction://hlinksldjump"/>
              </a:rPr>
              <a:t>Trig </a:t>
            </a:r>
            <a:r>
              <a:rPr lang="en-US" dirty="0" err="1" smtClean="0">
                <a:solidFill>
                  <a:schemeClr val="bg1"/>
                </a:solidFill>
                <a:hlinkClick r:id="rId5" action="ppaction://hlinksldjump"/>
              </a:rPr>
              <a:t>Quickfire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chemeClr val="bg1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684338" y="0"/>
          <a:ext cx="738663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Document" r:id="rId4" imgW="7147107" imgH="6408481" progId="Word.Document.8">
                  <p:embed/>
                </p:oleObj>
              </mc:Choice>
              <mc:Fallback>
                <p:oleObj name="Document" r:id="rId4" imgW="7147107" imgH="6408481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4338" y="0"/>
                        <a:ext cx="7386637" cy="685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chemeClr val="bg1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185810" y="0"/>
            <a:ext cx="1058367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HeroicExtremeRightFacing"/>
              <a:lightRig rig="threePt" dir="t"/>
            </a:scene3d>
          </a:bodyPr>
          <a:lstStyle/>
          <a:p>
            <a:r>
              <a:rPr lang="en-US" sz="2000" b="1" u="sng" dirty="0" smtClean="0">
                <a:solidFill>
                  <a:schemeClr val="bg1"/>
                </a:solidFill>
              </a:rPr>
              <a:t>Reviews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graphicFrame>
        <p:nvGraphicFramePr>
          <p:cNvPr id="493570" name="Object 2"/>
          <p:cNvGraphicFramePr>
            <a:graphicFrameLocks noChangeAspect="1"/>
          </p:cNvGraphicFramePr>
          <p:nvPr/>
        </p:nvGraphicFramePr>
        <p:xfrm>
          <a:off x="2743200" y="1219200"/>
          <a:ext cx="4038600" cy="3028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572" name="Presentation" r:id="rId4" imgW="4570388" imgH="3427437" progId="PowerPoint.Show.12">
                  <p:embed/>
                </p:oleObj>
              </mc:Choice>
              <mc:Fallback>
                <p:oleObj name="Presentation" r:id="rId4" imgW="4570388" imgH="3427437" progId="PowerPoint.Show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219200"/>
                        <a:ext cx="4038600" cy="30285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35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4935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357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SQUARE ROOTS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905000" y="2286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Square Roots and the Pythagorean Theorem</a:t>
            </a:r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590800" y="1905000"/>
            <a:ext cx="2057400" cy="2438400"/>
            <a:chOff x="2362200" y="1524000"/>
            <a:chExt cx="2057400" cy="2438400"/>
          </a:xfrm>
        </p:grpSpPr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2362200" y="3733800"/>
              <a:ext cx="228600" cy="228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6"/>
            <p:cNvSpPr>
              <a:spLocks noChangeArrowheads="1"/>
            </p:cNvSpPr>
            <p:nvPr/>
          </p:nvSpPr>
          <p:spPr bwMode="auto">
            <a:xfrm>
              <a:off x="2362200" y="1524000"/>
              <a:ext cx="2057400" cy="243840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905000" y="1143000"/>
            <a:ext cx="72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omic Sans MS" pitchFamily="66" charset="0"/>
              </a:rPr>
              <a:t>Use the Pythagorean Theorem to find x.</a:t>
            </a:r>
            <a:endParaRPr lang="en-US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84994" name="Object 2"/>
          <p:cNvGraphicFramePr>
            <a:graphicFrameLocks noChangeAspect="1"/>
          </p:cNvGraphicFramePr>
          <p:nvPr/>
        </p:nvGraphicFramePr>
        <p:xfrm>
          <a:off x="2135188" y="2971800"/>
          <a:ext cx="417512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19" name="Equation" r:id="rId4" imgW="177480" imgH="177480" progId="Equation.3">
                  <p:embed/>
                </p:oleObj>
              </mc:Choice>
              <mc:Fallback>
                <p:oleObj name="Equation" r:id="rId4" imgW="17748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2971800"/>
                        <a:ext cx="417512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5" name="Object 3"/>
          <p:cNvGraphicFramePr>
            <a:graphicFrameLocks noChangeAspect="1"/>
          </p:cNvGraphicFramePr>
          <p:nvPr/>
        </p:nvGraphicFramePr>
        <p:xfrm>
          <a:off x="3338513" y="4343400"/>
          <a:ext cx="298450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0" name="Equation" r:id="rId6" imgW="126720" imgH="177480" progId="Equation.3">
                  <p:embed/>
                </p:oleObj>
              </mc:Choice>
              <mc:Fallback>
                <p:oleObj name="Equation" r:id="rId6" imgW="12672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8513" y="4343400"/>
                        <a:ext cx="298450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6" name="Object 4"/>
          <p:cNvGraphicFramePr>
            <a:graphicFrameLocks noChangeAspect="1"/>
          </p:cNvGraphicFramePr>
          <p:nvPr/>
        </p:nvGraphicFramePr>
        <p:xfrm>
          <a:off x="3581400" y="2787650"/>
          <a:ext cx="298450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1" name="Equation" r:id="rId8" imgW="126720" imgH="139680" progId="Equation.3">
                  <p:embed/>
                </p:oleObj>
              </mc:Choice>
              <mc:Fallback>
                <p:oleObj name="Equation" r:id="rId8" imgW="12672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787650"/>
                        <a:ext cx="298450" cy="32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7" name="Object 5"/>
          <p:cNvGraphicFramePr>
            <a:graphicFrameLocks noChangeAspect="1"/>
          </p:cNvGraphicFramePr>
          <p:nvPr/>
        </p:nvGraphicFramePr>
        <p:xfrm>
          <a:off x="5219700" y="1828800"/>
          <a:ext cx="246221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2" name="Equation" r:id="rId10" imgW="812520" imgH="203040" progId="Equation.3">
                  <p:embed/>
                </p:oleObj>
              </mc:Choice>
              <mc:Fallback>
                <p:oleObj name="Equation" r:id="rId10" imgW="81252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1828800"/>
                        <a:ext cx="246221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8" name="Object 6"/>
          <p:cNvGraphicFramePr>
            <a:graphicFrameLocks noChangeAspect="1"/>
          </p:cNvGraphicFramePr>
          <p:nvPr/>
        </p:nvGraphicFramePr>
        <p:xfrm>
          <a:off x="5200650" y="2362200"/>
          <a:ext cx="250031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3" name="Equation" r:id="rId12" imgW="825480" imgH="203040" progId="Equation.3">
                  <p:embed/>
                </p:oleObj>
              </mc:Choice>
              <mc:Fallback>
                <p:oleObj name="Equation" r:id="rId12" imgW="82548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0650" y="2362200"/>
                        <a:ext cx="250031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9" name="Object 7"/>
          <p:cNvGraphicFramePr>
            <a:graphicFrameLocks noChangeAspect="1"/>
          </p:cNvGraphicFramePr>
          <p:nvPr/>
        </p:nvGraphicFramePr>
        <p:xfrm>
          <a:off x="6022975" y="2933700"/>
          <a:ext cx="184626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4" name="Equation" r:id="rId14" imgW="609480" imgH="228600" progId="Equation.3">
                  <p:embed/>
                </p:oleObj>
              </mc:Choice>
              <mc:Fallback>
                <p:oleObj name="Equation" r:id="rId14" imgW="6094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2975" y="2933700"/>
                        <a:ext cx="1846263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09" name="Object 8"/>
          <p:cNvGraphicFramePr>
            <a:graphicFrameLocks noChangeAspect="1"/>
          </p:cNvGraphicFramePr>
          <p:nvPr/>
        </p:nvGraphicFramePr>
        <p:xfrm>
          <a:off x="5791200" y="2895600"/>
          <a:ext cx="1114425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5" name="Equation" r:id="rId16" imgW="596880" imgH="253800" progId="Equation.3">
                  <p:embed/>
                </p:oleObj>
              </mc:Choice>
              <mc:Fallback>
                <p:oleObj name="Equation" r:id="rId16" imgW="596880" imgH="2538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895600"/>
                        <a:ext cx="1114425" cy="668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7165975" y="2913062"/>
          <a:ext cx="758825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6" name="Equation" r:id="rId18" imgW="406080" imgH="253800" progId="Equation.3">
                  <p:embed/>
                </p:oleObj>
              </mc:Choice>
              <mc:Fallback>
                <p:oleObj name="Equation" r:id="rId18" imgW="406080" imgH="2538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5975" y="2913062"/>
                        <a:ext cx="758825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03" name="Object 11"/>
          <p:cNvGraphicFramePr>
            <a:graphicFrameLocks noChangeAspect="1"/>
          </p:cNvGraphicFramePr>
          <p:nvPr/>
        </p:nvGraphicFramePr>
        <p:xfrm>
          <a:off x="5715000" y="3505200"/>
          <a:ext cx="184626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7" name="Equation" r:id="rId20" imgW="609480" imgH="228600" progId="Equation.3">
                  <p:embed/>
                </p:oleObj>
              </mc:Choice>
              <mc:Fallback>
                <p:oleObj name="Equation" r:id="rId20" imgW="609480" imgH="228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505200"/>
                        <a:ext cx="1846263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04" name="Object 12"/>
          <p:cNvGraphicFramePr>
            <a:graphicFrameLocks noChangeAspect="1"/>
          </p:cNvGraphicFramePr>
          <p:nvPr/>
        </p:nvGraphicFramePr>
        <p:xfrm>
          <a:off x="5105400" y="4191000"/>
          <a:ext cx="24622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8" name="Equation" r:id="rId22" imgW="812520" imgH="228600" progId="Equation.3">
                  <p:embed/>
                </p:oleObj>
              </mc:Choice>
              <mc:Fallback>
                <p:oleObj name="Equation" r:id="rId22" imgW="81252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191000"/>
                        <a:ext cx="2462213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05" name="Object 13"/>
          <p:cNvGraphicFramePr>
            <a:graphicFrameLocks noChangeAspect="1"/>
          </p:cNvGraphicFramePr>
          <p:nvPr/>
        </p:nvGraphicFramePr>
        <p:xfrm>
          <a:off x="5657850" y="5029200"/>
          <a:ext cx="18859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9" name="Equation" r:id="rId24" imgW="622080" imgH="228600" progId="Equation.3">
                  <p:embed/>
                </p:oleObj>
              </mc:Choice>
              <mc:Fallback>
                <p:oleObj name="Equation" r:id="rId24" imgW="622080" imgH="2286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7850" y="5029200"/>
                        <a:ext cx="188595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4"/>
          <p:cNvGraphicFramePr>
            <a:graphicFrameLocks noChangeAspect="1"/>
          </p:cNvGraphicFramePr>
          <p:nvPr/>
        </p:nvGraphicFramePr>
        <p:xfrm>
          <a:off x="1524000" y="1676400"/>
          <a:ext cx="5683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30" name="Equation" r:id="rId26" imgW="215640" imgH="177480" progId="Equation.3">
                  <p:embed/>
                </p:oleObj>
              </mc:Choice>
              <mc:Fallback>
                <p:oleObj name="Equation" r:id="rId26" imgW="215640" imgH="177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676400"/>
                        <a:ext cx="5683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4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5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5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7696200" y="3657600"/>
            <a:ext cx="228600" cy="228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SQUARE ROOTS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905000" y="2286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Square Roots and the Pythagorean Theorem</a:t>
            </a:r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6" name="AutoShape 6"/>
          <p:cNvSpPr>
            <a:spLocks noChangeArrowheads="1"/>
          </p:cNvSpPr>
          <p:nvPr/>
        </p:nvSpPr>
        <p:spPr bwMode="auto">
          <a:xfrm flipH="1">
            <a:off x="6400800" y="1447800"/>
            <a:ext cx="1524000" cy="24384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86018" name="Object 2"/>
          <p:cNvGraphicFramePr>
            <a:graphicFrameLocks noChangeAspect="1"/>
          </p:cNvGraphicFramePr>
          <p:nvPr/>
        </p:nvGraphicFramePr>
        <p:xfrm>
          <a:off x="6935788" y="3886200"/>
          <a:ext cx="5667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38" name="Equation" r:id="rId4" imgW="241200" imgH="228600" progId="Equation.3">
                  <p:embed/>
                </p:oleObj>
              </mc:Choice>
              <mc:Fallback>
                <p:oleObj name="Equation" r:id="rId4" imgW="2412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5788" y="3886200"/>
                        <a:ext cx="566737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19" name="Object 3"/>
          <p:cNvGraphicFramePr>
            <a:graphicFrameLocks noChangeAspect="1"/>
          </p:cNvGraphicFramePr>
          <p:nvPr/>
        </p:nvGraphicFramePr>
        <p:xfrm>
          <a:off x="7970838" y="2379663"/>
          <a:ext cx="71596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39" name="Equation" r:id="rId6" imgW="304560" imgH="228600" progId="Equation.3">
                  <p:embed/>
                </p:oleObj>
              </mc:Choice>
              <mc:Fallback>
                <p:oleObj name="Equation" r:id="rId6" imgW="3045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0838" y="2379663"/>
                        <a:ext cx="715962" cy="531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0" name="Object 4"/>
          <p:cNvGraphicFramePr>
            <a:graphicFrameLocks noChangeAspect="1"/>
          </p:cNvGraphicFramePr>
          <p:nvPr/>
        </p:nvGraphicFramePr>
        <p:xfrm>
          <a:off x="6781800" y="2514600"/>
          <a:ext cx="298450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0" name="Equation" r:id="rId8" imgW="126720" imgH="139680" progId="Equation.3">
                  <p:embed/>
                </p:oleObj>
              </mc:Choice>
              <mc:Fallback>
                <p:oleObj name="Equation" r:id="rId8" imgW="12672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514600"/>
                        <a:ext cx="298450" cy="32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1" name="Object 5"/>
          <p:cNvGraphicFramePr>
            <a:graphicFrameLocks noChangeAspect="1"/>
          </p:cNvGraphicFramePr>
          <p:nvPr/>
        </p:nvGraphicFramePr>
        <p:xfrm>
          <a:off x="2057400" y="1295400"/>
          <a:ext cx="315436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1" name="Equation" r:id="rId10" imgW="1041120" imgH="266400" progId="Equation.3">
                  <p:embed/>
                </p:oleObj>
              </mc:Choice>
              <mc:Fallback>
                <p:oleObj name="Equation" r:id="rId10" imgW="1041120" imgH="266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295400"/>
                        <a:ext cx="3154363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09" name="Object 6"/>
          <p:cNvGraphicFramePr>
            <a:graphicFrameLocks noChangeAspect="1"/>
          </p:cNvGraphicFramePr>
          <p:nvPr/>
        </p:nvGraphicFramePr>
        <p:xfrm>
          <a:off x="3505200" y="2895600"/>
          <a:ext cx="930275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2" name="Equation" r:id="rId12" imgW="368280" imgH="253800" progId="Equation.3">
                  <p:embed/>
                </p:oleObj>
              </mc:Choice>
              <mc:Fallback>
                <p:oleObj name="Equation" r:id="rId12" imgW="368280" imgH="2538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895600"/>
                        <a:ext cx="930275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2759075" y="2133600"/>
          <a:ext cx="24225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3" name="Equation" r:id="rId14" imgW="799920" imgH="228600" progId="Equation.3">
                  <p:embed/>
                </p:oleObj>
              </mc:Choice>
              <mc:Fallback>
                <p:oleObj name="Equation" r:id="rId14" imgW="79992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9075" y="2133600"/>
                        <a:ext cx="2422525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4" name="Object 8"/>
          <p:cNvGraphicFramePr>
            <a:graphicFrameLocks noChangeAspect="1"/>
          </p:cNvGraphicFramePr>
          <p:nvPr/>
        </p:nvGraphicFramePr>
        <p:xfrm>
          <a:off x="3759200" y="2933700"/>
          <a:ext cx="1422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4" name="Equation" r:id="rId16" imgW="469800" imgH="203040" progId="Equation.3">
                  <p:embed/>
                </p:oleObj>
              </mc:Choice>
              <mc:Fallback>
                <p:oleObj name="Equation" r:id="rId16" imgW="46980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9200" y="2933700"/>
                        <a:ext cx="14224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4495800" y="2913062"/>
          <a:ext cx="930275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5" name="Equation" r:id="rId18" imgW="368280" imgH="253800" progId="Equation.3">
                  <p:embed/>
                </p:oleObj>
              </mc:Choice>
              <mc:Fallback>
                <p:oleObj name="Equation" r:id="rId18" imgW="368280" imgH="2538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913062"/>
                        <a:ext cx="930275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6" name="Object 10"/>
          <p:cNvGraphicFramePr>
            <a:graphicFrameLocks noChangeAspect="1"/>
          </p:cNvGraphicFramePr>
          <p:nvPr/>
        </p:nvGraphicFramePr>
        <p:xfrm>
          <a:off x="3952875" y="3886200"/>
          <a:ext cx="10763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6" name="Equation" r:id="rId20" imgW="355320" imgH="177480" progId="Equation.3">
                  <p:embed/>
                </p:oleObj>
              </mc:Choice>
              <mc:Fallback>
                <p:oleObj name="Equation" r:id="rId20" imgW="355320" imgH="177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75" y="3886200"/>
                        <a:ext cx="107632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1"/>
          <p:cNvGraphicFramePr>
            <a:graphicFrameLocks noChangeAspect="1"/>
          </p:cNvGraphicFramePr>
          <p:nvPr/>
        </p:nvGraphicFramePr>
        <p:xfrm>
          <a:off x="1295400" y="1371600"/>
          <a:ext cx="5683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7" name="Equation" r:id="rId22" imgW="215640" imgH="177480" progId="Equation.3">
                  <p:embed/>
                </p:oleObj>
              </mc:Choice>
              <mc:Fallback>
                <p:oleObj name="Equation" r:id="rId22" imgW="21564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371600"/>
                        <a:ext cx="5683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4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1981200" y="3352800"/>
            <a:ext cx="228600" cy="228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1598" y="2162628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SQUARE ROOTS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905000" y="2286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Square Roots and the Pythagorean Theorem</a:t>
            </a:r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6" name="AutoShape 6"/>
          <p:cNvSpPr>
            <a:spLocks noChangeArrowheads="1"/>
          </p:cNvSpPr>
          <p:nvPr/>
        </p:nvSpPr>
        <p:spPr bwMode="auto">
          <a:xfrm>
            <a:off x="1981200" y="1143000"/>
            <a:ext cx="4800600" cy="24384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3883025" y="3640138"/>
          <a:ext cx="268288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2" name="Equation" r:id="rId4" imgW="114120" imgH="177480" progId="Equation.3">
                  <p:embed/>
                </p:oleObj>
              </mc:Choice>
              <mc:Fallback>
                <p:oleObj name="Equation" r:id="rId4" imgW="11412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3025" y="3640138"/>
                        <a:ext cx="268288" cy="414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3" name="Object 3"/>
          <p:cNvGraphicFramePr>
            <a:graphicFrameLocks noChangeAspect="1"/>
          </p:cNvGraphicFramePr>
          <p:nvPr/>
        </p:nvGraphicFramePr>
        <p:xfrm>
          <a:off x="4178300" y="1752600"/>
          <a:ext cx="744538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3" name="Equation" r:id="rId6" imgW="317160" imgH="228600" progId="Equation.3">
                  <p:embed/>
                </p:oleObj>
              </mc:Choice>
              <mc:Fallback>
                <p:oleObj name="Equation" r:id="rId6" imgW="3171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8300" y="1752600"/>
                        <a:ext cx="744538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4" name="Object 4"/>
          <p:cNvGraphicFramePr>
            <a:graphicFrameLocks noChangeAspect="1"/>
          </p:cNvGraphicFramePr>
          <p:nvPr/>
        </p:nvGraphicFramePr>
        <p:xfrm>
          <a:off x="1600200" y="2133600"/>
          <a:ext cx="298450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4" name="Equation" r:id="rId8" imgW="126720" imgH="139680" progId="Equation.3">
                  <p:embed/>
                </p:oleObj>
              </mc:Choice>
              <mc:Fallback>
                <p:oleObj name="Equation" r:id="rId8" imgW="12672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133600"/>
                        <a:ext cx="298450" cy="32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5" name="Object 5"/>
          <p:cNvGraphicFramePr>
            <a:graphicFrameLocks noChangeAspect="1"/>
          </p:cNvGraphicFramePr>
          <p:nvPr/>
        </p:nvGraphicFramePr>
        <p:xfrm>
          <a:off x="5868988" y="3810000"/>
          <a:ext cx="2846387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5" name="Equation" r:id="rId10" imgW="939600" imgH="266400" progId="Equation.3">
                  <p:embed/>
                </p:oleObj>
              </mc:Choice>
              <mc:Fallback>
                <p:oleObj name="Equation" r:id="rId10" imgW="939600" imgH="266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988" y="3810000"/>
                        <a:ext cx="2846387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09" name="Object 6"/>
          <p:cNvGraphicFramePr>
            <a:graphicFrameLocks noChangeAspect="1"/>
          </p:cNvGraphicFramePr>
          <p:nvPr/>
        </p:nvGraphicFramePr>
        <p:xfrm>
          <a:off x="6477000" y="5105400"/>
          <a:ext cx="930275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6" name="Equation" r:id="rId12" imgW="368280" imgH="253800" progId="Equation.3">
                  <p:embed/>
                </p:oleObj>
              </mc:Choice>
              <mc:Fallback>
                <p:oleObj name="Equation" r:id="rId12" imgW="368280" imgH="2538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5105400"/>
                        <a:ext cx="930275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7" name="Object 7"/>
          <p:cNvGraphicFramePr>
            <a:graphicFrameLocks noChangeAspect="1"/>
          </p:cNvGraphicFramePr>
          <p:nvPr/>
        </p:nvGraphicFramePr>
        <p:xfrm>
          <a:off x="5845175" y="4572000"/>
          <a:ext cx="23844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7" name="Equation" r:id="rId14" imgW="787320" imgH="203040" progId="Equation.3">
                  <p:embed/>
                </p:oleObj>
              </mc:Choice>
              <mc:Fallback>
                <p:oleObj name="Equation" r:id="rId14" imgW="78732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5175" y="4572000"/>
                        <a:ext cx="2384425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8" name="Object 8"/>
          <p:cNvGraphicFramePr>
            <a:graphicFrameLocks noChangeAspect="1"/>
          </p:cNvGraphicFramePr>
          <p:nvPr/>
        </p:nvGraphicFramePr>
        <p:xfrm>
          <a:off x="6732588" y="5105400"/>
          <a:ext cx="126841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8" name="Equation" r:id="rId16" imgW="419040" imgH="203040" progId="Equation.3">
                  <p:embed/>
                </p:oleObj>
              </mc:Choice>
              <mc:Fallback>
                <p:oleObj name="Equation" r:id="rId16" imgW="41904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5105400"/>
                        <a:ext cx="1268412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7451725" y="5122862"/>
          <a:ext cx="930275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9" name="Equation" r:id="rId18" imgW="368280" imgH="253800" progId="Equation.3">
                  <p:embed/>
                </p:oleObj>
              </mc:Choice>
              <mc:Fallback>
                <p:oleObj name="Equation" r:id="rId18" imgW="368280" imgH="2538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5122862"/>
                        <a:ext cx="930275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50" name="Object 10"/>
          <p:cNvGraphicFramePr>
            <a:graphicFrameLocks noChangeAspect="1"/>
          </p:cNvGraphicFramePr>
          <p:nvPr/>
        </p:nvGraphicFramePr>
        <p:xfrm>
          <a:off x="6959600" y="5600700"/>
          <a:ext cx="1422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70" name="Equation" r:id="rId20" imgW="469800" imgH="228600" progId="Equation.3">
                  <p:embed/>
                </p:oleObj>
              </mc:Choice>
              <mc:Fallback>
                <p:oleObj name="Equation" r:id="rId20" imgW="46980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9600" y="5600700"/>
                        <a:ext cx="14224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1"/>
          <p:cNvGraphicFramePr>
            <a:graphicFrameLocks noChangeAspect="1"/>
          </p:cNvGraphicFramePr>
          <p:nvPr/>
        </p:nvGraphicFramePr>
        <p:xfrm>
          <a:off x="1219200" y="1219200"/>
          <a:ext cx="5683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71" name="Equation" r:id="rId22" imgW="215640" imgH="177480" progId="Equation.3">
                  <p:embed/>
                </p:oleObj>
              </mc:Choice>
              <mc:Fallback>
                <p:oleObj name="Equation" r:id="rId22" imgW="21564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219200"/>
                        <a:ext cx="5683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4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7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7562</TotalTime>
  <Words>1187</Words>
  <Application>Microsoft Office PowerPoint</Application>
  <PresentationFormat>On-screen Show (4:3)</PresentationFormat>
  <Paragraphs>500</Paragraphs>
  <Slides>63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63</vt:i4>
      </vt:variant>
    </vt:vector>
  </HeadingPairs>
  <TitlesOfParts>
    <vt:vector size="67" baseType="lpstr">
      <vt:lpstr>Office Theme</vt:lpstr>
      <vt:lpstr>Equation</vt:lpstr>
      <vt:lpstr>Presentation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O, A &amp; H quiz  Opposite, Adjacent or Hypotenuse</vt:lpstr>
      <vt:lpstr>PowerPoint Presentation</vt:lpstr>
      <vt:lpstr>PowerPoint Presentation</vt:lpstr>
      <vt:lpstr>PowerPoint Presentation</vt:lpstr>
      <vt:lpstr>Solving Triangles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Finding the Angle</vt:lpstr>
      <vt:lpstr>PowerPoint Presentation</vt:lpstr>
      <vt:lpstr>PowerPoint Presentation</vt:lpstr>
      <vt:lpstr>Finding the Angle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Bolan</dc:creator>
  <cp:lastModifiedBy>USER</cp:lastModifiedBy>
  <cp:revision>226</cp:revision>
  <dcterms:created xsi:type="dcterms:W3CDTF">2006-08-16T00:00:00Z</dcterms:created>
  <dcterms:modified xsi:type="dcterms:W3CDTF">2012-12-19T20:14:50Z</dcterms:modified>
</cp:coreProperties>
</file>