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ppt" ContentType="application/vnd.ms-powerpoint"/>
  <Default Extension="gif" ContentType="image/gif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90" r:id="rId4"/>
    <p:sldId id="291" r:id="rId5"/>
    <p:sldId id="292" r:id="rId6"/>
    <p:sldId id="298" r:id="rId7"/>
    <p:sldId id="293" r:id="rId8"/>
    <p:sldId id="294" r:id="rId9"/>
    <p:sldId id="295" r:id="rId10"/>
    <p:sldId id="296" r:id="rId11"/>
    <p:sldId id="297" r:id="rId12"/>
    <p:sldId id="299" r:id="rId13"/>
    <p:sldId id="300" r:id="rId14"/>
    <p:sldId id="301" r:id="rId15"/>
    <p:sldId id="309" r:id="rId16"/>
    <p:sldId id="310" r:id="rId17"/>
    <p:sldId id="311" r:id="rId18"/>
    <p:sldId id="313" r:id="rId19"/>
    <p:sldId id="314" r:id="rId20"/>
    <p:sldId id="315" r:id="rId21"/>
    <p:sldId id="316" r:id="rId22"/>
    <p:sldId id="302" r:id="rId23"/>
    <p:sldId id="373" r:id="rId24"/>
    <p:sldId id="304" r:id="rId25"/>
    <p:sldId id="318" r:id="rId26"/>
    <p:sldId id="308" r:id="rId27"/>
    <p:sldId id="337" r:id="rId28"/>
    <p:sldId id="317" r:id="rId29"/>
    <p:sldId id="263" r:id="rId30"/>
    <p:sldId id="342" r:id="rId31"/>
    <p:sldId id="343" r:id="rId32"/>
    <p:sldId id="374" r:id="rId33"/>
    <p:sldId id="375" r:id="rId34"/>
    <p:sldId id="344" r:id="rId35"/>
    <p:sldId id="345" r:id="rId36"/>
    <p:sldId id="346" r:id="rId37"/>
    <p:sldId id="264" r:id="rId38"/>
    <p:sldId id="369" r:id="rId39"/>
    <p:sldId id="370" r:id="rId40"/>
    <p:sldId id="371" r:id="rId41"/>
    <p:sldId id="372" r:id="rId42"/>
    <p:sldId id="347" r:id="rId43"/>
    <p:sldId id="348" r:id="rId44"/>
    <p:sldId id="349" r:id="rId45"/>
    <p:sldId id="350" r:id="rId46"/>
    <p:sldId id="351" r:id="rId47"/>
    <p:sldId id="352" r:id="rId48"/>
    <p:sldId id="353" r:id="rId49"/>
    <p:sldId id="354" r:id="rId50"/>
    <p:sldId id="265" r:id="rId51"/>
    <p:sldId id="266" r:id="rId52"/>
    <p:sldId id="414" r:id="rId53"/>
    <p:sldId id="415" r:id="rId54"/>
    <p:sldId id="289" r:id="rId55"/>
    <p:sldId id="319" r:id="rId56"/>
    <p:sldId id="336" r:id="rId57"/>
    <p:sldId id="334" r:id="rId58"/>
    <p:sldId id="335" r:id="rId59"/>
    <p:sldId id="327" r:id="rId60"/>
    <p:sldId id="328" r:id="rId61"/>
    <p:sldId id="329" r:id="rId62"/>
    <p:sldId id="330" r:id="rId63"/>
    <p:sldId id="331" r:id="rId64"/>
    <p:sldId id="332" r:id="rId65"/>
    <p:sldId id="333" r:id="rId6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0066"/>
    <a:srgbClr val="FF00FF"/>
    <a:srgbClr val="00FF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58" autoAdjust="0"/>
    <p:restoredTop sz="94660"/>
  </p:normalViewPr>
  <p:slideViewPr>
    <p:cSldViewPr>
      <p:cViewPr varScale="1">
        <p:scale>
          <a:sx n="73" d="100"/>
          <a:sy n="73" d="100"/>
        </p:scale>
        <p:origin x="-139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0.xml"/><Relationship Id="rId7" Type="http://schemas.openxmlformats.org/officeDocument/2006/relationships/slide" Target="../slides/slide52.xml"/><Relationship Id="rId2" Type="http://schemas.openxmlformats.org/officeDocument/2006/relationships/slide" Target="../slides/slide37.xml"/><Relationship Id="rId1" Type="http://schemas.openxmlformats.org/officeDocument/2006/relationships/slide" Target="../slides/slide2.xml"/><Relationship Id="rId6" Type="http://schemas.openxmlformats.org/officeDocument/2006/relationships/slide" Target="../slides/slide51.xml"/><Relationship Id="rId5" Type="http://schemas.openxmlformats.org/officeDocument/2006/relationships/slide" Target="../slides/slide29.xml"/><Relationship Id="rId4" Type="http://schemas.openxmlformats.org/officeDocument/2006/relationships/slide" Target="../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2CDD86-C4AF-4205-8DE3-C89AD30C535B}" type="doc">
      <dgm:prSet loTypeId="urn:microsoft.com/office/officeart/2005/8/layout/list1" loCatId="list" qsTypeId="urn:microsoft.com/office/officeart/2005/8/quickstyle/3d2" qsCatId="3D" csTypeId="urn:microsoft.com/office/officeart/2005/8/colors/colorful3" csCatId="colorful" phldr="1"/>
      <dgm:spPr/>
    </dgm:pt>
    <dgm:pt modelId="{ABF70A23-808F-42E1-9070-30578843F6CA}">
      <dgm:prSet phldrT="[Text]"/>
      <dgm:spPr/>
      <dgm:t>
        <a:bodyPr/>
        <a:lstStyle/>
        <a:p>
          <a:r>
            <a:rPr lang="en-US" b="1" dirty="0" smtClean="0">
              <a:hlinkClick xmlns:r="http://schemas.openxmlformats.org/officeDocument/2006/relationships" r:id="rId1" action="ppaction://hlinksldjump"/>
            </a:rPr>
            <a:t>INTRODUCTION</a:t>
          </a:r>
          <a:endParaRPr lang="en-US" b="1" dirty="0"/>
        </a:p>
      </dgm:t>
    </dgm:pt>
    <dgm:pt modelId="{A5D2DB28-6DA1-4265-BE00-A29C9047BAD2}" type="parTrans" cxnId="{18BE499C-8F70-4378-A27A-0E239774BA0B}">
      <dgm:prSet/>
      <dgm:spPr/>
      <dgm:t>
        <a:bodyPr/>
        <a:lstStyle/>
        <a:p>
          <a:endParaRPr lang="en-US"/>
        </a:p>
      </dgm:t>
    </dgm:pt>
    <dgm:pt modelId="{1AFF3AAF-DC83-4918-BB09-A02786D5FF5A}" type="sibTrans" cxnId="{18BE499C-8F70-4378-A27A-0E239774BA0B}">
      <dgm:prSet/>
      <dgm:spPr/>
      <dgm:t>
        <a:bodyPr/>
        <a:lstStyle/>
        <a:p>
          <a:endParaRPr lang="en-US"/>
        </a:p>
      </dgm:t>
    </dgm:pt>
    <dgm:pt modelId="{B1F426F0-8E79-4B0D-989F-CEFC3633D868}">
      <dgm:prSet phldrT="[Text]"/>
      <dgm:spPr/>
      <dgm:t>
        <a:bodyPr/>
        <a:lstStyle/>
        <a:p>
          <a:r>
            <a:rPr lang="en-US" b="1" dirty="0" smtClean="0">
              <a:hlinkClick xmlns:r="http://schemas.openxmlformats.org/officeDocument/2006/relationships" r:id="rId2" action="ppaction://hlinksldjump"/>
            </a:rPr>
            <a:t>LINEAR COMBINATION</a:t>
          </a:r>
          <a:endParaRPr lang="en-US" b="1" dirty="0"/>
        </a:p>
      </dgm:t>
    </dgm:pt>
    <dgm:pt modelId="{3386FE42-9B5B-45AF-A0B2-435ADF2786EE}" type="parTrans" cxnId="{0DA87E51-2F15-48AD-A37D-456CA7691A6A}">
      <dgm:prSet/>
      <dgm:spPr/>
      <dgm:t>
        <a:bodyPr/>
        <a:lstStyle/>
        <a:p>
          <a:endParaRPr lang="en-US"/>
        </a:p>
      </dgm:t>
    </dgm:pt>
    <dgm:pt modelId="{52594FDB-5990-4064-AFFC-D56692A77498}" type="sibTrans" cxnId="{0DA87E51-2F15-48AD-A37D-456CA7691A6A}">
      <dgm:prSet/>
      <dgm:spPr/>
      <dgm:t>
        <a:bodyPr/>
        <a:lstStyle/>
        <a:p>
          <a:endParaRPr lang="en-US"/>
        </a:p>
      </dgm:t>
    </dgm:pt>
    <dgm:pt modelId="{AC2C2BE7-FA28-4433-9164-940DB9543306}">
      <dgm:prSet phldrT="[Text]"/>
      <dgm:spPr/>
      <dgm:t>
        <a:bodyPr/>
        <a:lstStyle/>
        <a:p>
          <a:r>
            <a:rPr lang="en-US" b="1" dirty="0" smtClean="0">
              <a:hlinkClick xmlns:r="http://schemas.openxmlformats.org/officeDocument/2006/relationships" r:id="rId3" action="ppaction://hlinksldjump"/>
            </a:rPr>
            <a:t>SPECIAL SYSTEMS</a:t>
          </a:r>
          <a:endParaRPr lang="en-US" b="1" dirty="0"/>
        </a:p>
      </dgm:t>
    </dgm:pt>
    <dgm:pt modelId="{5BB9C43C-981D-4523-B283-D85C56439DE0}" type="parTrans" cxnId="{B848A1D1-8E06-4FF9-A9C5-7A296FFA9CA3}">
      <dgm:prSet/>
      <dgm:spPr/>
      <dgm:t>
        <a:bodyPr/>
        <a:lstStyle/>
        <a:p>
          <a:endParaRPr lang="en-US"/>
        </a:p>
      </dgm:t>
    </dgm:pt>
    <dgm:pt modelId="{3FD768B1-DCEB-4AF2-861A-C93E0FDD24AD}" type="sibTrans" cxnId="{B848A1D1-8E06-4FF9-A9C5-7A296FFA9CA3}">
      <dgm:prSet/>
      <dgm:spPr/>
      <dgm:t>
        <a:bodyPr/>
        <a:lstStyle/>
        <a:p>
          <a:endParaRPr lang="en-US"/>
        </a:p>
      </dgm:t>
    </dgm:pt>
    <dgm:pt modelId="{63A0FE4F-AD3A-443B-A995-48FE4AA43EE7}">
      <dgm:prSet phldrT="[Text]"/>
      <dgm:spPr/>
      <dgm:t>
        <a:bodyPr/>
        <a:lstStyle/>
        <a:p>
          <a:r>
            <a:rPr lang="en-US" b="1" dirty="0" smtClean="0">
              <a:hlinkClick xmlns:r="http://schemas.openxmlformats.org/officeDocument/2006/relationships" r:id="rId4" action="ppaction://hlinksldjump"/>
            </a:rPr>
            <a:t>SOLVE by GRAPHING</a:t>
          </a:r>
          <a:endParaRPr lang="en-US" b="1" dirty="0"/>
        </a:p>
      </dgm:t>
    </dgm:pt>
    <dgm:pt modelId="{D60A2D85-6E1D-47EF-95E2-C2ABEED0963F}" type="parTrans" cxnId="{658587F7-40D7-477C-A3FE-3F02842A3A3B}">
      <dgm:prSet/>
      <dgm:spPr/>
      <dgm:t>
        <a:bodyPr/>
        <a:lstStyle/>
        <a:p>
          <a:endParaRPr lang="en-US"/>
        </a:p>
      </dgm:t>
    </dgm:pt>
    <dgm:pt modelId="{3B922302-951C-4657-BD4D-06AF31132BF9}" type="sibTrans" cxnId="{658587F7-40D7-477C-A3FE-3F02842A3A3B}">
      <dgm:prSet/>
      <dgm:spPr/>
      <dgm:t>
        <a:bodyPr/>
        <a:lstStyle/>
        <a:p>
          <a:endParaRPr lang="en-US"/>
        </a:p>
      </dgm:t>
    </dgm:pt>
    <dgm:pt modelId="{39D8158E-F832-4C05-B9B1-038B62432B8A}">
      <dgm:prSet phldrT="[Text]"/>
      <dgm:spPr/>
      <dgm:t>
        <a:bodyPr/>
        <a:lstStyle/>
        <a:p>
          <a:r>
            <a:rPr lang="en-US" b="1" dirty="0" smtClean="0">
              <a:hlinkClick xmlns:r="http://schemas.openxmlformats.org/officeDocument/2006/relationships" r:id="rId5" action="ppaction://hlinksldjump"/>
            </a:rPr>
            <a:t>SUBSTITUTION</a:t>
          </a:r>
          <a:endParaRPr lang="en-US" b="1" dirty="0"/>
        </a:p>
      </dgm:t>
    </dgm:pt>
    <dgm:pt modelId="{AC571939-050C-4237-8D5F-8EA2AB3A6BFF}" type="parTrans" cxnId="{B993AE04-088A-43CB-A27E-EBF4F70B9E2D}">
      <dgm:prSet/>
      <dgm:spPr/>
      <dgm:t>
        <a:bodyPr/>
        <a:lstStyle/>
        <a:p>
          <a:endParaRPr lang="en-US"/>
        </a:p>
      </dgm:t>
    </dgm:pt>
    <dgm:pt modelId="{A280C8BC-AF35-4C5E-A124-74D71FB39030}" type="sibTrans" cxnId="{B993AE04-088A-43CB-A27E-EBF4F70B9E2D}">
      <dgm:prSet/>
      <dgm:spPr/>
      <dgm:t>
        <a:bodyPr/>
        <a:lstStyle/>
        <a:p>
          <a:endParaRPr lang="en-US"/>
        </a:p>
      </dgm:t>
    </dgm:pt>
    <dgm:pt modelId="{5F04CF0C-EA3B-41C5-B239-9056C77F82DC}">
      <dgm:prSet phldrT="[Text]"/>
      <dgm:spPr/>
      <dgm:t>
        <a:bodyPr/>
        <a:lstStyle/>
        <a:p>
          <a:r>
            <a:rPr lang="en-US" b="1" dirty="0" smtClean="0">
              <a:hlinkClick xmlns:r="http://schemas.openxmlformats.org/officeDocument/2006/relationships" r:id="rId6" action="ppaction://hlinksldjump"/>
            </a:rPr>
            <a:t>APPLICATIONS</a:t>
          </a:r>
          <a:endParaRPr lang="en-US" b="1" dirty="0"/>
        </a:p>
      </dgm:t>
    </dgm:pt>
    <dgm:pt modelId="{2A7563DF-98FA-44CB-B5A8-7B191E795D72}" type="parTrans" cxnId="{3F7CC3C2-5D1C-4AF5-AE17-30DF336D7A3D}">
      <dgm:prSet/>
      <dgm:spPr/>
      <dgm:t>
        <a:bodyPr/>
        <a:lstStyle/>
        <a:p>
          <a:endParaRPr lang="en-US"/>
        </a:p>
      </dgm:t>
    </dgm:pt>
    <dgm:pt modelId="{15F66E6C-BC8E-43B3-AC47-78CB527A5802}" type="sibTrans" cxnId="{3F7CC3C2-5D1C-4AF5-AE17-30DF336D7A3D}">
      <dgm:prSet/>
      <dgm:spPr/>
      <dgm:t>
        <a:bodyPr/>
        <a:lstStyle/>
        <a:p>
          <a:endParaRPr lang="en-US"/>
        </a:p>
      </dgm:t>
    </dgm:pt>
    <dgm:pt modelId="{B6B7A13B-9254-4BBB-8D64-DF8CD1777932}">
      <dgm:prSet phldrT="[Text]"/>
      <dgm:spPr/>
      <dgm:t>
        <a:bodyPr/>
        <a:lstStyle/>
        <a:p>
          <a:r>
            <a:rPr lang="en-US" b="1" dirty="0" smtClean="0">
              <a:hlinkClick xmlns:r="http://schemas.openxmlformats.org/officeDocument/2006/relationships" r:id="rId7" action="ppaction://hlinksldjump"/>
            </a:rPr>
            <a:t>HIGER ORDER SYSTEMS</a:t>
          </a:r>
          <a:endParaRPr lang="en-US" b="1" dirty="0"/>
        </a:p>
      </dgm:t>
    </dgm:pt>
    <dgm:pt modelId="{00067AF1-9971-4990-A2A8-8E8FEEAEAB37}" type="parTrans" cxnId="{284E18A6-0DCD-4329-903C-251057F03C66}">
      <dgm:prSet/>
      <dgm:spPr/>
      <dgm:t>
        <a:bodyPr/>
        <a:lstStyle/>
        <a:p>
          <a:endParaRPr lang="en-US"/>
        </a:p>
      </dgm:t>
    </dgm:pt>
    <dgm:pt modelId="{BD34C0F4-C38C-40B7-95FD-B15275965EB6}" type="sibTrans" cxnId="{284E18A6-0DCD-4329-903C-251057F03C66}">
      <dgm:prSet/>
      <dgm:spPr/>
      <dgm:t>
        <a:bodyPr/>
        <a:lstStyle/>
        <a:p>
          <a:endParaRPr lang="en-US"/>
        </a:p>
      </dgm:t>
    </dgm:pt>
    <dgm:pt modelId="{192B771B-427D-4C42-AC58-57F92483C539}" type="pres">
      <dgm:prSet presAssocID="{8F2CDD86-C4AF-4205-8DE3-C89AD30C535B}" presName="linear" presStyleCnt="0">
        <dgm:presLayoutVars>
          <dgm:dir/>
          <dgm:animLvl val="lvl"/>
          <dgm:resizeHandles val="exact"/>
        </dgm:presLayoutVars>
      </dgm:prSet>
      <dgm:spPr/>
    </dgm:pt>
    <dgm:pt modelId="{11A0E767-1D90-4B1A-9FB4-8920586E394F}" type="pres">
      <dgm:prSet presAssocID="{ABF70A23-808F-42E1-9070-30578843F6CA}" presName="parentLin" presStyleCnt="0"/>
      <dgm:spPr/>
    </dgm:pt>
    <dgm:pt modelId="{A53EE69B-37CD-48AF-8D9F-7A19EF8BBF68}" type="pres">
      <dgm:prSet presAssocID="{ABF70A23-808F-42E1-9070-30578843F6CA}" presName="parentLeftMargin" presStyleLbl="node1" presStyleIdx="0" presStyleCnt="7"/>
      <dgm:spPr/>
      <dgm:t>
        <a:bodyPr/>
        <a:lstStyle/>
        <a:p>
          <a:endParaRPr lang="en-US"/>
        </a:p>
      </dgm:t>
    </dgm:pt>
    <dgm:pt modelId="{669FF3E2-28FF-4F7B-9A78-91D72A54531B}" type="pres">
      <dgm:prSet presAssocID="{ABF70A23-808F-42E1-9070-30578843F6CA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314EEC-E856-4066-947B-42C8F9D18E16}" type="pres">
      <dgm:prSet presAssocID="{ABF70A23-808F-42E1-9070-30578843F6CA}" presName="negativeSpace" presStyleCnt="0"/>
      <dgm:spPr/>
    </dgm:pt>
    <dgm:pt modelId="{B28A70F0-9D12-4BA0-AF06-94BD086EF1DC}" type="pres">
      <dgm:prSet presAssocID="{ABF70A23-808F-42E1-9070-30578843F6CA}" presName="childText" presStyleLbl="conFgAcc1" presStyleIdx="0" presStyleCnt="7">
        <dgm:presLayoutVars>
          <dgm:bulletEnabled val="1"/>
        </dgm:presLayoutVars>
      </dgm:prSet>
      <dgm:spPr>
        <a:solidFill>
          <a:schemeClr val="tx1">
            <a:lumMod val="50000"/>
            <a:lumOff val="50000"/>
            <a:alpha val="52000"/>
          </a:schemeClr>
        </a:solidFill>
      </dgm:spPr>
    </dgm:pt>
    <dgm:pt modelId="{CDFD3ACE-970F-49B8-AE84-8AE71DE34F96}" type="pres">
      <dgm:prSet presAssocID="{1AFF3AAF-DC83-4918-BB09-A02786D5FF5A}" presName="spaceBetweenRectangles" presStyleCnt="0"/>
      <dgm:spPr/>
    </dgm:pt>
    <dgm:pt modelId="{005864A7-AAF8-4447-B110-0AD3C585E8DA}" type="pres">
      <dgm:prSet presAssocID="{63A0FE4F-AD3A-443B-A995-48FE4AA43EE7}" presName="parentLin" presStyleCnt="0"/>
      <dgm:spPr/>
    </dgm:pt>
    <dgm:pt modelId="{12F59267-9421-4EA0-8A47-585B60A912DD}" type="pres">
      <dgm:prSet presAssocID="{63A0FE4F-AD3A-443B-A995-48FE4AA43EE7}" presName="parentLeftMargin" presStyleLbl="node1" presStyleIdx="0" presStyleCnt="7"/>
      <dgm:spPr/>
      <dgm:t>
        <a:bodyPr/>
        <a:lstStyle/>
        <a:p>
          <a:endParaRPr lang="en-US"/>
        </a:p>
      </dgm:t>
    </dgm:pt>
    <dgm:pt modelId="{EC4C3420-9806-4160-B1D6-EBBE22449CBF}" type="pres">
      <dgm:prSet presAssocID="{63A0FE4F-AD3A-443B-A995-48FE4AA43EE7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69629E-5DE5-405A-9E70-19C52E097B68}" type="pres">
      <dgm:prSet presAssocID="{63A0FE4F-AD3A-443B-A995-48FE4AA43EE7}" presName="negativeSpace" presStyleCnt="0"/>
      <dgm:spPr/>
    </dgm:pt>
    <dgm:pt modelId="{91A7EA12-3C05-4B2B-A9DE-83DB247CA407}" type="pres">
      <dgm:prSet presAssocID="{63A0FE4F-AD3A-443B-A995-48FE4AA43EE7}" presName="childText" presStyleLbl="conFgAcc1" presStyleIdx="1" presStyleCnt="7">
        <dgm:presLayoutVars>
          <dgm:bulletEnabled val="1"/>
        </dgm:presLayoutVars>
      </dgm:prSet>
      <dgm:spPr>
        <a:solidFill>
          <a:schemeClr val="tx1">
            <a:lumMod val="50000"/>
            <a:lumOff val="50000"/>
            <a:alpha val="52000"/>
          </a:schemeClr>
        </a:solidFill>
      </dgm:spPr>
    </dgm:pt>
    <dgm:pt modelId="{1D0A44D5-4992-49A2-B422-A9069A4B7AF9}" type="pres">
      <dgm:prSet presAssocID="{3B922302-951C-4657-BD4D-06AF31132BF9}" presName="spaceBetweenRectangles" presStyleCnt="0"/>
      <dgm:spPr/>
    </dgm:pt>
    <dgm:pt modelId="{E9316525-9C0F-4D66-845A-BE5A76AB0F8A}" type="pres">
      <dgm:prSet presAssocID="{39D8158E-F832-4C05-B9B1-038B62432B8A}" presName="parentLin" presStyleCnt="0"/>
      <dgm:spPr/>
    </dgm:pt>
    <dgm:pt modelId="{EE75E145-9D34-4818-98A1-256CDCFADB06}" type="pres">
      <dgm:prSet presAssocID="{39D8158E-F832-4C05-B9B1-038B62432B8A}" presName="parentLeftMargin" presStyleLbl="node1" presStyleIdx="1" presStyleCnt="7"/>
      <dgm:spPr/>
      <dgm:t>
        <a:bodyPr/>
        <a:lstStyle/>
        <a:p>
          <a:endParaRPr lang="en-US"/>
        </a:p>
      </dgm:t>
    </dgm:pt>
    <dgm:pt modelId="{BF051C8E-63A4-47B4-AF12-FA9CBD35A81B}" type="pres">
      <dgm:prSet presAssocID="{39D8158E-F832-4C05-B9B1-038B62432B8A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7ADB11-7CC5-4915-8941-5E380D98FBC1}" type="pres">
      <dgm:prSet presAssocID="{39D8158E-F832-4C05-B9B1-038B62432B8A}" presName="negativeSpace" presStyleCnt="0"/>
      <dgm:spPr/>
    </dgm:pt>
    <dgm:pt modelId="{8C722B6F-5167-4610-B9A2-E7B712E67A3E}" type="pres">
      <dgm:prSet presAssocID="{39D8158E-F832-4C05-B9B1-038B62432B8A}" presName="childText" presStyleLbl="conFgAcc1" presStyleIdx="2" presStyleCnt="7">
        <dgm:presLayoutVars>
          <dgm:bulletEnabled val="1"/>
        </dgm:presLayoutVars>
      </dgm:prSet>
      <dgm:spPr>
        <a:solidFill>
          <a:schemeClr val="tx1">
            <a:lumMod val="50000"/>
            <a:lumOff val="50000"/>
            <a:alpha val="52000"/>
          </a:schemeClr>
        </a:solidFill>
      </dgm:spPr>
    </dgm:pt>
    <dgm:pt modelId="{483834A8-D4DB-4EF4-A73C-A95532F636EF}" type="pres">
      <dgm:prSet presAssocID="{A280C8BC-AF35-4C5E-A124-74D71FB39030}" presName="spaceBetweenRectangles" presStyleCnt="0"/>
      <dgm:spPr/>
    </dgm:pt>
    <dgm:pt modelId="{789D10F0-0BBE-4375-9ABC-8CB9AAA96078}" type="pres">
      <dgm:prSet presAssocID="{B1F426F0-8E79-4B0D-989F-CEFC3633D868}" presName="parentLin" presStyleCnt="0"/>
      <dgm:spPr/>
    </dgm:pt>
    <dgm:pt modelId="{2DBAAC52-7096-410E-9077-489DE1B3DAE4}" type="pres">
      <dgm:prSet presAssocID="{B1F426F0-8E79-4B0D-989F-CEFC3633D868}" presName="parentLeftMargin" presStyleLbl="node1" presStyleIdx="2" presStyleCnt="7"/>
      <dgm:spPr/>
      <dgm:t>
        <a:bodyPr/>
        <a:lstStyle/>
        <a:p>
          <a:endParaRPr lang="en-US"/>
        </a:p>
      </dgm:t>
    </dgm:pt>
    <dgm:pt modelId="{466571A5-0E3E-4234-8796-06F3377F6F82}" type="pres">
      <dgm:prSet presAssocID="{B1F426F0-8E79-4B0D-989F-CEFC3633D868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AA3AF0-FB43-4892-AB47-FDBE109E1DF0}" type="pres">
      <dgm:prSet presAssocID="{B1F426F0-8E79-4B0D-989F-CEFC3633D868}" presName="negativeSpace" presStyleCnt="0"/>
      <dgm:spPr/>
    </dgm:pt>
    <dgm:pt modelId="{A78D03B2-03C5-41BD-8674-9341AB2638F1}" type="pres">
      <dgm:prSet presAssocID="{B1F426F0-8E79-4B0D-989F-CEFC3633D868}" presName="childText" presStyleLbl="conFgAcc1" presStyleIdx="3" presStyleCnt="7">
        <dgm:presLayoutVars>
          <dgm:bulletEnabled val="1"/>
        </dgm:presLayoutVars>
      </dgm:prSet>
      <dgm:spPr>
        <a:solidFill>
          <a:schemeClr val="tx1">
            <a:lumMod val="50000"/>
            <a:lumOff val="50000"/>
            <a:alpha val="52000"/>
          </a:schemeClr>
        </a:solidFill>
      </dgm:spPr>
    </dgm:pt>
    <dgm:pt modelId="{29423593-0E2E-45E7-A38A-0988E6B08B63}" type="pres">
      <dgm:prSet presAssocID="{52594FDB-5990-4064-AFFC-D56692A77498}" presName="spaceBetweenRectangles" presStyleCnt="0"/>
      <dgm:spPr/>
    </dgm:pt>
    <dgm:pt modelId="{760F0B10-A9F6-417D-A40E-E013D67C2937}" type="pres">
      <dgm:prSet presAssocID="{AC2C2BE7-FA28-4433-9164-940DB9543306}" presName="parentLin" presStyleCnt="0"/>
      <dgm:spPr/>
    </dgm:pt>
    <dgm:pt modelId="{5B9B9963-95EC-4A18-B82D-5A82DBDCF644}" type="pres">
      <dgm:prSet presAssocID="{AC2C2BE7-FA28-4433-9164-940DB9543306}" presName="parentLeftMargin" presStyleLbl="node1" presStyleIdx="3" presStyleCnt="7"/>
      <dgm:spPr/>
      <dgm:t>
        <a:bodyPr/>
        <a:lstStyle/>
        <a:p>
          <a:endParaRPr lang="en-US"/>
        </a:p>
      </dgm:t>
    </dgm:pt>
    <dgm:pt modelId="{AD9A2E5A-99AE-4C4C-8366-E4506ACB121C}" type="pres">
      <dgm:prSet presAssocID="{AC2C2BE7-FA28-4433-9164-940DB9543306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5BE3C0-9CC0-4C9F-97A6-BA4BF5EC94BB}" type="pres">
      <dgm:prSet presAssocID="{AC2C2BE7-FA28-4433-9164-940DB9543306}" presName="negativeSpace" presStyleCnt="0"/>
      <dgm:spPr/>
    </dgm:pt>
    <dgm:pt modelId="{1CD9F133-04A7-4E9A-B1A3-0AA50C718F81}" type="pres">
      <dgm:prSet presAssocID="{AC2C2BE7-FA28-4433-9164-940DB9543306}" presName="childText" presStyleLbl="conFgAcc1" presStyleIdx="4" presStyleCnt="7">
        <dgm:presLayoutVars>
          <dgm:bulletEnabled val="1"/>
        </dgm:presLayoutVars>
      </dgm:prSet>
      <dgm:spPr>
        <a:solidFill>
          <a:schemeClr val="tx1">
            <a:lumMod val="50000"/>
            <a:lumOff val="50000"/>
            <a:alpha val="52000"/>
          </a:schemeClr>
        </a:solidFill>
      </dgm:spPr>
    </dgm:pt>
    <dgm:pt modelId="{E2F9E28E-6A98-469F-B145-59CE468DCAB9}" type="pres">
      <dgm:prSet presAssocID="{3FD768B1-DCEB-4AF2-861A-C93E0FDD24AD}" presName="spaceBetweenRectangles" presStyleCnt="0"/>
      <dgm:spPr/>
    </dgm:pt>
    <dgm:pt modelId="{9AF6497A-60AC-4262-BBEF-7B0CBD0B2EA6}" type="pres">
      <dgm:prSet presAssocID="{5F04CF0C-EA3B-41C5-B239-9056C77F82DC}" presName="parentLin" presStyleCnt="0"/>
      <dgm:spPr/>
    </dgm:pt>
    <dgm:pt modelId="{09C16BF0-6F5E-4444-B6B3-6F1611141177}" type="pres">
      <dgm:prSet presAssocID="{5F04CF0C-EA3B-41C5-B239-9056C77F82DC}" presName="parentLeftMargin" presStyleLbl="node1" presStyleIdx="4" presStyleCnt="7"/>
      <dgm:spPr/>
      <dgm:t>
        <a:bodyPr/>
        <a:lstStyle/>
        <a:p>
          <a:endParaRPr lang="en-US"/>
        </a:p>
      </dgm:t>
    </dgm:pt>
    <dgm:pt modelId="{CD64C850-820F-4DC5-A32E-E418E7F3B63A}" type="pres">
      <dgm:prSet presAssocID="{5F04CF0C-EA3B-41C5-B239-9056C77F82DC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8A5903-D32B-45E0-B81A-9EA159956CCA}" type="pres">
      <dgm:prSet presAssocID="{5F04CF0C-EA3B-41C5-B239-9056C77F82DC}" presName="negativeSpace" presStyleCnt="0"/>
      <dgm:spPr/>
    </dgm:pt>
    <dgm:pt modelId="{6215CEA0-AC05-49B9-907C-A6E70CB98E64}" type="pres">
      <dgm:prSet presAssocID="{5F04CF0C-EA3B-41C5-B239-9056C77F82DC}" presName="childText" presStyleLbl="conFgAcc1" presStyleIdx="5" presStyleCnt="7">
        <dgm:presLayoutVars>
          <dgm:bulletEnabled val="1"/>
        </dgm:presLayoutVars>
      </dgm:prSet>
      <dgm:spPr>
        <a:solidFill>
          <a:schemeClr val="tx1">
            <a:lumMod val="50000"/>
            <a:lumOff val="50000"/>
            <a:alpha val="52000"/>
          </a:schemeClr>
        </a:solidFill>
      </dgm:spPr>
    </dgm:pt>
    <dgm:pt modelId="{4D7DA7FF-CF8F-440B-89E5-478AFB72BAF5}" type="pres">
      <dgm:prSet presAssocID="{15F66E6C-BC8E-43B3-AC47-78CB527A5802}" presName="spaceBetweenRectangles" presStyleCnt="0"/>
      <dgm:spPr/>
    </dgm:pt>
    <dgm:pt modelId="{E676AC72-023F-4424-9E22-C8223DFB9219}" type="pres">
      <dgm:prSet presAssocID="{B6B7A13B-9254-4BBB-8D64-DF8CD1777932}" presName="parentLin" presStyleCnt="0"/>
      <dgm:spPr/>
    </dgm:pt>
    <dgm:pt modelId="{4470D32D-A1D1-4F4D-B0CA-2F4A7991A74C}" type="pres">
      <dgm:prSet presAssocID="{B6B7A13B-9254-4BBB-8D64-DF8CD1777932}" presName="parentLeftMargin" presStyleLbl="node1" presStyleIdx="5" presStyleCnt="7"/>
      <dgm:spPr/>
      <dgm:t>
        <a:bodyPr/>
        <a:lstStyle/>
        <a:p>
          <a:endParaRPr lang="en-US"/>
        </a:p>
      </dgm:t>
    </dgm:pt>
    <dgm:pt modelId="{A347EE91-B279-4BAE-988F-2D9A67531DF4}" type="pres">
      <dgm:prSet presAssocID="{B6B7A13B-9254-4BBB-8D64-DF8CD1777932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420518-65BA-4A6B-AF87-A4BADAE86DC7}" type="pres">
      <dgm:prSet presAssocID="{B6B7A13B-9254-4BBB-8D64-DF8CD1777932}" presName="negativeSpace" presStyleCnt="0"/>
      <dgm:spPr/>
    </dgm:pt>
    <dgm:pt modelId="{08422FB5-4667-447D-BB4A-9261E79214D0}" type="pres">
      <dgm:prSet presAssocID="{B6B7A13B-9254-4BBB-8D64-DF8CD1777932}" presName="childText" presStyleLbl="conFgAcc1" presStyleIdx="6" presStyleCnt="7">
        <dgm:presLayoutVars>
          <dgm:bulletEnabled val="1"/>
        </dgm:presLayoutVars>
      </dgm:prSet>
      <dgm:spPr>
        <a:solidFill>
          <a:schemeClr val="tx1">
            <a:lumMod val="50000"/>
            <a:lumOff val="50000"/>
            <a:alpha val="52000"/>
          </a:schemeClr>
        </a:solidFill>
      </dgm:spPr>
    </dgm:pt>
  </dgm:ptLst>
  <dgm:cxnLst>
    <dgm:cxn modelId="{8D2B14D4-827C-416B-8CA1-D73AC63BFB9C}" type="presOf" srcId="{5F04CF0C-EA3B-41C5-B239-9056C77F82DC}" destId="{09C16BF0-6F5E-4444-B6B3-6F1611141177}" srcOrd="0" destOrd="0" presId="urn:microsoft.com/office/officeart/2005/8/layout/list1"/>
    <dgm:cxn modelId="{FD66A7CD-0028-4CE6-9A2F-5440E10BCBDE}" type="presOf" srcId="{B6B7A13B-9254-4BBB-8D64-DF8CD1777932}" destId="{A347EE91-B279-4BAE-988F-2D9A67531DF4}" srcOrd="1" destOrd="0" presId="urn:microsoft.com/office/officeart/2005/8/layout/list1"/>
    <dgm:cxn modelId="{D02E5E56-5045-45DB-8954-F77158F8062E}" type="presOf" srcId="{5F04CF0C-EA3B-41C5-B239-9056C77F82DC}" destId="{CD64C850-820F-4DC5-A32E-E418E7F3B63A}" srcOrd="1" destOrd="0" presId="urn:microsoft.com/office/officeart/2005/8/layout/list1"/>
    <dgm:cxn modelId="{530CB5C0-2E33-4644-AEC7-DD939E4BCC48}" type="presOf" srcId="{AC2C2BE7-FA28-4433-9164-940DB9543306}" destId="{5B9B9963-95EC-4A18-B82D-5A82DBDCF644}" srcOrd="0" destOrd="0" presId="urn:microsoft.com/office/officeart/2005/8/layout/list1"/>
    <dgm:cxn modelId="{D3B04539-0FA1-4B10-8165-9882564C2BA5}" type="presOf" srcId="{39D8158E-F832-4C05-B9B1-038B62432B8A}" destId="{EE75E145-9D34-4818-98A1-256CDCFADB06}" srcOrd="0" destOrd="0" presId="urn:microsoft.com/office/officeart/2005/8/layout/list1"/>
    <dgm:cxn modelId="{284E18A6-0DCD-4329-903C-251057F03C66}" srcId="{8F2CDD86-C4AF-4205-8DE3-C89AD30C535B}" destId="{B6B7A13B-9254-4BBB-8D64-DF8CD1777932}" srcOrd="6" destOrd="0" parTransId="{00067AF1-9971-4990-A2A8-8E8FEEAEAB37}" sibTransId="{BD34C0F4-C38C-40B7-95FD-B15275965EB6}"/>
    <dgm:cxn modelId="{7F50CA7E-FADA-45FB-A05B-89FD525A66C5}" type="presOf" srcId="{63A0FE4F-AD3A-443B-A995-48FE4AA43EE7}" destId="{12F59267-9421-4EA0-8A47-585B60A912DD}" srcOrd="0" destOrd="0" presId="urn:microsoft.com/office/officeart/2005/8/layout/list1"/>
    <dgm:cxn modelId="{729FA38D-4886-4246-9EF7-8FA90E44AA97}" type="presOf" srcId="{ABF70A23-808F-42E1-9070-30578843F6CA}" destId="{669FF3E2-28FF-4F7B-9A78-91D72A54531B}" srcOrd="1" destOrd="0" presId="urn:microsoft.com/office/officeart/2005/8/layout/list1"/>
    <dgm:cxn modelId="{658587F7-40D7-477C-A3FE-3F02842A3A3B}" srcId="{8F2CDD86-C4AF-4205-8DE3-C89AD30C535B}" destId="{63A0FE4F-AD3A-443B-A995-48FE4AA43EE7}" srcOrd="1" destOrd="0" parTransId="{D60A2D85-6E1D-47EF-95E2-C2ABEED0963F}" sibTransId="{3B922302-951C-4657-BD4D-06AF31132BF9}"/>
    <dgm:cxn modelId="{18BE499C-8F70-4378-A27A-0E239774BA0B}" srcId="{8F2CDD86-C4AF-4205-8DE3-C89AD30C535B}" destId="{ABF70A23-808F-42E1-9070-30578843F6CA}" srcOrd="0" destOrd="0" parTransId="{A5D2DB28-6DA1-4265-BE00-A29C9047BAD2}" sibTransId="{1AFF3AAF-DC83-4918-BB09-A02786D5FF5A}"/>
    <dgm:cxn modelId="{DE0ECBA3-9F84-435F-9068-E0563E88B910}" type="presOf" srcId="{B1F426F0-8E79-4B0D-989F-CEFC3633D868}" destId="{2DBAAC52-7096-410E-9077-489DE1B3DAE4}" srcOrd="0" destOrd="0" presId="urn:microsoft.com/office/officeart/2005/8/layout/list1"/>
    <dgm:cxn modelId="{BB0032DB-97AB-4306-9D88-92B3FF3FD4FD}" type="presOf" srcId="{B6B7A13B-9254-4BBB-8D64-DF8CD1777932}" destId="{4470D32D-A1D1-4F4D-B0CA-2F4A7991A74C}" srcOrd="0" destOrd="0" presId="urn:microsoft.com/office/officeart/2005/8/layout/list1"/>
    <dgm:cxn modelId="{14E9AE33-1D78-4F5E-95D0-DF70394FAB6A}" type="presOf" srcId="{AC2C2BE7-FA28-4433-9164-940DB9543306}" destId="{AD9A2E5A-99AE-4C4C-8366-E4506ACB121C}" srcOrd="1" destOrd="0" presId="urn:microsoft.com/office/officeart/2005/8/layout/list1"/>
    <dgm:cxn modelId="{95DF1779-E92F-48D1-A75C-973A9A9E465B}" type="presOf" srcId="{ABF70A23-808F-42E1-9070-30578843F6CA}" destId="{A53EE69B-37CD-48AF-8D9F-7A19EF8BBF68}" srcOrd="0" destOrd="0" presId="urn:microsoft.com/office/officeart/2005/8/layout/list1"/>
    <dgm:cxn modelId="{0DA87E51-2F15-48AD-A37D-456CA7691A6A}" srcId="{8F2CDD86-C4AF-4205-8DE3-C89AD30C535B}" destId="{B1F426F0-8E79-4B0D-989F-CEFC3633D868}" srcOrd="3" destOrd="0" parTransId="{3386FE42-9B5B-45AF-A0B2-435ADF2786EE}" sibTransId="{52594FDB-5990-4064-AFFC-D56692A77498}"/>
    <dgm:cxn modelId="{B848A1D1-8E06-4FF9-A9C5-7A296FFA9CA3}" srcId="{8F2CDD86-C4AF-4205-8DE3-C89AD30C535B}" destId="{AC2C2BE7-FA28-4433-9164-940DB9543306}" srcOrd="4" destOrd="0" parTransId="{5BB9C43C-981D-4523-B283-D85C56439DE0}" sibTransId="{3FD768B1-DCEB-4AF2-861A-C93E0FDD24AD}"/>
    <dgm:cxn modelId="{3F7CC3C2-5D1C-4AF5-AE17-30DF336D7A3D}" srcId="{8F2CDD86-C4AF-4205-8DE3-C89AD30C535B}" destId="{5F04CF0C-EA3B-41C5-B239-9056C77F82DC}" srcOrd="5" destOrd="0" parTransId="{2A7563DF-98FA-44CB-B5A8-7B191E795D72}" sibTransId="{15F66E6C-BC8E-43B3-AC47-78CB527A5802}"/>
    <dgm:cxn modelId="{B993AE04-088A-43CB-A27E-EBF4F70B9E2D}" srcId="{8F2CDD86-C4AF-4205-8DE3-C89AD30C535B}" destId="{39D8158E-F832-4C05-B9B1-038B62432B8A}" srcOrd="2" destOrd="0" parTransId="{AC571939-050C-4237-8D5F-8EA2AB3A6BFF}" sibTransId="{A280C8BC-AF35-4C5E-A124-74D71FB39030}"/>
    <dgm:cxn modelId="{F8D5E972-8BE4-498B-A04B-2674548C76BD}" type="presOf" srcId="{B1F426F0-8E79-4B0D-989F-CEFC3633D868}" destId="{466571A5-0E3E-4234-8796-06F3377F6F82}" srcOrd="1" destOrd="0" presId="urn:microsoft.com/office/officeart/2005/8/layout/list1"/>
    <dgm:cxn modelId="{48E65DB2-871E-4DF9-ABAF-DECB16795105}" type="presOf" srcId="{63A0FE4F-AD3A-443B-A995-48FE4AA43EE7}" destId="{EC4C3420-9806-4160-B1D6-EBBE22449CBF}" srcOrd="1" destOrd="0" presId="urn:microsoft.com/office/officeart/2005/8/layout/list1"/>
    <dgm:cxn modelId="{CE2603A4-D2B5-4E03-870E-7FE7514FD918}" type="presOf" srcId="{39D8158E-F832-4C05-B9B1-038B62432B8A}" destId="{BF051C8E-63A4-47B4-AF12-FA9CBD35A81B}" srcOrd="1" destOrd="0" presId="urn:microsoft.com/office/officeart/2005/8/layout/list1"/>
    <dgm:cxn modelId="{69EB8589-84D4-4C20-9A0A-5D42960F44B5}" type="presOf" srcId="{8F2CDD86-C4AF-4205-8DE3-C89AD30C535B}" destId="{192B771B-427D-4C42-AC58-57F92483C539}" srcOrd="0" destOrd="0" presId="urn:microsoft.com/office/officeart/2005/8/layout/list1"/>
    <dgm:cxn modelId="{E65F73D7-3A9F-47A0-BAC7-DA53E07A9565}" type="presParOf" srcId="{192B771B-427D-4C42-AC58-57F92483C539}" destId="{11A0E767-1D90-4B1A-9FB4-8920586E394F}" srcOrd="0" destOrd="0" presId="urn:microsoft.com/office/officeart/2005/8/layout/list1"/>
    <dgm:cxn modelId="{DB413CF7-0434-4289-984E-9C179B67617D}" type="presParOf" srcId="{11A0E767-1D90-4B1A-9FB4-8920586E394F}" destId="{A53EE69B-37CD-48AF-8D9F-7A19EF8BBF68}" srcOrd="0" destOrd="0" presId="urn:microsoft.com/office/officeart/2005/8/layout/list1"/>
    <dgm:cxn modelId="{2BA95FFE-8535-41BA-8CED-6B5445C695E5}" type="presParOf" srcId="{11A0E767-1D90-4B1A-9FB4-8920586E394F}" destId="{669FF3E2-28FF-4F7B-9A78-91D72A54531B}" srcOrd="1" destOrd="0" presId="urn:microsoft.com/office/officeart/2005/8/layout/list1"/>
    <dgm:cxn modelId="{EC75E2AC-B6BA-4F87-8632-0A6148D1AD74}" type="presParOf" srcId="{192B771B-427D-4C42-AC58-57F92483C539}" destId="{DE314EEC-E856-4066-947B-42C8F9D18E16}" srcOrd="1" destOrd="0" presId="urn:microsoft.com/office/officeart/2005/8/layout/list1"/>
    <dgm:cxn modelId="{DA7EBDB3-32A3-477C-927A-D75F375A1CF3}" type="presParOf" srcId="{192B771B-427D-4C42-AC58-57F92483C539}" destId="{B28A70F0-9D12-4BA0-AF06-94BD086EF1DC}" srcOrd="2" destOrd="0" presId="urn:microsoft.com/office/officeart/2005/8/layout/list1"/>
    <dgm:cxn modelId="{5AB9EA9B-E941-4BBD-BC6F-DC6F7615F86A}" type="presParOf" srcId="{192B771B-427D-4C42-AC58-57F92483C539}" destId="{CDFD3ACE-970F-49B8-AE84-8AE71DE34F96}" srcOrd="3" destOrd="0" presId="urn:microsoft.com/office/officeart/2005/8/layout/list1"/>
    <dgm:cxn modelId="{2BE37C07-9EE8-4EF8-A972-CB5B2BEEC4E2}" type="presParOf" srcId="{192B771B-427D-4C42-AC58-57F92483C539}" destId="{005864A7-AAF8-4447-B110-0AD3C585E8DA}" srcOrd="4" destOrd="0" presId="urn:microsoft.com/office/officeart/2005/8/layout/list1"/>
    <dgm:cxn modelId="{435DFAA0-14C0-4247-A4CC-61C8E7959DCB}" type="presParOf" srcId="{005864A7-AAF8-4447-B110-0AD3C585E8DA}" destId="{12F59267-9421-4EA0-8A47-585B60A912DD}" srcOrd="0" destOrd="0" presId="urn:microsoft.com/office/officeart/2005/8/layout/list1"/>
    <dgm:cxn modelId="{341101BE-61D2-4CB2-9492-AF525486DF0E}" type="presParOf" srcId="{005864A7-AAF8-4447-B110-0AD3C585E8DA}" destId="{EC4C3420-9806-4160-B1D6-EBBE22449CBF}" srcOrd="1" destOrd="0" presId="urn:microsoft.com/office/officeart/2005/8/layout/list1"/>
    <dgm:cxn modelId="{46634AFF-CC1E-476E-8B31-B3E2D9414C4E}" type="presParOf" srcId="{192B771B-427D-4C42-AC58-57F92483C539}" destId="{D969629E-5DE5-405A-9E70-19C52E097B68}" srcOrd="5" destOrd="0" presId="urn:microsoft.com/office/officeart/2005/8/layout/list1"/>
    <dgm:cxn modelId="{5599C36D-6DEC-4444-9FE8-5871AFF0F928}" type="presParOf" srcId="{192B771B-427D-4C42-AC58-57F92483C539}" destId="{91A7EA12-3C05-4B2B-A9DE-83DB247CA407}" srcOrd="6" destOrd="0" presId="urn:microsoft.com/office/officeart/2005/8/layout/list1"/>
    <dgm:cxn modelId="{0DBB9C6C-325C-4FD7-9D2D-8DD08943DF7E}" type="presParOf" srcId="{192B771B-427D-4C42-AC58-57F92483C539}" destId="{1D0A44D5-4992-49A2-B422-A9069A4B7AF9}" srcOrd="7" destOrd="0" presId="urn:microsoft.com/office/officeart/2005/8/layout/list1"/>
    <dgm:cxn modelId="{BEE713BC-A9D8-4D66-A92D-34F7E5058209}" type="presParOf" srcId="{192B771B-427D-4C42-AC58-57F92483C539}" destId="{E9316525-9C0F-4D66-845A-BE5A76AB0F8A}" srcOrd="8" destOrd="0" presId="urn:microsoft.com/office/officeart/2005/8/layout/list1"/>
    <dgm:cxn modelId="{A0D2CEFA-9EE9-4ED1-9109-C44B6FA8C869}" type="presParOf" srcId="{E9316525-9C0F-4D66-845A-BE5A76AB0F8A}" destId="{EE75E145-9D34-4818-98A1-256CDCFADB06}" srcOrd="0" destOrd="0" presId="urn:microsoft.com/office/officeart/2005/8/layout/list1"/>
    <dgm:cxn modelId="{442C8729-9610-49FD-96B0-4E54A0AF13F2}" type="presParOf" srcId="{E9316525-9C0F-4D66-845A-BE5A76AB0F8A}" destId="{BF051C8E-63A4-47B4-AF12-FA9CBD35A81B}" srcOrd="1" destOrd="0" presId="urn:microsoft.com/office/officeart/2005/8/layout/list1"/>
    <dgm:cxn modelId="{DF7DE614-7816-4A47-87E8-BC459D3CB4B3}" type="presParOf" srcId="{192B771B-427D-4C42-AC58-57F92483C539}" destId="{C87ADB11-7CC5-4915-8941-5E380D98FBC1}" srcOrd="9" destOrd="0" presId="urn:microsoft.com/office/officeart/2005/8/layout/list1"/>
    <dgm:cxn modelId="{AE82D8D1-33E9-4C34-8A47-D0418B2775AC}" type="presParOf" srcId="{192B771B-427D-4C42-AC58-57F92483C539}" destId="{8C722B6F-5167-4610-B9A2-E7B712E67A3E}" srcOrd="10" destOrd="0" presId="urn:microsoft.com/office/officeart/2005/8/layout/list1"/>
    <dgm:cxn modelId="{B9CE4DE2-6DA4-456A-857A-86028D0E34D6}" type="presParOf" srcId="{192B771B-427D-4C42-AC58-57F92483C539}" destId="{483834A8-D4DB-4EF4-A73C-A95532F636EF}" srcOrd="11" destOrd="0" presId="urn:microsoft.com/office/officeart/2005/8/layout/list1"/>
    <dgm:cxn modelId="{6A2631EB-80D8-4B77-BD6F-146B8FE6D67C}" type="presParOf" srcId="{192B771B-427D-4C42-AC58-57F92483C539}" destId="{789D10F0-0BBE-4375-9ABC-8CB9AAA96078}" srcOrd="12" destOrd="0" presId="urn:microsoft.com/office/officeart/2005/8/layout/list1"/>
    <dgm:cxn modelId="{69F27E45-E63F-4EAC-9C33-ED041663D119}" type="presParOf" srcId="{789D10F0-0BBE-4375-9ABC-8CB9AAA96078}" destId="{2DBAAC52-7096-410E-9077-489DE1B3DAE4}" srcOrd="0" destOrd="0" presId="urn:microsoft.com/office/officeart/2005/8/layout/list1"/>
    <dgm:cxn modelId="{C5455F2C-E0F7-4730-96FC-0D0EF0EDD022}" type="presParOf" srcId="{789D10F0-0BBE-4375-9ABC-8CB9AAA96078}" destId="{466571A5-0E3E-4234-8796-06F3377F6F82}" srcOrd="1" destOrd="0" presId="urn:microsoft.com/office/officeart/2005/8/layout/list1"/>
    <dgm:cxn modelId="{23C9183F-4637-4863-9407-11610DFB5A73}" type="presParOf" srcId="{192B771B-427D-4C42-AC58-57F92483C539}" destId="{72AA3AF0-FB43-4892-AB47-FDBE109E1DF0}" srcOrd="13" destOrd="0" presId="urn:microsoft.com/office/officeart/2005/8/layout/list1"/>
    <dgm:cxn modelId="{F54336D4-7246-46B9-92F6-589718328444}" type="presParOf" srcId="{192B771B-427D-4C42-AC58-57F92483C539}" destId="{A78D03B2-03C5-41BD-8674-9341AB2638F1}" srcOrd="14" destOrd="0" presId="urn:microsoft.com/office/officeart/2005/8/layout/list1"/>
    <dgm:cxn modelId="{666E7C3C-A510-45E2-83FF-9ACA662A2E65}" type="presParOf" srcId="{192B771B-427D-4C42-AC58-57F92483C539}" destId="{29423593-0E2E-45E7-A38A-0988E6B08B63}" srcOrd="15" destOrd="0" presId="urn:microsoft.com/office/officeart/2005/8/layout/list1"/>
    <dgm:cxn modelId="{84036673-2DB6-4256-A9EB-BB5A4B29BF48}" type="presParOf" srcId="{192B771B-427D-4C42-AC58-57F92483C539}" destId="{760F0B10-A9F6-417D-A40E-E013D67C2937}" srcOrd="16" destOrd="0" presId="urn:microsoft.com/office/officeart/2005/8/layout/list1"/>
    <dgm:cxn modelId="{58E6135A-9E57-4DFF-8457-BF1BC219FBB9}" type="presParOf" srcId="{760F0B10-A9F6-417D-A40E-E013D67C2937}" destId="{5B9B9963-95EC-4A18-B82D-5A82DBDCF644}" srcOrd="0" destOrd="0" presId="urn:microsoft.com/office/officeart/2005/8/layout/list1"/>
    <dgm:cxn modelId="{8F2096DF-B1C1-4C40-909A-BCEDB13E8862}" type="presParOf" srcId="{760F0B10-A9F6-417D-A40E-E013D67C2937}" destId="{AD9A2E5A-99AE-4C4C-8366-E4506ACB121C}" srcOrd="1" destOrd="0" presId="urn:microsoft.com/office/officeart/2005/8/layout/list1"/>
    <dgm:cxn modelId="{005722EB-97FD-401D-9877-4F99A6DA59F8}" type="presParOf" srcId="{192B771B-427D-4C42-AC58-57F92483C539}" destId="{EE5BE3C0-9CC0-4C9F-97A6-BA4BF5EC94BB}" srcOrd="17" destOrd="0" presId="urn:microsoft.com/office/officeart/2005/8/layout/list1"/>
    <dgm:cxn modelId="{7D5D326D-439E-4DC0-B64B-91086A7A4DA3}" type="presParOf" srcId="{192B771B-427D-4C42-AC58-57F92483C539}" destId="{1CD9F133-04A7-4E9A-B1A3-0AA50C718F81}" srcOrd="18" destOrd="0" presId="urn:microsoft.com/office/officeart/2005/8/layout/list1"/>
    <dgm:cxn modelId="{D14A1C2B-CADA-4C13-A489-05024B4069C7}" type="presParOf" srcId="{192B771B-427D-4C42-AC58-57F92483C539}" destId="{E2F9E28E-6A98-469F-B145-59CE468DCAB9}" srcOrd="19" destOrd="0" presId="urn:microsoft.com/office/officeart/2005/8/layout/list1"/>
    <dgm:cxn modelId="{F4B070FE-F9BE-411F-ADB9-5D4154B3A7F1}" type="presParOf" srcId="{192B771B-427D-4C42-AC58-57F92483C539}" destId="{9AF6497A-60AC-4262-BBEF-7B0CBD0B2EA6}" srcOrd="20" destOrd="0" presId="urn:microsoft.com/office/officeart/2005/8/layout/list1"/>
    <dgm:cxn modelId="{A3BE04C9-7C9C-45EB-984A-C102E2C390AC}" type="presParOf" srcId="{9AF6497A-60AC-4262-BBEF-7B0CBD0B2EA6}" destId="{09C16BF0-6F5E-4444-B6B3-6F1611141177}" srcOrd="0" destOrd="0" presId="urn:microsoft.com/office/officeart/2005/8/layout/list1"/>
    <dgm:cxn modelId="{07868DB2-C347-40DF-A0A4-FD8F2FE10D73}" type="presParOf" srcId="{9AF6497A-60AC-4262-BBEF-7B0CBD0B2EA6}" destId="{CD64C850-820F-4DC5-A32E-E418E7F3B63A}" srcOrd="1" destOrd="0" presId="urn:microsoft.com/office/officeart/2005/8/layout/list1"/>
    <dgm:cxn modelId="{134E707A-75E3-4E79-8310-2F5FCFBE8AEB}" type="presParOf" srcId="{192B771B-427D-4C42-AC58-57F92483C539}" destId="{728A5903-D32B-45E0-B81A-9EA159956CCA}" srcOrd="21" destOrd="0" presId="urn:microsoft.com/office/officeart/2005/8/layout/list1"/>
    <dgm:cxn modelId="{682E7FA6-2B53-4745-BFA6-98F3F66465EC}" type="presParOf" srcId="{192B771B-427D-4C42-AC58-57F92483C539}" destId="{6215CEA0-AC05-49B9-907C-A6E70CB98E64}" srcOrd="22" destOrd="0" presId="urn:microsoft.com/office/officeart/2005/8/layout/list1"/>
    <dgm:cxn modelId="{260C0571-784F-4372-B0F9-912934183E81}" type="presParOf" srcId="{192B771B-427D-4C42-AC58-57F92483C539}" destId="{4D7DA7FF-CF8F-440B-89E5-478AFB72BAF5}" srcOrd="23" destOrd="0" presId="urn:microsoft.com/office/officeart/2005/8/layout/list1"/>
    <dgm:cxn modelId="{A152A7C9-3594-493F-BAAD-02264AEBE7B0}" type="presParOf" srcId="{192B771B-427D-4C42-AC58-57F92483C539}" destId="{E676AC72-023F-4424-9E22-C8223DFB9219}" srcOrd="24" destOrd="0" presId="urn:microsoft.com/office/officeart/2005/8/layout/list1"/>
    <dgm:cxn modelId="{84CB0E77-C0B8-41E5-B4CD-0B9CAB9BC4D9}" type="presParOf" srcId="{E676AC72-023F-4424-9E22-C8223DFB9219}" destId="{4470D32D-A1D1-4F4D-B0CA-2F4A7991A74C}" srcOrd="0" destOrd="0" presId="urn:microsoft.com/office/officeart/2005/8/layout/list1"/>
    <dgm:cxn modelId="{5D8D256C-6DF0-4035-B241-A0672F220ABB}" type="presParOf" srcId="{E676AC72-023F-4424-9E22-C8223DFB9219}" destId="{A347EE91-B279-4BAE-988F-2D9A67531DF4}" srcOrd="1" destOrd="0" presId="urn:microsoft.com/office/officeart/2005/8/layout/list1"/>
    <dgm:cxn modelId="{E15C2D8A-CED6-4D36-A9DF-2D95BA3A9471}" type="presParOf" srcId="{192B771B-427D-4C42-AC58-57F92483C539}" destId="{93420518-65BA-4A6B-AF87-A4BADAE86DC7}" srcOrd="25" destOrd="0" presId="urn:microsoft.com/office/officeart/2005/8/layout/list1"/>
    <dgm:cxn modelId="{413E877A-F20E-4829-A08C-AA4E92691295}" type="presParOf" srcId="{192B771B-427D-4C42-AC58-57F92483C539}" destId="{08422FB5-4667-447D-BB4A-9261E79214D0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8A70F0-9D12-4BA0-AF06-94BD086EF1DC}">
      <dsp:nvSpPr>
        <dsp:cNvPr id="0" name=""/>
        <dsp:cNvSpPr/>
      </dsp:nvSpPr>
      <dsp:spPr>
        <a:xfrm>
          <a:off x="0" y="352200"/>
          <a:ext cx="6324600" cy="453600"/>
        </a:xfrm>
        <a:prstGeom prst="rect">
          <a:avLst/>
        </a:prstGeom>
        <a:solidFill>
          <a:schemeClr val="tx1">
            <a:lumMod val="50000"/>
            <a:lumOff val="50000"/>
            <a:alpha val="5200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69FF3E2-28FF-4F7B-9A78-91D72A54531B}">
      <dsp:nvSpPr>
        <dsp:cNvPr id="0" name=""/>
        <dsp:cNvSpPr/>
      </dsp:nvSpPr>
      <dsp:spPr>
        <a:xfrm>
          <a:off x="316230" y="86520"/>
          <a:ext cx="4427220" cy="5313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hlinkClick xmlns:r="http://schemas.openxmlformats.org/officeDocument/2006/relationships" r:id="" action="ppaction://hlinksldjump"/>
            </a:rPr>
            <a:t>INTRODUCTION</a:t>
          </a:r>
          <a:endParaRPr lang="en-US" sz="1800" b="1" kern="1200" dirty="0"/>
        </a:p>
      </dsp:txBody>
      <dsp:txXfrm>
        <a:off x="342169" y="112459"/>
        <a:ext cx="4375342" cy="479482"/>
      </dsp:txXfrm>
    </dsp:sp>
    <dsp:sp modelId="{91A7EA12-3C05-4B2B-A9DE-83DB247CA407}">
      <dsp:nvSpPr>
        <dsp:cNvPr id="0" name=""/>
        <dsp:cNvSpPr/>
      </dsp:nvSpPr>
      <dsp:spPr>
        <a:xfrm>
          <a:off x="0" y="1168680"/>
          <a:ext cx="6324600" cy="453600"/>
        </a:xfrm>
        <a:prstGeom prst="rect">
          <a:avLst/>
        </a:prstGeom>
        <a:solidFill>
          <a:schemeClr val="tx1">
            <a:lumMod val="50000"/>
            <a:lumOff val="50000"/>
            <a:alpha val="52000"/>
          </a:schemeClr>
        </a:solidFill>
        <a:ln w="9525" cap="flat" cmpd="sng" algn="ctr">
          <a:solidFill>
            <a:schemeClr val="accent3">
              <a:hueOff val="-2756545"/>
              <a:satOff val="4470"/>
              <a:lumOff val="3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C4C3420-9806-4160-B1D6-EBBE22449CBF}">
      <dsp:nvSpPr>
        <dsp:cNvPr id="0" name=""/>
        <dsp:cNvSpPr/>
      </dsp:nvSpPr>
      <dsp:spPr>
        <a:xfrm>
          <a:off x="316230" y="903000"/>
          <a:ext cx="4427220" cy="531360"/>
        </a:xfrm>
        <a:prstGeom prst="roundRect">
          <a:avLst/>
        </a:prstGeom>
        <a:gradFill rotWithShape="0">
          <a:gsLst>
            <a:gs pos="0">
              <a:schemeClr val="accent3">
                <a:hueOff val="-2756545"/>
                <a:satOff val="4470"/>
                <a:lumOff val="33"/>
                <a:alphaOff val="0"/>
                <a:shade val="51000"/>
                <a:satMod val="130000"/>
              </a:schemeClr>
            </a:gs>
            <a:gs pos="80000">
              <a:schemeClr val="accent3">
                <a:hueOff val="-2756545"/>
                <a:satOff val="4470"/>
                <a:lumOff val="33"/>
                <a:alphaOff val="0"/>
                <a:shade val="93000"/>
                <a:satMod val="130000"/>
              </a:schemeClr>
            </a:gs>
            <a:gs pos="100000">
              <a:schemeClr val="accent3">
                <a:hueOff val="-2756545"/>
                <a:satOff val="4470"/>
                <a:lumOff val="3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hlinkClick xmlns:r="http://schemas.openxmlformats.org/officeDocument/2006/relationships" r:id="" action="ppaction://hlinksldjump"/>
            </a:rPr>
            <a:t>SOLVE by GRAPHING</a:t>
          </a:r>
          <a:endParaRPr lang="en-US" sz="1800" b="1" kern="1200" dirty="0"/>
        </a:p>
      </dsp:txBody>
      <dsp:txXfrm>
        <a:off x="342169" y="928939"/>
        <a:ext cx="4375342" cy="479482"/>
      </dsp:txXfrm>
    </dsp:sp>
    <dsp:sp modelId="{8C722B6F-5167-4610-B9A2-E7B712E67A3E}">
      <dsp:nvSpPr>
        <dsp:cNvPr id="0" name=""/>
        <dsp:cNvSpPr/>
      </dsp:nvSpPr>
      <dsp:spPr>
        <a:xfrm>
          <a:off x="0" y="1985160"/>
          <a:ext cx="6324600" cy="453600"/>
        </a:xfrm>
        <a:prstGeom prst="rect">
          <a:avLst/>
        </a:prstGeom>
        <a:solidFill>
          <a:schemeClr val="tx1">
            <a:lumMod val="50000"/>
            <a:lumOff val="50000"/>
            <a:alpha val="52000"/>
          </a:schemeClr>
        </a:solidFill>
        <a:ln w="9525" cap="flat" cmpd="sng" algn="ctr">
          <a:solidFill>
            <a:schemeClr val="accent3">
              <a:hueOff val="-5513091"/>
              <a:satOff val="8941"/>
              <a:lumOff val="6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F051C8E-63A4-47B4-AF12-FA9CBD35A81B}">
      <dsp:nvSpPr>
        <dsp:cNvPr id="0" name=""/>
        <dsp:cNvSpPr/>
      </dsp:nvSpPr>
      <dsp:spPr>
        <a:xfrm>
          <a:off x="316230" y="1719480"/>
          <a:ext cx="4427220" cy="531360"/>
        </a:xfrm>
        <a:prstGeom prst="roundRect">
          <a:avLst/>
        </a:prstGeom>
        <a:gradFill rotWithShape="0">
          <a:gsLst>
            <a:gs pos="0">
              <a:schemeClr val="accent3">
                <a:hueOff val="-5513091"/>
                <a:satOff val="8941"/>
                <a:lumOff val="66"/>
                <a:alphaOff val="0"/>
                <a:shade val="51000"/>
                <a:satMod val="130000"/>
              </a:schemeClr>
            </a:gs>
            <a:gs pos="80000">
              <a:schemeClr val="accent3">
                <a:hueOff val="-5513091"/>
                <a:satOff val="8941"/>
                <a:lumOff val="66"/>
                <a:alphaOff val="0"/>
                <a:shade val="93000"/>
                <a:satMod val="130000"/>
              </a:schemeClr>
            </a:gs>
            <a:gs pos="100000">
              <a:schemeClr val="accent3">
                <a:hueOff val="-5513091"/>
                <a:satOff val="8941"/>
                <a:lumOff val="6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hlinkClick xmlns:r="http://schemas.openxmlformats.org/officeDocument/2006/relationships" r:id="" action="ppaction://hlinksldjump"/>
            </a:rPr>
            <a:t>SUBSTITUTION</a:t>
          </a:r>
          <a:endParaRPr lang="en-US" sz="1800" b="1" kern="1200" dirty="0"/>
        </a:p>
      </dsp:txBody>
      <dsp:txXfrm>
        <a:off x="342169" y="1745419"/>
        <a:ext cx="4375342" cy="479482"/>
      </dsp:txXfrm>
    </dsp:sp>
    <dsp:sp modelId="{A78D03B2-03C5-41BD-8674-9341AB2638F1}">
      <dsp:nvSpPr>
        <dsp:cNvPr id="0" name=""/>
        <dsp:cNvSpPr/>
      </dsp:nvSpPr>
      <dsp:spPr>
        <a:xfrm>
          <a:off x="0" y="2801640"/>
          <a:ext cx="6324600" cy="453600"/>
        </a:xfrm>
        <a:prstGeom prst="rect">
          <a:avLst/>
        </a:prstGeom>
        <a:solidFill>
          <a:schemeClr val="tx1">
            <a:lumMod val="50000"/>
            <a:lumOff val="50000"/>
            <a:alpha val="52000"/>
          </a:schemeClr>
        </a:solidFill>
        <a:ln w="9525" cap="flat" cmpd="sng" algn="ctr">
          <a:solidFill>
            <a:schemeClr val="accent3">
              <a:hueOff val="-8269636"/>
              <a:satOff val="13411"/>
              <a:lumOff val="9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66571A5-0E3E-4234-8796-06F3377F6F82}">
      <dsp:nvSpPr>
        <dsp:cNvPr id="0" name=""/>
        <dsp:cNvSpPr/>
      </dsp:nvSpPr>
      <dsp:spPr>
        <a:xfrm>
          <a:off x="316230" y="2535960"/>
          <a:ext cx="4427220" cy="531360"/>
        </a:xfrm>
        <a:prstGeom prst="roundRect">
          <a:avLst/>
        </a:prstGeom>
        <a:gradFill rotWithShape="0">
          <a:gsLst>
            <a:gs pos="0">
              <a:schemeClr val="accent3">
                <a:hueOff val="-8269636"/>
                <a:satOff val="13411"/>
                <a:lumOff val="98"/>
                <a:alphaOff val="0"/>
                <a:shade val="51000"/>
                <a:satMod val="130000"/>
              </a:schemeClr>
            </a:gs>
            <a:gs pos="80000">
              <a:schemeClr val="accent3">
                <a:hueOff val="-8269636"/>
                <a:satOff val="13411"/>
                <a:lumOff val="98"/>
                <a:alphaOff val="0"/>
                <a:shade val="93000"/>
                <a:satMod val="130000"/>
              </a:schemeClr>
            </a:gs>
            <a:gs pos="100000">
              <a:schemeClr val="accent3">
                <a:hueOff val="-8269636"/>
                <a:satOff val="13411"/>
                <a:lumOff val="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hlinkClick xmlns:r="http://schemas.openxmlformats.org/officeDocument/2006/relationships" r:id="" action="ppaction://hlinksldjump"/>
            </a:rPr>
            <a:t>LINEAR COMBINATION</a:t>
          </a:r>
          <a:endParaRPr lang="en-US" sz="1800" b="1" kern="1200" dirty="0"/>
        </a:p>
      </dsp:txBody>
      <dsp:txXfrm>
        <a:off x="342169" y="2561899"/>
        <a:ext cx="4375342" cy="479482"/>
      </dsp:txXfrm>
    </dsp:sp>
    <dsp:sp modelId="{1CD9F133-04A7-4E9A-B1A3-0AA50C718F81}">
      <dsp:nvSpPr>
        <dsp:cNvPr id="0" name=""/>
        <dsp:cNvSpPr/>
      </dsp:nvSpPr>
      <dsp:spPr>
        <a:xfrm>
          <a:off x="0" y="3618120"/>
          <a:ext cx="6324600" cy="453600"/>
        </a:xfrm>
        <a:prstGeom prst="rect">
          <a:avLst/>
        </a:prstGeom>
        <a:solidFill>
          <a:schemeClr val="tx1">
            <a:lumMod val="50000"/>
            <a:lumOff val="50000"/>
            <a:alpha val="52000"/>
          </a:schemeClr>
        </a:solidFill>
        <a:ln w="9525" cap="flat" cmpd="sng" algn="ctr">
          <a:solidFill>
            <a:schemeClr val="accent3">
              <a:hueOff val="-11026182"/>
              <a:satOff val="17881"/>
              <a:lumOff val="13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D9A2E5A-99AE-4C4C-8366-E4506ACB121C}">
      <dsp:nvSpPr>
        <dsp:cNvPr id="0" name=""/>
        <dsp:cNvSpPr/>
      </dsp:nvSpPr>
      <dsp:spPr>
        <a:xfrm>
          <a:off x="316230" y="3352440"/>
          <a:ext cx="4427220" cy="531360"/>
        </a:xfrm>
        <a:prstGeom prst="roundRect">
          <a:avLst/>
        </a:prstGeom>
        <a:gradFill rotWithShape="0">
          <a:gsLst>
            <a:gs pos="0">
              <a:schemeClr val="accent3">
                <a:hueOff val="-11026182"/>
                <a:satOff val="17881"/>
                <a:lumOff val="131"/>
                <a:alphaOff val="0"/>
                <a:shade val="51000"/>
                <a:satMod val="130000"/>
              </a:schemeClr>
            </a:gs>
            <a:gs pos="80000">
              <a:schemeClr val="accent3">
                <a:hueOff val="-11026182"/>
                <a:satOff val="17881"/>
                <a:lumOff val="131"/>
                <a:alphaOff val="0"/>
                <a:shade val="93000"/>
                <a:satMod val="130000"/>
              </a:schemeClr>
            </a:gs>
            <a:gs pos="100000">
              <a:schemeClr val="accent3">
                <a:hueOff val="-11026182"/>
                <a:satOff val="17881"/>
                <a:lumOff val="13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hlinkClick xmlns:r="http://schemas.openxmlformats.org/officeDocument/2006/relationships" r:id="" action="ppaction://hlinksldjump"/>
            </a:rPr>
            <a:t>SPECIAL SYSTEMS</a:t>
          </a:r>
          <a:endParaRPr lang="en-US" sz="1800" b="1" kern="1200" dirty="0"/>
        </a:p>
      </dsp:txBody>
      <dsp:txXfrm>
        <a:off x="342169" y="3378379"/>
        <a:ext cx="4375342" cy="479482"/>
      </dsp:txXfrm>
    </dsp:sp>
    <dsp:sp modelId="{6215CEA0-AC05-49B9-907C-A6E70CB98E64}">
      <dsp:nvSpPr>
        <dsp:cNvPr id="0" name=""/>
        <dsp:cNvSpPr/>
      </dsp:nvSpPr>
      <dsp:spPr>
        <a:xfrm>
          <a:off x="0" y="4434600"/>
          <a:ext cx="6324600" cy="453600"/>
        </a:xfrm>
        <a:prstGeom prst="rect">
          <a:avLst/>
        </a:prstGeom>
        <a:solidFill>
          <a:schemeClr val="tx1">
            <a:lumMod val="50000"/>
            <a:lumOff val="50000"/>
            <a:alpha val="52000"/>
          </a:schemeClr>
        </a:solidFill>
        <a:ln w="9525" cap="flat" cmpd="sng" algn="ctr">
          <a:solidFill>
            <a:schemeClr val="accent3">
              <a:hueOff val="-13782727"/>
              <a:satOff val="22352"/>
              <a:lumOff val="16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D64C850-820F-4DC5-A32E-E418E7F3B63A}">
      <dsp:nvSpPr>
        <dsp:cNvPr id="0" name=""/>
        <dsp:cNvSpPr/>
      </dsp:nvSpPr>
      <dsp:spPr>
        <a:xfrm>
          <a:off x="316230" y="4168920"/>
          <a:ext cx="4427220" cy="531360"/>
        </a:xfrm>
        <a:prstGeom prst="roundRect">
          <a:avLst/>
        </a:prstGeom>
        <a:gradFill rotWithShape="0">
          <a:gsLst>
            <a:gs pos="0">
              <a:schemeClr val="accent3">
                <a:hueOff val="-13782727"/>
                <a:satOff val="22352"/>
                <a:lumOff val="164"/>
                <a:alphaOff val="0"/>
                <a:shade val="51000"/>
                <a:satMod val="130000"/>
              </a:schemeClr>
            </a:gs>
            <a:gs pos="80000">
              <a:schemeClr val="accent3">
                <a:hueOff val="-13782727"/>
                <a:satOff val="22352"/>
                <a:lumOff val="164"/>
                <a:alphaOff val="0"/>
                <a:shade val="93000"/>
                <a:satMod val="130000"/>
              </a:schemeClr>
            </a:gs>
            <a:gs pos="100000">
              <a:schemeClr val="accent3">
                <a:hueOff val="-13782727"/>
                <a:satOff val="22352"/>
                <a:lumOff val="16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hlinkClick xmlns:r="http://schemas.openxmlformats.org/officeDocument/2006/relationships" r:id="" action="ppaction://hlinksldjump"/>
            </a:rPr>
            <a:t>APPLICATIONS</a:t>
          </a:r>
          <a:endParaRPr lang="en-US" sz="1800" b="1" kern="1200" dirty="0"/>
        </a:p>
      </dsp:txBody>
      <dsp:txXfrm>
        <a:off x="342169" y="4194859"/>
        <a:ext cx="4375342" cy="479482"/>
      </dsp:txXfrm>
    </dsp:sp>
    <dsp:sp modelId="{08422FB5-4667-447D-BB4A-9261E79214D0}">
      <dsp:nvSpPr>
        <dsp:cNvPr id="0" name=""/>
        <dsp:cNvSpPr/>
      </dsp:nvSpPr>
      <dsp:spPr>
        <a:xfrm>
          <a:off x="0" y="5251080"/>
          <a:ext cx="6324600" cy="453600"/>
        </a:xfrm>
        <a:prstGeom prst="rect">
          <a:avLst/>
        </a:prstGeom>
        <a:solidFill>
          <a:schemeClr val="tx1">
            <a:lumMod val="50000"/>
            <a:lumOff val="50000"/>
            <a:alpha val="52000"/>
          </a:schemeClr>
        </a:solidFill>
        <a:ln w="9525" cap="flat" cmpd="sng" algn="ctr">
          <a:solidFill>
            <a:schemeClr val="accent3">
              <a:hueOff val="-16539272"/>
              <a:satOff val="26822"/>
              <a:lumOff val="19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347EE91-B279-4BAE-988F-2D9A67531DF4}">
      <dsp:nvSpPr>
        <dsp:cNvPr id="0" name=""/>
        <dsp:cNvSpPr/>
      </dsp:nvSpPr>
      <dsp:spPr>
        <a:xfrm>
          <a:off x="316230" y="4985400"/>
          <a:ext cx="4427220" cy="531360"/>
        </a:xfrm>
        <a:prstGeom prst="roundRect">
          <a:avLst/>
        </a:prstGeom>
        <a:gradFill rotWithShape="0">
          <a:gsLst>
            <a:gs pos="0">
              <a:schemeClr val="accent3">
                <a:hueOff val="-16539272"/>
                <a:satOff val="26822"/>
                <a:lumOff val="197"/>
                <a:alphaOff val="0"/>
                <a:shade val="51000"/>
                <a:satMod val="130000"/>
              </a:schemeClr>
            </a:gs>
            <a:gs pos="80000">
              <a:schemeClr val="accent3">
                <a:hueOff val="-16539272"/>
                <a:satOff val="26822"/>
                <a:lumOff val="197"/>
                <a:alphaOff val="0"/>
                <a:shade val="93000"/>
                <a:satMod val="130000"/>
              </a:schemeClr>
            </a:gs>
            <a:gs pos="100000">
              <a:schemeClr val="accent3">
                <a:hueOff val="-16539272"/>
                <a:satOff val="26822"/>
                <a:lumOff val="19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338" tIns="0" rIns="16733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hlinkClick xmlns:r="http://schemas.openxmlformats.org/officeDocument/2006/relationships" r:id="" action="ppaction://hlinksldjump"/>
            </a:rPr>
            <a:t>HIGER ORDER SYSTEMS</a:t>
          </a:r>
          <a:endParaRPr lang="en-US" sz="1800" b="1" kern="1200" dirty="0"/>
        </a:p>
      </dsp:txBody>
      <dsp:txXfrm>
        <a:off x="342169" y="5011339"/>
        <a:ext cx="4375342" cy="4794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9.emf"/><Relationship Id="rId3" Type="http://schemas.openxmlformats.org/officeDocument/2006/relationships/image" Target="../media/image64.wmf"/><Relationship Id="rId7" Type="http://schemas.openxmlformats.org/officeDocument/2006/relationships/image" Target="../media/image68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6" Type="http://schemas.openxmlformats.org/officeDocument/2006/relationships/image" Target="../media/image67.wmf"/><Relationship Id="rId11" Type="http://schemas.openxmlformats.org/officeDocument/2006/relationships/image" Target="../media/image72.wmf"/><Relationship Id="rId5" Type="http://schemas.openxmlformats.org/officeDocument/2006/relationships/image" Target="../media/image66.wmf"/><Relationship Id="rId10" Type="http://schemas.openxmlformats.org/officeDocument/2006/relationships/image" Target="../media/image71.wmf"/><Relationship Id="rId4" Type="http://schemas.openxmlformats.org/officeDocument/2006/relationships/image" Target="../media/image65.wmf"/><Relationship Id="rId9" Type="http://schemas.openxmlformats.org/officeDocument/2006/relationships/image" Target="../media/image70.e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emf"/><Relationship Id="rId13" Type="http://schemas.openxmlformats.org/officeDocument/2006/relationships/image" Target="../media/image76.wmf"/><Relationship Id="rId3" Type="http://schemas.openxmlformats.org/officeDocument/2006/relationships/image" Target="../media/image64.wmf"/><Relationship Id="rId7" Type="http://schemas.openxmlformats.org/officeDocument/2006/relationships/image" Target="../media/image68.wmf"/><Relationship Id="rId12" Type="http://schemas.openxmlformats.org/officeDocument/2006/relationships/image" Target="../media/image75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6" Type="http://schemas.openxmlformats.org/officeDocument/2006/relationships/image" Target="../media/image67.wmf"/><Relationship Id="rId11" Type="http://schemas.openxmlformats.org/officeDocument/2006/relationships/image" Target="../media/image72.wmf"/><Relationship Id="rId5" Type="http://schemas.openxmlformats.org/officeDocument/2006/relationships/image" Target="../media/image66.wmf"/><Relationship Id="rId15" Type="http://schemas.openxmlformats.org/officeDocument/2006/relationships/image" Target="../media/image78.wmf"/><Relationship Id="rId10" Type="http://schemas.openxmlformats.org/officeDocument/2006/relationships/image" Target="../media/image71.wmf"/><Relationship Id="rId4" Type="http://schemas.openxmlformats.org/officeDocument/2006/relationships/image" Target="../media/image65.wmf"/><Relationship Id="rId9" Type="http://schemas.openxmlformats.org/officeDocument/2006/relationships/image" Target="../media/image74.emf"/><Relationship Id="rId14" Type="http://schemas.openxmlformats.org/officeDocument/2006/relationships/image" Target="../media/image77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emf"/><Relationship Id="rId13" Type="http://schemas.openxmlformats.org/officeDocument/2006/relationships/image" Target="../media/image76.wmf"/><Relationship Id="rId3" Type="http://schemas.openxmlformats.org/officeDocument/2006/relationships/image" Target="../media/image64.wmf"/><Relationship Id="rId7" Type="http://schemas.openxmlformats.org/officeDocument/2006/relationships/image" Target="../media/image68.wmf"/><Relationship Id="rId12" Type="http://schemas.openxmlformats.org/officeDocument/2006/relationships/image" Target="../media/image75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6" Type="http://schemas.openxmlformats.org/officeDocument/2006/relationships/image" Target="../media/image67.wmf"/><Relationship Id="rId11" Type="http://schemas.openxmlformats.org/officeDocument/2006/relationships/image" Target="../media/image72.wmf"/><Relationship Id="rId5" Type="http://schemas.openxmlformats.org/officeDocument/2006/relationships/image" Target="../media/image66.wmf"/><Relationship Id="rId15" Type="http://schemas.openxmlformats.org/officeDocument/2006/relationships/image" Target="../media/image78.wmf"/><Relationship Id="rId10" Type="http://schemas.openxmlformats.org/officeDocument/2006/relationships/image" Target="../media/image71.wmf"/><Relationship Id="rId4" Type="http://schemas.openxmlformats.org/officeDocument/2006/relationships/image" Target="../media/image65.wmf"/><Relationship Id="rId9" Type="http://schemas.openxmlformats.org/officeDocument/2006/relationships/image" Target="../media/image74.emf"/><Relationship Id="rId14" Type="http://schemas.openxmlformats.org/officeDocument/2006/relationships/image" Target="../media/image77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emf"/><Relationship Id="rId13" Type="http://schemas.openxmlformats.org/officeDocument/2006/relationships/image" Target="../media/image76.wmf"/><Relationship Id="rId3" Type="http://schemas.openxmlformats.org/officeDocument/2006/relationships/image" Target="../media/image64.wmf"/><Relationship Id="rId7" Type="http://schemas.openxmlformats.org/officeDocument/2006/relationships/image" Target="../media/image68.wmf"/><Relationship Id="rId12" Type="http://schemas.openxmlformats.org/officeDocument/2006/relationships/image" Target="../media/image75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6" Type="http://schemas.openxmlformats.org/officeDocument/2006/relationships/image" Target="../media/image67.wmf"/><Relationship Id="rId11" Type="http://schemas.openxmlformats.org/officeDocument/2006/relationships/image" Target="../media/image72.wmf"/><Relationship Id="rId5" Type="http://schemas.openxmlformats.org/officeDocument/2006/relationships/image" Target="../media/image66.wmf"/><Relationship Id="rId15" Type="http://schemas.openxmlformats.org/officeDocument/2006/relationships/image" Target="../media/image78.wmf"/><Relationship Id="rId10" Type="http://schemas.openxmlformats.org/officeDocument/2006/relationships/image" Target="../media/image71.wmf"/><Relationship Id="rId4" Type="http://schemas.openxmlformats.org/officeDocument/2006/relationships/image" Target="../media/image65.wmf"/><Relationship Id="rId9" Type="http://schemas.openxmlformats.org/officeDocument/2006/relationships/image" Target="../media/image74.emf"/><Relationship Id="rId14" Type="http://schemas.openxmlformats.org/officeDocument/2006/relationships/image" Target="../media/image77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Relationship Id="rId5" Type="http://schemas.openxmlformats.org/officeDocument/2006/relationships/image" Target="../media/image83.wmf"/><Relationship Id="rId4" Type="http://schemas.openxmlformats.org/officeDocument/2006/relationships/image" Target="../media/image8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6.wmf"/><Relationship Id="rId2" Type="http://schemas.openxmlformats.org/officeDocument/2006/relationships/image" Target="../media/image85.wmf"/><Relationship Id="rId1" Type="http://schemas.openxmlformats.org/officeDocument/2006/relationships/image" Target="../media/image84.wmf"/><Relationship Id="rId5" Type="http://schemas.openxmlformats.org/officeDocument/2006/relationships/image" Target="../media/image88.wmf"/><Relationship Id="rId4" Type="http://schemas.openxmlformats.org/officeDocument/2006/relationships/image" Target="../media/image87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1.emf"/><Relationship Id="rId2" Type="http://schemas.openxmlformats.org/officeDocument/2006/relationships/image" Target="../media/image90.emf"/><Relationship Id="rId1" Type="http://schemas.openxmlformats.org/officeDocument/2006/relationships/image" Target="../media/image89.emf"/><Relationship Id="rId4" Type="http://schemas.openxmlformats.org/officeDocument/2006/relationships/image" Target="../media/image92.e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emf"/><Relationship Id="rId3" Type="http://schemas.openxmlformats.org/officeDocument/2006/relationships/image" Target="../media/image95.emf"/><Relationship Id="rId7" Type="http://schemas.openxmlformats.org/officeDocument/2006/relationships/image" Target="../media/image99.emf"/><Relationship Id="rId2" Type="http://schemas.openxmlformats.org/officeDocument/2006/relationships/image" Target="../media/image94.emf"/><Relationship Id="rId1" Type="http://schemas.openxmlformats.org/officeDocument/2006/relationships/image" Target="../media/image93.emf"/><Relationship Id="rId6" Type="http://schemas.openxmlformats.org/officeDocument/2006/relationships/image" Target="../media/image98.emf"/><Relationship Id="rId5" Type="http://schemas.openxmlformats.org/officeDocument/2006/relationships/image" Target="../media/image97.emf"/><Relationship Id="rId4" Type="http://schemas.openxmlformats.org/officeDocument/2006/relationships/image" Target="../media/image96.emf"/><Relationship Id="rId9" Type="http://schemas.openxmlformats.org/officeDocument/2006/relationships/image" Target="../media/image101.e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emf"/><Relationship Id="rId7" Type="http://schemas.openxmlformats.org/officeDocument/2006/relationships/image" Target="../media/image108.emf"/><Relationship Id="rId2" Type="http://schemas.openxmlformats.org/officeDocument/2006/relationships/image" Target="../media/image103.emf"/><Relationship Id="rId1" Type="http://schemas.openxmlformats.org/officeDocument/2006/relationships/image" Target="../media/image102.emf"/><Relationship Id="rId6" Type="http://schemas.openxmlformats.org/officeDocument/2006/relationships/image" Target="../media/image107.emf"/><Relationship Id="rId5" Type="http://schemas.openxmlformats.org/officeDocument/2006/relationships/image" Target="../media/image106.emf"/><Relationship Id="rId4" Type="http://schemas.openxmlformats.org/officeDocument/2006/relationships/image" Target="../media/image105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emf"/><Relationship Id="rId2" Type="http://schemas.openxmlformats.org/officeDocument/2006/relationships/image" Target="../media/image110.emf"/><Relationship Id="rId1" Type="http://schemas.openxmlformats.org/officeDocument/2006/relationships/image" Target="../media/image109.emf"/><Relationship Id="rId4" Type="http://schemas.openxmlformats.org/officeDocument/2006/relationships/image" Target="../media/image112.emf"/></Relationships>
</file>

<file path=ppt/drawings/_rels/vmlDrawing2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emf"/><Relationship Id="rId3" Type="http://schemas.openxmlformats.org/officeDocument/2006/relationships/image" Target="../media/image115.emf"/><Relationship Id="rId7" Type="http://schemas.openxmlformats.org/officeDocument/2006/relationships/image" Target="../media/image119.emf"/><Relationship Id="rId2" Type="http://schemas.openxmlformats.org/officeDocument/2006/relationships/image" Target="../media/image114.emf"/><Relationship Id="rId1" Type="http://schemas.openxmlformats.org/officeDocument/2006/relationships/image" Target="../media/image113.emf"/><Relationship Id="rId6" Type="http://schemas.openxmlformats.org/officeDocument/2006/relationships/image" Target="../media/image118.emf"/><Relationship Id="rId11" Type="http://schemas.openxmlformats.org/officeDocument/2006/relationships/image" Target="../media/image123.emf"/><Relationship Id="rId5" Type="http://schemas.openxmlformats.org/officeDocument/2006/relationships/image" Target="../media/image117.emf"/><Relationship Id="rId10" Type="http://schemas.openxmlformats.org/officeDocument/2006/relationships/image" Target="../media/image122.emf"/><Relationship Id="rId4" Type="http://schemas.openxmlformats.org/officeDocument/2006/relationships/image" Target="../media/image116.emf"/><Relationship Id="rId9" Type="http://schemas.openxmlformats.org/officeDocument/2006/relationships/image" Target="../media/image12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2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emf"/><Relationship Id="rId13" Type="http://schemas.openxmlformats.org/officeDocument/2006/relationships/image" Target="../media/image136.emf"/><Relationship Id="rId3" Type="http://schemas.openxmlformats.org/officeDocument/2006/relationships/image" Target="../media/image126.emf"/><Relationship Id="rId7" Type="http://schemas.openxmlformats.org/officeDocument/2006/relationships/image" Target="../media/image130.emf"/><Relationship Id="rId12" Type="http://schemas.openxmlformats.org/officeDocument/2006/relationships/image" Target="../media/image135.emf"/><Relationship Id="rId2" Type="http://schemas.openxmlformats.org/officeDocument/2006/relationships/image" Target="../media/image125.emf"/><Relationship Id="rId1" Type="http://schemas.openxmlformats.org/officeDocument/2006/relationships/image" Target="../media/image124.emf"/><Relationship Id="rId6" Type="http://schemas.openxmlformats.org/officeDocument/2006/relationships/image" Target="../media/image129.emf"/><Relationship Id="rId11" Type="http://schemas.openxmlformats.org/officeDocument/2006/relationships/image" Target="../media/image134.emf"/><Relationship Id="rId5" Type="http://schemas.openxmlformats.org/officeDocument/2006/relationships/image" Target="../media/image128.emf"/><Relationship Id="rId10" Type="http://schemas.openxmlformats.org/officeDocument/2006/relationships/image" Target="../media/image133.emf"/><Relationship Id="rId4" Type="http://schemas.openxmlformats.org/officeDocument/2006/relationships/image" Target="../media/image127.emf"/><Relationship Id="rId9" Type="http://schemas.openxmlformats.org/officeDocument/2006/relationships/image" Target="../media/image132.emf"/></Relationships>
</file>

<file path=ppt/drawings/_rels/vmlDrawing2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emf"/><Relationship Id="rId13" Type="http://schemas.openxmlformats.org/officeDocument/2006/relationships/image" Target="../media/image148.emf"/><Relationship Id="rId3" Type="http://schemas.openxmlformats.org/officeDocument/2006/relationships/image" Target="../media/image138.emf"/><Relationship Id="rId7" Type="http://schemas.openxmlformats.org/officeDocument/2006/relationships/image" Target="../media/image142.emf"/><Relationship Id="rId12" Type="http://schemas.openxmlformats.org/officeDocument/2006/relationships/image" Target="../media/image147.emf"/><Relationship Id="rId2" Type="http://schemas.openxmlformats.org/officeDocument/2006/relationships/image" Target="../media/image137.emf"/><Relationship Id="rId1" Type="http://schemas.openxmlformats.org/officeDocument/2006/relationships/image" Target="../media/image124.emf"/><Relationship Id="rId6" Type="http://schemas.openxmlformats.org/officeDocument/2006/relationships/image" Target="../media/image141.emf"/><Relationship Id="rId11" Type="http://schemas.openxmlformats.org/officeDocument/2006/relationships/image" Target="../media/image146.emf"/><Relationship Id="rId5" Type="http://schemas.openxmlformats.org/officeDocument/2006/relationships/image" Target="../media/image140.emf"/><Relationship Id="rId10" Type="http://schemas.openxmlformats.org/officeDocument/2006/relationships/image" Target="../media/image145.emf"/><Relationship Id="rId4" Type="http://schemas.openxmlformats.org/officeDocument/2006/relationships/image" Target="../media/image139.emf"/><Relationship Id="rId9" Type="http://schemas.openxmlformats.org/officeDocument/2006/relationships/image" Target="../media/image144.emf"/></Relationships>
</file>

<file path=ppt/drawings/_rels/vmlDrawing2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emf"/><Relationship Id="rId3" Type="http://schemas.openxmlformats.org/officeDocument/2006/relationships/image" Target="../media/image151.emf"/><Relationship Id="rId7" Type="http://schemas.openxmlformats.org/officeDocument/2006/relationships/image" Target="../media/image155.wmf"/><Relationship Id="rId2" Type="http://schemas.openxmlformats.org/officeDocument/2006/relationships/image" Target="../media/image150.wmf"/><Relationship Id="rId1" Type="http://schemas.openxmlformats.org/officeDocument/2006/relationships/image" Target="../media/image149.wmf"/><Relationship Id="rId6" Type="http://schemas.openxmlformats.org/officeDocument/2006/relationships/image" Target="../media/image154.wmf"/><Relationship Id="rId11" Type="http://schemas.openxmlformats.org/officeDocument/2006/relationships/image" Target="../media/image159.wmf"/><Relationship Id="rId5" Type="http://schemas.openxmlformats.org/officeDocument/2006/relationships/image" Target="../media/image153.wmf"/><Relationship Id="rId10" Type="http://schemas.openxmlformats.org/officeDocument/2006/relationships/image" Target="../media/image158.wmf"/><Relationship Id="rId4" Type="http://schemas.openxmlformats.org/officeDocument/2006/relationships/image" Target="../media/image152.emf"/><Relationship Id="rId9" Type="http://schemas.openxmlformats.org/officeDocument/2006/relationships/image" Target="../media/image157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emf"/></Relationships>
</file>

<file path=ppt/drawings/_rels/vmlDrawing3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emf"/><Relationship Id="rId3" Type="http://schemas.openxmlformats.org/officeDocument/2006/relationships/image" Target="../media/image162.emf"/><Relationship Id="rId7" Type="http://schemas.openxmlformats.org/officeDocument/2006/relationships/image" Target="../media/image166.wmf"/><Relationship Id="rId2" Type="http://schemas.openxmlformats.org/officeDocument/2006/relationships/image" Target="../media/image161.wmf"/><Relationship Id="rId1" Type="http://schemas.openxmlformats.org/officeDocument/2006/relationships/image" Target="../media/image160.wmf"/><Relationship Id="rId6" Type="http://schemas.openxmlformats.org/officeDocument/2006/relationships/image" Target="../media/image165.wmf"/><Relationship Id="rId11" Type="http://schemas.openxmlformats.org/officeDocument/2006/relationships/image" Target="../media/image170.wmf"/><Relationship Id="rId5" Type="http://schemas.openxmlformats.org/officeDocument/2006/relationships/image" Target="../media/image164.wmf"/><Relationship Id="rId10" Type="http://schemas.openxmlformats.org/officeDocument/2006/relationships/image" Target="../media/image169.wmf"/><Relationship Id="rId4" Type="http://schemas.openxmlformats.org/officeDocument/2006/relationships/image" Target="../media/image163.emf"/><Relationship Id="rId9" Type="http://schemas.openxmlformats.org/officeDocument/2006/relationships/image" Target="../media/image168.emf"/></Relationships>
</file>

<file path=ppt/drawings/_rels/vmlDrawing3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wmf"/><Relationship Id="rId3" Type="http://schemas.openxmlformats.org/officeDocument/2006/relationships/image" Target="../media/image173.emf"/><Relationship Id="rId7" Type="http://schemas.openxmlformats.org/officeDocument/2006/relationships/image" Target="../media/image177.emf"/><Relationship Id="rId2" Type="http://schemas.openxmlformats.org/officeDocument/2006/relationships/image" Target="../media/image172.wmf"/><Relationship Id="rId1" Type="http://schemas.openxmlformats.org/officeDocument/2006/relationships/image" Target="../media/image171.emf"/><Relationship Id="rId6" Type="http://schemas.openxmlformats.org/officeDocument/2006/relationships/image" Target="../media/image176.wmf"/><Relationship Id="rId5" Type="http://schemas.openxmlformats.org/officeDocument/2006/relationships/image" Target="../media/image175.wmf"/><Relationship Id="rId4" Type="http://schemas.openxmlformats.org/officeDocument/2006/relationships/image" Target="../media/image174.wmf"/><Relationship Id="rId9" Type="http://schemas.openxmlformats.org/officeDocument/2006/relationships/image" Target="../media/image179.wmf"/></Relationships>
</file>

<file path=ppt/drawings/_rels/vmlDrawing3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wmf"/><Relationship Id="rId3" Type="http://schemas.openxmlformats.org/officeDocument/2006/relationships/image" Target="../media/image182.wmf"/><Relationship Id="rId7" Type="http://schemas.openxmlformats.org/officeDocument/2006/relationships/image" Target="../media/image186.wmf"/><Relationship Id="rId2" Type="http://schemas.openxmlformats.org/officeDocument/2006/relationships/image" Target="../media/image181.wmf"/><Relationship Id="rId1" Type="http://schemas.openxmlformats.org/officeDocument/2006/relationships/image" Target="../media/image180.wmf"/><Relationship Id="rId6" Type="http://schemas.openxmlformats.org/officeDocument/2006/relationships/image" Target="../media/image185.wmf"/><Relationship Id="rId5" Type="http://schemas.openxmlformats.org/officeDocument/2006/relationships/image" Target="../media/image184.wmf"/><Relationship Id="rId10" Type="http://schemas.openxmlformats.org/officeDocument/2006/relationships/image" Target="../media/image189.wmf"/><Relationship Id="rId4" Type="http://schemas.openxmlformats.org/officeDocument/2006/relationships/image" Target="../media/image183.wmf"/><Relationship Id="rId9" Type="http://schemas.openxmlformats.org/officeDocument/2006/relationships/image" Target="../media/image188.wmf"/></Relationships>
</file>

<file path=ppt/drawings/_rels/vmlDrawing3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wmf"/><Relationship Id="rId13" Type="http://schemas.openxmlformats.org/officeDocument/2006/relationships/image" Target="../media/image202.wmf"/><Relationship Id="rId3" Type="http://schemas.openxmlformats.org/officeDocument/2006/relationships/image" Target="../media/image192.wmf"/><Relationship Id="rId7" Type="http://schemas.openxmlformats.org/officeDocument/2006/relationships/image" Target="../media/image196.wmf"/><Relationship Id="rId12" Type="http://schemas.openxmlformats.org/officeDocument/2006/relationships/image" Target="../media/image201.wmf"/><Relationship Id="rId2" Type="http://schemas.openxmlformats.org/officeDocument/2006/relationships/image" Target="../media/image191.wmf"/><Relationship Id="rId1" Type="http://schemas.openxmlformats.org/officeDocument/2006/relationships/image" Target="../media/image190.wmf"/><Relationship Id="rId6" Type="http://schemas.openxmlformats.org/officeDocument/2006/relationships/image" Target="../media/image195.wmf"/><Relationship Id="rId11" Type="http://schemas.openxmlformats.org/officeDocument/2006/relationships/image" Target="../media/image200.wmf"/><Relationship Id="rId5" Type="http://schemas.openxmlformats.org/officeDocument/2006/relationships/image" Target="../media/image194.wmf"/><Relationship Id="rId15" Type="http://schemas.openxmlformats.org/officeDocument/2006/relationships/image" Target="../media/image204.wmf"/><Relationship Id="rId10" Type="http://schemas.openxmlformats.org/officeDocument/2006/relationships/image" Target="../media/image199.wmf"/><Relationship Id="rId4" Type="http://schemas.openxmlformats.org/officeDocument/2006/relationships/image" Target="../media/image193.wmf"/><Relationship Id="rId9" Type="http://schemas.openxmlformats.org/officeDocument/2006/relationships/image" Target="../media/image198.wmf"/><Relationship Id="rId14" Type="http://schemas.openxmlformats.org/officeDocument/2006/relationships/image" Target="../media/image203.wmf"/></Relationships>
</file>

<file path=ppt/drawings/_rels/vmlDrawing3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4.wmf"/><Relationship Id="rId13" Type="http://schemas.openxmlformats.org/officeDocument/2006/relationships/image" Target="../media/image201.wmf"/><Relationship Id="rId3" Type="http://schemas.openxmlformats.org/officeDocument/2006/relationships/image" Target="../media/image209.wmf"/><Relationship Id="rId7" Type="http://schemas.openxmlformats.org/officeDocument/2006/relationships/image" Target="../media/image213.wmf"/><Relationship Id="rId12" Type="http://schemas.openxmlformats.org/officeDocument/2006/relationships/image" Target="../media/image216.wmf"/><Relationship Id="rId2" Type="http://schemas.openxmlformats.org/officeDocument/2006/relationships/image" Target="../media/image208.wmf"/><Relationship Id="rId16" Type="http://schemas.openxmlformats.org/officeDocument/2006/relationships/image" Target="../media/image204.wmf"/><Relationship Id="rId1" Type="http://schemas.openxmlformats.org/officeDocument/2006/relationships/image" Target="../media/image207.wmf"/><Relationship Id="rId6" Type="http://schemas.openxmlformats.org/officeDocument/2006/relationships/image" Target="../media/image212.wmf"/><Relationship Id="rId11" Type="http://schemas.openxmlformats.org/officeDocument/2006/relationships/image" Target="../media/image215.wmf"/><Relationship Id="rId5" Type="http://schemas.openxmlformats.org/officeDocument/2006/relationships/image" Target="../media/image211.wmf"/><Relationship Id="rId15" Type="http://schemas.openxmlformats.org/officeDocument/2006/relationships/image" Target="../media/image203.wmf"/><Relationship Id="rId10" Type="http://schemas.openxmlformats.org/officeDocument/2006/relationships/image" Target="../media/image198.wmf"/><Relationship Id="rId4" Type="http://schemas.openxmlformats.org/officeDocument/2006/relationships/image" Target="../media/image210.wmf"/><Relationship Id="rId9" Type="http://schemas.openxmlformats.org/officeDocument/2006/relationships/image" Target="../media/image197.wmf"/><Relationship Id="rId14" Type="http://schemas.openxmlformats.org/officeDocument/2006/relationships/image" Target="../media/image202.w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emf"/><Relationship Id="rId1" Type="http://schemas.openxmlformats.org/officeDocument/2006/relationships/image" Target="../media/image21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5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6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1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emf"/><Relationship Id="rId7" Type="http://schemas.openxmlformats.org/officeDocument/2006/relationships/image" Target="../media/image238.emf"/><Relationship Id="rId2" Type="http://schemas.openxmlformats.org/officeDocument/2006/relationships/image" Target="../media/image233.emf"/><Relationship Id="rId1" Type="http://schemas.openxmlformats.org/officeDocument/2006/relationships/image" Target="../media/image232.emf"/><Relationship Id="rId6" Type="http://schemas.openxmlformats.org/officeDocument/2006/relationships/image" Target="../media/image237.emf"/><Relationship Id="rId5" Type="http://schemas.openxmlformats.org/officeDocument/2006/relationships/image" Target="../media/image236.emf"/><Relationship Id="rId4" Type="http://schemas.openxmlformats.org/officeDocument/2006/relationships/image" Target="../media/image235.e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emf"/><Relationship Id="rId7" Type="http://schemas.openxmlformats.org/officeDocument/2006/relationships/image" Target="../media/image245.emf"/><Relationship Id="rId2" Type="http://schemas.openxmlformats.org/officeDocument/2006/relationships/image" Target="../media/image240.emf"/><Relationship Id="rId1" Type="http://schemas.openxmlformats.org/officeDocument/2006/relationships/image" Target="../media/image239.emf"/><Relationship Id="rId6" Type="http://schemas.openxmlformats.org/officeDocument/2006/relationships/image" Target="../media/image244.emf"/><Relationship Id="rId5" Type="http://schemas.openxmlformats.org/officeDocument/2006/relationships/image" Target="../media/image243.emf"/><Relationship Id="rId4" Type="http://schemas.openxmlformats.org/officeDocument/2006/relationships/image" Target="../media/image242.e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12" Type="http://schemas.openxmlformats.org/officeDocument/2006/relationships/image" Target="../media/image12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11" Type="http://schemas.openxmlformats.org/officeDocument/2006/relationships/image" Target="../media/image24.wmf"/><Relationship Id="rId5" Type="http://schemas.openxmlformats.org/officeDocument/2006/relationships/image" Target="../media/image18.wmf"/><Relationship Id="rId10" Type="http://schemas.openxmlformats.org/officeDocument/2006/relationships/image" Target="../media/image23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2" Type="http://schemas.openxmlformats.org/officeDocument/2006/relationships/image" Target="../media/image25.emf"/><Relationship Id="rId1" Type="http://schemas.openxmlformats.org/officeDocument/2006/relationships/image" Target="../media/image1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10" Type="http://schemas.openxmlformats.org/officeDocument/2006/relationships/image" Target="../media/image12.wmf"/><Relationship Id="rId4" Type="http://schemas.openxmlformats.org/officeDocument/2006/relationships/image" Target="../media/image27.wmf"/><Relationship Id="rId9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B932E-F202-42E4-A7A8-81B7939C516F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84C40-D39B-458F-9173-3EFCDE18CE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B932E-F202-42E4-A7A8-81B7939C516F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84C40-D39B-458F-9173-3EFCDE18CE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B932E-F202-42E4-A7A8-81B7939C516F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84C40-D39B-458F-9173-3EFCDE18CE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8A7F7-7C48-4669-BA96-1C9519AF16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B932E-F202-42E4-A7A8-81B7939C516F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84C40-D39B-458F-9173-3EFCDE18CE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B932E-F202-42E4-A7A8-81B7939C516F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84C40-D39B-458F-9173-3EFCDE18CE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B932E-F202-42E4-A7A8-81B7939C516F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84C40-D39B-458F-9173-3EFCDE18CE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B932E-F202-42E4-A7A8-81B7939C516F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84C40-D39B-458F-9173-3EFCDE18CE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B932E-F202-42E4-A7A8-81B7939C516F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84C40-D39B-458F-9173-3EFCDE18CE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B932E-F202-42E4-A7A8-81B7939C516F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84C40-D39B-458F-9173-3EFCDE18CE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B932E-F202-42E4-A7A8-81B7939C516F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84C40-D39B-458F-9173-3EFCDE18CE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B932E-F202-42E4-A7A8-81B7939C516F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84C40-D39B-458F-9173-3EFCDE18CE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B932E-F202-42E4-A7A8-81B7939C516F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84C40-D39B-458F-9173-3EFCDE18CEF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" Target="slide56.xml"/><Relationship Id="rId7" Type="http://schemas.openxmlformats.org/officeDocument/2006/relationships/diagramColors" Target="../diagrams/colors1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slide" Target="slide5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wmf"/><Relationship Id="rId4" Type="http://schemas.openxmlformats.org/officeDocument/2006/relationships/slide" Target="slide5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36.wmf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wmf"/><Relationship Id="rId5" Type="http://schemas.openxmlformats.org/officeDocument/2006/relationships/slide" Target="slide54.xml"/><Relationship Id="rId4" Type="http://schemas.openxmlformats.org/officeDocument/2006/relationships/slide" Target="slide5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3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2.bin"/><Relationship Id="rId5" Type="http://schemas.openxmlformats.org/officeDocument/2006/relationships/slide" Target="slide54.xml"/><Relationship Id="rId4" Type="http://schemas.openxmlformats.org/officeDocument/2006/relationships/slide" Target="slide5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5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slide" Target="slide54.xml"/><Relationship Id="rId4" Type="http://schemas.openxmlformats.org/officeDocument/2006/relationships/slide" Target="slide5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3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3.bin"/><Relationship Id="rId5" Type="http://schemas.openxmlformats.org/officeDocument/2006/relationships/slide" Target="slide54.xml"/><Relationship Id="rId4" Type="http://schemas.openxmlformats.org/officeDocument/2006/relationships/slide" Target="slide5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slide" Target="slide1.xml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2.png"/><Relationship Id="rId5" Type="http://schemas.openxmlformats.org/officeDocument/2006/relationships/slide" Target="slide54.xml"/><Relationship Id="rId10" Type="http://schemas.openxmlformats.org/officeDocument/2006/relationships/image" Target="../media/image41.wmf"/><Relationship Id="rId4" Type="http://schemas.openxmlformats.org/officeDocument/2006/relationships/slide" Target="slide56.xml"/><Relationship Id="rId9" Type="http://schemas.openxmlformats.org/officeDocument/2006/relationships/oleObject" Target="../embeddings/oleObject35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13" Type="http://schemas.openxmlformats.org/officeDocument/2006/relationships/oleObject" Target="../embeddings/oleObject38.bin"/><Relationship Id="rId3" Type="http://schemas.openxmlformats.org/officeDocument/2006/relationships/image" Target="../media/image46.jpeg"/><Relationship Id="rId7" Type="http://schemas.openxmlformats.org/officeDocument/2006/relationships/slide" Target="slide56.xml"/><Relationship Id="rId12" Type="http://schemas.openxmlformats.org/officeDocument/2006/relationships/image" Target="../media/image4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slide" Target="slide1.xml"/><Relationship Id="rId11" Type="http://schemas.openxmlformats.org/officeDocument/2006/relationships/oleObject" Target="../embeddings/oleObject37.bin"/><Relationship Id="rId5" Type="http://schemas.openxmlformats.org/officeDocument/2006/relationships/image" Target="../media/image48.jpeg"/><Relationship Id="rId10" Type="http://schemas.openxmlformats.org/officeDocument/2006/relationships/image" Target="../media/image43.wmf"/><Relationship Id="rId4" Type="http://schemas.openxmlformats.org/officeDocument/2006/relationships/image" Target="../media/image47.jpeg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4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slide" Target="slide5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slide" Target="slide5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slide" Target="slide5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7" Type="http://schemas.openxmlformats.org/officeDocument/2006/relationships/slide" Target="slide5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56.xml"/><Relationship Id="rId5" Type="http://schemas.openxmlformats.org/officeDocument/2006/relationships/slide" Target="slide1.xml"/><Relationship Id="rId4" Type="http://schemas.openxmlformats.org/officeDocument/2006/relationships/image" Target="../media/image4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7" Type="http://schemas.openxmlformats.org/officeDocument/2006/relationships/slide" Target="slide5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56.xml"/><Relationship Id="rId5" Type="http://schemas.openxmlformats.org/officeDocument/2006/relationships/slide" Target="slide1.xml"/><Relationship Id="rId4" Type="http://schemas.openxmlformats.org/officeDocument/2006/relationships/image" Target="../media/image5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7" Type="http://schemas.openxmlformats.org/officeDocument/2006/relationships/slide" Target="slide5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56.xml"/><Relationship Id="rId5" Type="http://schemas.openxmlformats.org/officeDocument/2006/relationships/slide" Target="slide1.xml"/><Relationship Id="rId4" Type="http://schemas.openxmlformats.org/officeDocument/2006/relationships/image" Target="../media/image5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7" Type="http://schemas.openxmlformats.org/officeDocument/2006/relationships/image" Target="../media/image54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gif"/><Relationship Id="rId4" Type="http://schemas.openxmlformats.org/officeDocument/2006/relationships/slide" Target="slide5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slide" Target="slide5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13" Type="http://schemas.openxmlformats.org/officeDocument/2006/relationships/image" Target="../media/image59.wmf"/><Relationship Id="rId3" Type="http://schemas.openxmlformats.org/officeDocument/2006/relationships/oleObject" Target="../embeddings/oleObject42.bin"/><Relationship Id="rId7" Type="http://schemas.openxmlformats.org/officeDocument/2006/relationships/slide" Target="slide54.xml"/><Relationship Id="rId12" Type="http://schemas.openxmlformats.org/officeDocument/2006/relationships/oleObject" Target="../embeddings/oleObject45.bin"/><Relationship Id="rId17" Type="http://schemas.openxmlformats.org/officeDocument/2006/relationships/image" Target="../media/image61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47.bin"/><Relationship Id="rId1" Type="http://schemas.openxmlformats.org/officeDocument/2006/relationships/vmlDrawing" Target="../drawings/vmlDrawing14.vml"/><Relationship Id="rId6" Type="http://schemas.openxmlformats.org/officeDocument/2006/relationships/slide" Target="slide56.xml"/><Relationship Id="rId11" Type="http://schemas.openxmlformats.org/officeDocument/2006/relationships/image" Target="../media/image58.wmf"/><Relationship Id="rId5" Type="http://schemas.openxmlformats.org/officeDocument/2006/relationships/slide" Target="slide1.xml"/><Relationship Id="rId15" Type="http://schemas.openxmlformats.org/officeDocument/2006/relationships/image" Target="../media/image60.wmf"/><Relationship Id="rId10" Type="http://schemas.openxmlformats.org/officeDocument/2006/relationships/oleObject" Target="../embeddings/oleObject44.bin"/><Relationship Id="rId4" Type="http://schemas.openxmlformats.org/officeDocument/2006/relationships/image" Target="../media/image56.wmf"/><Relationship Id="rId9" Type="http://schemas.openxmlformats.org/officeDocument/2006/relationships/image" Target="../media/image57.wmf"/><Relationship Id="rId14" Type="http://schemas.openxmlformats.org/officeDocument/2006/relationships/oleObject" Target="../embeddings/oleObject4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54.xml"/><Relationship Id="rId4" Type="http://schemas.openxmlformats.org/officeDocument/2006/relationships/slide" Target="slide5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65.wmf"/><Relationship Id="rId18" Type="http://schemas.openxmlformats.org/officeDocument/2006/relationships/oleObject" Target="../embeddings/oleObject54.bin"/><Relationship Id="rId26" Type="http://schemas.openxmlformats.org/officeDocument/2006/relationships/oleObject" Target="../embeddings/oleObject58.bin"/><Relationship Id="rId3" Type="http://schemas.openxmlformats.org/officeDocument/2006/relationships/slide" Target="slide1.xml"/><Relationship Id="rId21" Type="http://schemas.openxmlformats.org/officeDocument/2006/relationships/image" Target="../media/image69.emf"/><Relationship Id="rId7" Type="http://schemas.openxmlformats.org/officeDocument/2006/relationships/image" Target="../media/image62.wmf"/><Relationship Id="rId12" Type="http://schemas.openxmlformats.org/officeDocument/2006/relationships/oleObject" Target="../embeddings/oleObject51.bin"/><Relationship Id="rId17" Type="http://schemas.openxmlformats.org/officeDocument/2006/relationships/image" Target="../media/image67.wmf"/><Relationship Id="rId25" Type="http://schemas.openxmlformats.org/officeDocument/2006/relationships/image" Target="../media/image71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53.bin"/><Relationship Id="rId20" Type="http://schemas.openxmlformats.org/officeDocument/2006/relationships/oleObject" Target="../embeddings/oleObject55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64.wmf"/><Relationship Id="rId24" Type="http://schemas.openxmlformats.org/officeDocument/2006/relationships/oleObject" Target="../embeddings/oleObject57.bin"/><Relationship Id="rId5" Type="http://schemas.openxmlformats.org/officeDocument/2006/relationships/slide" Target="slide54.xml"/><Relationship Id="rId15" Type="http://schemas.openxmlformats.org/officeDocument/2006/relationships/image" Target="../media/image66.wmf"/><Relationship Id="rId23" Type="http://schemas.openxmlformats.org/officeDocument/2006/relationships/image" Target="../media/image70.emf"/><Relationship Id="rId10" Type="http://schemas.openxmlformats.org/officeDocument/2006/relationships/oleObject" Target="../embeddings/oleObject50.bin"/><Relationship Id="rId19" Type="http://schemas.openxmlformats.org/officeDocument/2006/relationships/image" Target="../media/image68.wmf"/><Relationship Id="rId4" Type="http://schemas.openxmlformats.org/officeDocument/2006/relationships/slide" Target="slide56.xml"/><Relationship Id="rId9" Type="http://schemas.openxmlformats.org/officeDocument/2006/relationships/image" Target="../media/image63.wmf"/><Relationship Id="rId14" Type="http://schemas.openxmlformats.org/officeDocument/2006/relationships/oleObject" Target="../embeddings/oleObject52.bin"/><Relationship Id="rId22" Type="http://schemas.openxmlformats.org/officeDocument/2006/relationships/oleObject" Target="../embeddings/oleObject56.bin"/><Relationship Id="rId27" Type="http://schemas.openxmlformats.org/officeDocument/2006/relationships/image" Target="../media/image72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13" Type="http://schemas.openxmlformats.org/officeDocument/2006/relationships/image" Target="../media/image65.wmf"/><Relationship Id="rId18" Type="http://schemas.openxmlformats.org/officeDocument/2006/relationships/oleObject" Target="../embeddings/oleObject65.bin"/><Relationship Id="rId26" Type="http://schemas.openxmlformats.org/officeDocument/2006/relationships/oleObject" Target="../embeddings/oleObject69.bin"/><Relationship Id="rId3" Type="http://schemas.openxmlformats.org/officeDocument/2006/relationships/slide" Target="slide1.xml"/><Relationship Id="rId21" Type="http://schemas.openxmlformats.org/officeDocument/2006/relationships/image" Target="../media/image73.emf"/><Relationship Id="rId34" Type="http://schemas.openxmlformats.org/officeDocument/2006/relationships/image" Target="../media/image77.wmf"/><Relationship Id="rId7" Type="http://schemas.openxmlformats.org/officeDocument/2006/relationships/image" Target="../media/image62.wmf"/><Relationship Id="rId12" Type="http://schemas.openxmlformats.org/officeDocument/2006/relationships/oleObject" Target="../embeddings/oleObject62.bin"/><Relationship Id="rId17" Type="http://schemas.openxmlformats.org/officeDocument/2006/relationships/image" Target="../media/image67.wmf"/><Relationship Id="rId25" Type="http://schemas.openxmlformats.org/officeDocument/2006/relationships/image" Target="../media/image71.wmf"/><Relationship Id="rId33" Type="http://schemas.openxmlformats.org/officeDocument/2006/relationships/oleObject" Target="../embeddings/oleObject73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64.bin"/><Relationship Id="rId20" Type="http://schemas.openxmlformats.org/officeDocument/2006/relationships/oleObject" Target="../embeddings/oleObject66.bin"/><Relationship Id="rId29" Type="http://schemas.openxmlformats.org/officeDocument/2006/relationships/oleObject" Target="../embeddings/oleObject71.bin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59.bin"/><Relationship Id="rId11" Type="http://schemas.openxmlformats.org/officeDocument/2006/relationships/image" Target="../media/image64.wmf"/><Relationship Id="rId24" Type="http://schemas.openxmlformats.org/officeDocument/2006/relationships/oleObject" Target="../embeddings/oleObject68.bin"/><Relationship Id="rId32" Type="http://schemas.openxmlformats.org/officeDocument/2006/relationships/image" Target="../media/image76.wmf"/><Relationship Id="rId5" Type="http://schemas.openxmlformats.org/officeDocument/2006/relationships/slide" Target="slide54.xml"/><Relationship Id="rId15" Type="http://schemas.openxmlformats.org/officeDocument/2006/relationships/image" Target="../media/image66.wmf"/><Relationship Id="rId23" Type="http://schemas.openxmlformats.org/officeDocument/2006/relationships/image" Target="../media/image74.emf"/><Relationship Id="rId28" Type="http://schemas.openxmlformats.org/officeDocument/2006/relationships/oleObject" Target="../embeddings/oleObject70.bin"/><Relationship Id="rId36" Type="http://schemas.openxmlformats.org/officeDocument/2006/relationships/image" Target="../media/image78.wmf"/><Relationship Id="rId10" Type="http://schemas.openxmlformats.org/officeDocument/2006/relationships/oleObject" Target="../embeddings/oleObject61.bin"/><Relationship Id="rId19" Type="http://schemas.openxmlformats.org/officeDocument/2006/relationships/image" Target="../media/image68.wmf"/><Relationship Id="rId31" Type="http://schemas.openxmlformats.org/officeDocument/2006/relationships/oleObject" Target="../embeddings/oleObject72.bin"/><Relationship Id="rId4" Type="http://schemas.openxmlformats.org/officeDocument/2006/relationships/slide" Target="slide56.xml"/><Relationship Id="rId9" Type="http://schemas.openxmlformats.org/officeDocument/2006/relationships/image" Target="../media/image63.wmf"/><Relationship Id="rId14" Type="http://schemas.openxmlformats.org/officeDocument/2006/relationships/oleObject" Target="../embeddings/oleObject63.bin"/><Relationship Id="rId22" Type="http://schemas.openxmlformats.org/officeDocument/2006/relationships/oleObject" Target="../embeddings/oleObject67.bin"/><Relationship Id="rId27" Type="http://schemas.openxmlformats.org/officeDocument/2006/relationships/image" Target="../media/image72.wmf"/><Relationship Id="rId30" Type="http://schemas.openxmlformats.org/officeDocument/2006/relationships/image" Target="../media/image75.wmf"/><Relationship Id="rId35" Type="http://schemas.openxmlformats.org/officeDocument/2006/relationships/oleObject" Target="../embeddings/oleObject74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6.bin"/><Relationship Id="rId13" Type="http://schemas.openxmlformats.org/officeDocument/2006/relationships/image" Target="../media/image65.wmf"/><Relationship Id="rId18" Type="http://schemas.openxmlformats.org/officeDocument/2006/relationships/oleObject" Target="../embeddings/oleObject81.bin"/><Relationship Id="rId26" Type="http://schemas.openxmlformats.org/officeDocument/2006/relationships/oleObject" Target="../embeddings/oleObject85.bin"/><Relationship Id="rId3" Type="http://schemas.openxmlformats.org/officeDocument/2006/relationships/slide" Target="slide1.xml"/><Relationship Id="rId21" Type="http://schemas.openxmlformats.org/officeDocument/2006/relationships/image" Target="../media/image73.emf"/><Relationship Id="rId34" Type="http://schemas.openxmlformats.org/officeDocument/2006/relationships/image" Target="../media/image77.wmf"/><Relationship Id="rId7" Type="http://schemas.openxmlformats.org/officeDocument/2006/relationships/image" Target="../media/image62.wmf"/><Relationship Id="rId12" Type="http://schemas.openxmlformats.org/officeDocument/2006/relationships/oleObject" Target="../embeddings/oleObject78.bin"/><Relationship Id="rId17" Type="http://schemas.openxmlformats.org/officeDocument/2006/relationships/image" Target="../media/image67.wmf"/><Relationship Id="rId25" Type="http://schemas.openxmlformats.org/officeDocument/2006/relationships/image" Target="../media/image71.wmf"/><Relationship Id="rId33" Type="http://schemas.openxmlformats.org/officeDocument/2006/relationships/oleObject" Target="../embeddings/oleObject89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80.bin"/><Relationship Id="rId20" Type="http://schemas.openxmlformats.org/officeDocument/2006/relationships/oleObject" Target="../embeddings/oleObject82.bin"/><Relationship Id="rId29" Type="http://schemas.openxmlformats.org/officeDocument/2006/relationships/oleObject" Target="../embeddings/oleObject87.bin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75.bin"/><Relationship Id="rId11" Type="http://schemas.openxmlformats.org/officeDocument/2006/relationships/image" Target="../media/image64.wmf"/><Relationship Id="rId24" Type="http://schemas.openxmlformats.org/officeDocument/2006/relationships/oleObject" Target="../embeddings/oleObject84.bin"/><Relationship Id="rId32" Type="http://schemas.openxmlformats.org/officeDocument/2006/relationships/image" Target="../media/image76.wmf"/><Relationship Id="rId5" Type="http://schemas.openxmlformats.org/officeDocument/2006/relationships/slide" Target="slide54.xml"/><Relationship Id="rId15" Type="http://schemas.openxmlformats.org/officeDocument/2006/relationships/image" Target="../media/image66.wmf"/><Relationship Id="rId23" Type="http://schemas.openxmlformats.org/officeDocument/2006/relationships/image" Target="../media/image74.emf"/><Relationship Id="rId28" Type="http://schemas.openxmlformats.org/officeDocument/2006/relationships/oleObject" Target="../embeddings/oleObject86.bin"/><Relationship Id="rId36" Type="http://schemas.openxmlformats.org/officeDocument/2006/relationships/image" Target="../media/image78.wmf"/><Relationship Id="rId10" Type="http://schemas.openxmlformats.org/officeDocument/2006/relationships/oleObject" Target="../embeddings/oleObject77.bin"/><Relationship Id="rId19" Type="http://schemas.openxmlformats.org/officeDocument/2006/relationships/image" Target="../media/image68.wmf"/><Relationship Id="rId31" Type="http://schemas.openxmlformats.org/officeDocument/2006/relationships/oleObject" Target="../embeddings/oleObject88.bin"/><Relationship Id="rId4" Type="http://schemas.openxmlformats.org/officeDocument/2006/relationships/slide" Target="slide56.xml"/><Relationship Id="rId9" Type="http://schemas.openxmlformats.org/officeDocument/2006/relationships/image" Target="../media/image63.wmf"/><Relationship Id="rId14" Type="http://schemas.openxmlformats.org/officeDocument/2006/relationships/oleObject" Target="../embeddings/oleObject79.bin"/><Relationship Id="rId22" Type="http://schemas.openxmlformats.org/officeDocument/2006/relationships/oleObject" Target="../embeddings/oleObject83.bin"/><Relationship Id="rId27" Type="http://schemas.openxmlformats.org/officeDocument/2006/relationships/image" Target="../media/image72.wmf"/><Relationship Id="rId30" Type="http://schemas.openxmlformats.org/officeDocument/2006/relationships/image" Target="../media/image75.wmf"/><Relationship Id="rId35" Type="http://schemas.openxmlformats.org/officeDocument/2006/relationships/oleObject" Target="../embeddings/oleObject90.bin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2.bin"/><Relationship Id="rId13" Type="http://schemas.openxmlformats.org/officeDocument/2006/relationships/image" Target="../media/image65.wmf"/><Relationship Id="rId18" Type="http://schemas.openxmlformats.org/officeDocument/2006/relationships/oleObject" Target="../embeddings/oleObject97.bin"/><Relationship Id="rId26" Type="http://schemas.openxmlformats.org/officeDocument/2006/relationships/oleObject" Target="../embeddings/oleObject101.bin"/><Relationship Id="rId3" Type="http://schemas.openxmlformats.org/officeDocument/2006/relationships/slide" Target="slide1.xml"/><Relationship Id="rId21" Type="http://schemas.openxmlformats.org/officeDocument/2006/relationships/image" Target="../media/image73.emf"/><Relationship Id="rId34" Type="http://schemas.openxmlformats.org/officeDocument/2006/relationships/image" Target="../media/image77.wmf"/><Relationship Id="rId7" Type="http://schemas.openxmlformats.org/officeDocument/2006/relationships/image" Target="../media/image62.wmf"/><Relationship Id="rId12" Type="http://schemas.openxmlformats.org/officeDocument/2006/relationships/oleObject" Target="../embeddings/oleObject94.bin"/><Relationship Id="rId17" Type="http://schemas.openxmlformats.org/officeDocument/2006/relationships/image" Target="../media/image67.wmf"/><Relationship Id="rId25" Type="http://schemas.openxmlformats.org/officeDocument/2006/relationships/image" Target="../media/image71.wmf"/><Relationship Id="rId33" Type="http://schemas.openxmlformats.org/officeDocument/2006/relationships/oleObject" Target="../embeddings/oleObject105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96.bin"/><Relationship Id="rId20" Type="http://schemas.openxmlformats.org/officeDocument/2006/relationships/oleObject" Target="../embeddings/oleObject98.bin"/><Relationship Id="rId29" Type="http://schemas.openxmlformats.org/officeDocument/2006/relationships/oleObject" Target="../embeddings/oleObject103.bin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91.bin"/><Relationship Id="rId11" Type="http://schemas.openxmlformats.org/officeDocument/2006/relationships/image" Target="../media/image64.wmf"/><Relationship Id="rId24" Type="http://schemas.openxmlformats.org/officeDocument/2006/relationships/oleObject" Target="../embeddings/oleObject100.bin"/><Relationship Id="rId32" Type="http://schemas.openxmlformats.org/officeDocument/2006/relationships/image" Target="../media/image76.wmf"/><Relationship Id="rId5" Type="http://schemas.openxmlformats.org/officeDocument/2006/relationships/slide" Target="slide54.xml"/><Relationship Id="rId15" Type="http://schemas.openxmlformats.org/officeDocument/2006/relationships/image" Target="../media/image66.wmf"/><Relationship Id="rId23" Type="http://schemas.openxmlformats.org/officeDocument/2006/relationships/image" Target="../media/image74.emf"/><Relationship Id="rId28" Type="http://schemas.openxmlformats.org/officeDocument/2006/relationships/oleObject" Target="../embeddings/oleObject102.bin"/><Relationship Id="rId36" Type="http://schemas.openxmlformats.org/officeDocument/2006/relationships/image" Target="../media/image78.wmf"/><Relationship Id="rId10" Type="http://schemas.openxmlformats.org/officeDocument/2006/relationships/oleObject" Target="../embeddings/oleObject93.bin"/><Relationship Id="rId19" Type="http://schemas.openxmlformats.org/officeDocument/2006/relationships/image" Target="../media/image68.wmf"/><Relationship Id="rId31" Type="http://schemas.openxmlformats.org/officeDocument/2006/relationships/oleObject" Target="../embeddings/oleObject104.bin"/><Relationship Id="rId4" Type="http://schemas.openxmlformats.org/officeDocument/2006/relationships/slide" Target="slide56.xml"/><Relationship Id="rId9" Type="http://schemas.openxmlformats.org/officeDocument/2006/relationships/image" Target="../media/image63.wmf"/><Relationship Id="rId14" Type="http://schemas.openxmlformats.org/officeDocument/2006/relationships/oleObject" Target="../embeddings/oleObject95.bin"/><Relationship Id="rId22" Type="http://schemas.openxmlformats.org/officeDocument/2006/relationships/oleObject" Target="../embeddings/oleObject99.bin"/><Relationship Id="rId27" Type="http://schemas.openxmlformats.org/officeDocument/2006/relationships/image" Target="../media/image72.wmf"/><Relationship Id="rId30" Type="http://schemas.openxmlformats.org/officeDocument/2006/relationships/image" Target="../media/image75.wmf"/><Relationship Id="rId35" Type="http://schemas.openxmlformats.org/officeDocument/2006/relationships/oleObject" Target="../embeddings/oleObject106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8.bin"/><Relationship Id="rId13" Type="http://schemas.openxmlformats.org/officeDocument/2006/relationships/image" Target="../media/image82.wmf"/><Relationship Id="rId3" Type="http://schemas.openxmlformats.org/officeDocument/2006/relationships/slide" Target="slide1.xml"/><Relationship Id="rId7" Type="http://schemas.openxmlformats.org/officeDocument/2006/relationships/image" Target="../media/image79.wmf"/><Relationship Id="rId12" Type="http://schemas.openxmlformats.org/officeDocument/2006/relationships/oleObject" Target="../embeddings/oleObject1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07.bin"/><Relationship Id="rId11" Type="http://schemas.openxmlformats.org/officeDocument/2006/relationships/image" Target="../media/image81.wmf"/><Relationship Id="rId5" Type="http://schemas.openxmlformats.org/officeDocument/2006/relationships/slide" Target="slide54.xml"/><Relationship Id="rId15" Type="http://schemas.openxmlformats.org/officeDocument/2006/relationships/image" Target="../media/image83.wmf"/><Relationship Id="rId10" Type="http://schemas.openxmlformats.org/officeDocument/2006/relationships/oleObject" Target="../embeddings/oleObject109.bin"/><Relationship Id="rId4" Type="http://schemas.openxmlformats.org/officeDocument/2006/relationships/slide" Target="slide56.xml"/><Relationship Id="rId9" Type="http://schemas.openxmlformats.org/officeDocument/2006/relationships/image" Target="../media/image80.wmf"/><Relationship Id="rId14" Type="http://schemas.openxmlformats.org/officeDocument/2006/relationships/oleObject" Target="../embeddings/oleObject111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3.bin"/><Relationship Id="rId13" Type="http://schemas.openxmlformats.org/officeDocument/2006/relationships/image" Target="../media/image87.wmf"/><Relationship Id="rId3" Type="http://schemas.openxmlformats.org/officeDocument/2006/relationships/slide" Target="slide1.xml"/><Relationship Id="rId7" Type="http://schemas.openxmlformats.org/officeDocument/2006/relationships/image" Target="../media/image84.wmf"/><Relationship Id="rId12" Type="http://schemas.openxmlformats.org/officeDocument/2006/relationships/oleObject" Target="../embeddings/oleObject1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112.bin"/><Relationship Id="rId11" Type="http://schemas.openxmlformats.org/officeDocument/2006/relationships/image" Target="../media/image86.wmf"/><Relationship Id="rId5" Type="http://schemas.openxmlformats.org/officeDocument/2006/relationships/slide" Target="slide54.xml"/><Relationship Id="rId15" Type="http://schemas.openxmlformats.org/officeDocument/2006/relationships/image" Target="../media/image88.wmf"/><Relationship Id="rId10" Type="http://schemas.openxmlformats.org/officeDocument/2006/relationships/oleObject" Target="../embeddings/oleObject114.bin"/><Relationship Id="rId4" Type="http://schemas.openxmlformats.org/officeDocument/2006/relationships/slide" Target="slide56.xml"/><Relationship Id="rId9" Type="http://schemas.openxmlformats.org/officeDocument/2006/relationships/image" Target="../media/image85.wmf"/><Relationship Id="rId14" Type="http://schemas.openxmlformats.org/officeDocument/2006/relationships/oleObject" Target="../embeddings/oleObject116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5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5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emf"/><Relationship Id="rId13" Type="http://schemas.openxmlformats.org/officeDocument/2006/relationships/slide" Target="slide56.xml"/><Relationship Id="rId3" Type="http://schemas.openxmlformats.org/officeDocument/2006/relationships/oleObject" Target="../embeddings/oleObject117.bin"/><Relationship Id="rId7" Type="http://schemas.openxmlformats.org/officeDocument/2006/relationships/oleObject" Target="../embeddings/oleObject119.bin"/><Relationship Id="rId12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90.emf"/><Relationship Id="rId11" Type="http://schemas.openxmlformats.org/officeDocument/2006/relationships/image" Target="../media/image7.wmf"/><Relationship Id="rId5" Type="http://schemas.openxmlformats.org/officeDocument/2006/relationships/oleObject" Target="../embeddings/oleObject118.bin"/><Relationship Id="rId10" Type="http://schemas.openxmlformats.org/officeDocument/2006/relationships/image" Target="../media/image92.emf"/><Relationship Id="rId4" Type="http://schemas.openxmlformats.org/officeDocument/2006/relationships/image" Target="../media/image89.emf"/><Relationship Id="rId9" Type="http://schemas.openxmlformats.org/officeDocument/2006/relationships/oleObject" Target="../embeddings/oleObject120.bin"/><Relationship Id="rId14" Type="http://schemas.openxmlformats.org/officeDocument/2006/relationships/slide" Target="slide54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emf"/><Relationship Id="rId13" Type="http://schemas.openxmlformats.org/officeDocument/2006/relationships/oleObject" Target="../embeddings/oleObject126.bin"/><Relationship Id="rId18" Type="http://schemas.openxmlformats.org/officeDocument/2006/relationships/image" Target="../media/image100.emf"/><Relationship Id="rId3" Type="http://schemas.openxmlformats.org/officeDocument/2006/relationships/oleObject" Target="../embeddings/oleObject121.bin"/><Relationship Id="rId21" Type="http://schemas.openxmlformats.org/officeDocument/2006/relationships/slide" Target="slide1.xml"/><Relationship Id="rId7" Type="http://schemas.openxmlformats.org/officeDocument/2006/relationships/oleObject" Target="../embeddings/oleObject123.bin"/><Relationship Id="rId12" Type="http://schemas.openxmlformats.org/officeDocument/2006/relationships/image" Target="../media/image97.emf"/><Relationship Id="rId17" Type="http://schemas.openxmlformats.org/officeDocument/2006/relationships/oleObject" Target="../embeddings/oleObject128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99.emf"/><Relationship Id="rId20" Type="http://schemas.openxmlformats.org/officeDocument/2006/relationships/image" Target="../media/image101.emf"/><Relationship Id="rId1" Type="http://schemas.openxmlformats.org/officeDocument/2006/relationships/vmlDrawing" Target="../drawings/vmlDrawing22.vml"/><Relationship Id="rId6" Type="http://schemas.openxmlformats.org/officeDocument/2006/relationships/image" Target="../media/image94.emf"/><Relationship Id="rId11" Type="http://schemas.openxmlformats.org/officeDocument/2006/relationships/oleObject" Target="../embeddings/oleObject125.bin"/><Relationship Id="rId5" Type="http://schemas.openxmlformats.org/officeDocument/2006/relationships/oleObject" Target="../embeddings/oleObject122.bin"/><Relationship Id="rId15" Type="http://schemas.openxmlformats.org/officeDocument/2006/relationships/oleObject" Target="../embeddings/oleObject127.bin"/><Relationship Id="rId23" Type="http://schemas.openxmlformats.org/officeDocument/2006/relationships/slide" Target="slide54.xml"/><Relationship Id="rId10" Type="http://schemas.openxmlformats.org/officeDocument/2006/relationships/image" Target="../media/image96.emf"/><Relationship Id="rId19" Type="http://schemas.openxmlformats.org/officeDocument/2006/relationships/oleObject" Target="../embeddings/oleObject129.bin"/><Relationship Id="rId4" Type="http://schemas.openxmlformats.org/officeDocument/2006/relationships/image" Target="../media/image93.emf"/><Relationship Id="rId9" Type="http://schemas.openxmlformats.org/officeDocument/2006/relationships/oleObject" Target="../embeddings/oleObject124.bin"/><Relationship Id="rId14" Type="http://schemas.openxmlformats.org/officeDocument/2006/relationships/image" Target="../media/image98.emf"/><Relationship Id="rId22" Type="http://schemas.openxmlformats.org/officeDocument/2006/relationships/slide" Target="slide5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slide" Target="slide1.xml"/><Relationship Id="rId7" Type="http://schemas.openxmlformats.org/officeDocument/2006/relationships/image" Target="../media/image4.emf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6.emf"/><Relationship Id="rId5" Type="http://schemas.openxmlformats.org/officeDocument/2006/relationships/slide" Target="slide54.xml"/><Relationship Id="rId10" Type="http://schemas.openxmlformats.org/officeDocument/2006/relationships/oleObject" Target="../embeddings/oleObject3.bin"/><Relationship Id="rId4" Type="http://schemas.openxmlformats.org/officeDocument/2006/relationships/slide" Target="slide56.xml"/><Relationship Id="rId9" Type="http://schemas.openxmlformats.org/officeDocument/2006/relationships/image" Target="../media/image5.e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2.bin"/><Relationship Id="rId13" Type="http://schemas.openxmlformats.org/officeDocument/2006/relationships/image" Target="../media/image106.emf"/><Relationship Id="rId18" Type="http://schemas.openxmlformats.org/officeDocument/2006/relationships/slide" Target="slide1.xml"/><Relationship Id="rId3" Type="http://schemas.openxmlformats.org/officeDocument/2006/relationships/image" Target="../media/image7.wmf"/><Relationship Id="rId7" Type="http://schemas.openxmlformats.org/officeDocument/2006/relationships/image" Target="../media/image103.emf"/><Relationship Id="rId12" Type="http://schemas.openxmlformats.org/officeDocument/2006/relationships/oleObject" Target="../embeddings/oleObject134.bin"/><Relationship Id="rId17" Type="http://schemas.openxmlformats.org/officeDocument/2006/relationships/image" Target="../media/image108.e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36.bin"/><Relationship Id="rId20" Type="http://schemas.openxmlformats.org/officeDocument/2006/relationships/slide" Target="slide54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31.bin"/><Relationship Id="rId11" Type="http://schemas.openxmlformats.org/officeDocument/2006/relationships/image" Target="../media/image105.emf"/><Relationship Id="rId5" Type="http://schemas.openxmlformats.org/officeDocument/2006/relationships/image" Target="../media/image102.emf"/><Relationship Id="rId15" Type="http://schemas.openxmlformats.org/officeDocument/2006/relationships/image" Target="../media/image107.emf"/><Relationship Id="rId10" Type="http://schemas.openxmlformats.org/officeDocument/2006/relationships/oleObject" Target="../embeddings/oleObject133.bin"/><Relationship Id="rId19" Type="http://schemas.openxmlformats.org/officeDocument/2006/relationships/slide" Target="slide56.xml"/><Relationship Id="rId4" Type="http://schemas.openxmlformats.org/officeDocument/2006/relationships/oleObject" Target="../embeddings/oleObject130.bin"/><Relationship Id="rId9" Type="http://schemas.openxmlformats.org/officeDocument/2006/relationships/image" Target="../media/image104.emf"/><Relationship Id="rId14" Type="http://schemas.openxmlformats.org/officeDocument/2006/relationships/oleObject" Target="../embeddings/oleObject135.bin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9.bin"/><Relationship Id="rId13" Type="http://schemas.openxmlformats.org/officeDocument/2006/relationships/slide" Target="slide56.xml"/><Relationship Id="rId3" Type="http://schemas.openxmlformats.org/officeDocument/2006/relationships/image" Target="../media/image7.wmf"/><Relationship Id="rId7" Type="http://schemas.openxmlformats.org/officeDocument/2006/relationships/image" Target="../media/image110.emf"/><Relationship Id="rId12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138.bin"/><Relationship Id="rId11" Type="http://schemas.openxmlformats.org/officeDocument/2006/relationships/image" Target="../media/image112.emf"/><Relationship Id="rId5" Type="http://schemas.openxmlformats.org/officeDocument/2006/relationships/image" Target="../media/image109.emf"/><Relationship Id="rId10" Type="http://schemas.openxmlformats.org/officeDocument/2006/relationships/oleObject" Target="../embeddings/oleObject140.bin"/><Relationship Id="rId4" Type="http://schemas.openxmlformats.org/officeDocument/2006/relationships/oleObject" Target="../embeddings/oleObject137.bin"/><Relationship Id="rId9" Type="http://schemas.openxmlformats.org/officeDocument/2006/relationships/image" Target="../media/image111.emf"/><Relationship Id="rId14" Type="http://schemas.openxmlformats.org/officeDocument/2006/relationships/slide" Target="slide54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emf"/><Relationship Id="rId13" Type="http://schemas.openxmlformats.org/officeDocument/2006/relationships/oleObject" Target="../embeddings/oleObject145.bin"/><Relationship Id="rId18" Type="http://schemas.openxmlformats.org/officeDocument/2006/relationships/image" Target="../media/image120.emf"/><Relationship Id="rId26" Type="http://schemas.openxmlformats.org/officeDocument/2006/relationships/slide" Target="slide56.xml"/><Relationship Id="rId3" Type="http://schemas.openxmlformats.org/officeDocument/2006/relationships/oleObject" Target="../embeddings/Microsoft_Word_97_-_2003_Document1.doc"/><Relationship Id="rId21" Type="http://schemas.openxmlformats.org/officeDocument/2006/relationships/oleObject" Target="../embeddings/oleObject149.bin"/><Relationship Id="rId7" Type="http://schemas.openxmlformats.org/officeDocument/2006/relationships/oleObject" Target="../embeddings/oleObject142.bin"/><Relationship Id="rId12" Type="http://schemas.openxmlformats.org/officeDocument/2006/relationships/image" Target="../media/image117.emf"/><Relationship Id="rId17" Type="http://schemas.openxmlformats.org/officeDocument/2006/relationships/oleObject" Target="../embeddings/oleObject147.bin"/><Relationship Id="rId25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19.emf"/><Relationship Id="rId20" Type="http://schemas.openxmlformats.org/officeDocument/2006/relationships/image" Target="../media/image121.emf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14.emf"/><Relationship Id="rId11" Type="http://schemas.openxmlformats.org/officeDocument/2006/relationships/oleObject" Target="../embeddings/oleObject144.bin"/><Relationship Id="rId24" Type="http://schemas.openxmlformats.org/officeDocument/2006/relationships/image" Target="../media/image123.emf"/><Relationship Id="rId5" Type="http://schemas.openxmlformats.org/officeDocument/2006/relationships/oleObject" Target="../embeddings/oleObject141.bin"/><Relationship Id="rId15" Type="http://schemas.openxmlformats.org/officeDocument/2006/relationships/oleObject" Target="../embeddings/oleObject146.bin"/><Relationship Id="rId23" Type="http://schemas.openxmlformats.org/officeDocument/2006/relationships/oleObject" Target="../embeddings/oleObject150.bin"/><Relationship Id="rId10" Type="http://schemas.openxmlformats.org/officeDocument/2006/relationships/image" Target="../media/image116.emf"/><Relationship Id="rId19" Type="http://schemas.openxmlformats.org/officeDocument/2006/relationships/oleObject" Target="../embeddings/oleObject148.bin"/><Relationship Id="rId4" Type="http://schemas.openxmlformats.org/officeDocument/2006/relationships/image" Target="../media/image113.emf"/><Relationship Id="rId9" Type="http://schemas.openxmlformats.org/officeDocument/2006/relationships/oleObject" Target="../embeddings/oleObject143.bin"/><Relationship Id="rId14" Type="http://schemas.openxmlformats.org/officeDocument/2006/relationships/image" Target="../media/image118.emf"/><Relationship Id="rId22" Type="http://schemas.openxmlformats.org/officeDocument/2006/relationships/image" Target="../media/image122.emf"/><Relationship Id="rId27" Type="http://schemas.openxmlformats.org/officeDocument/2006/relationships/slide" Target="slide5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2.doc"/><Relationship Id="rId7" Type="http://schemas.openxmlformats.org/officeDocument/2006/relationships/slide" Target="slide5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6" Type="http://schemas.openxmlformats.org/officeDocument/2006/relationships/slide" Target="slide56.xml"/><Relationship Id="rId5" Type="http://schemas.openxmlformats.org/officeDocument/2006/relationships/slide" Target="slide1.xml"/><Relationship Id="rId4" Type="http://schemas.openxmlformats.org/officeDocument/2006/relationships/image" Target="../media/image113.e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emf"/><Relationship Id="rId13" Type="http://schemas.openxmlformats.org/officeDocument/2006/relationships/oleObject" Target="../embeddings/oleObject155.bin"/><Relationship Id="rId18" Type="http://schemas.openxmlformats.org/officeDocument/2006/relationships/image" Target="../media/image131.emf"/><Relationship Id="rId26" Type="http://schemas.openxmlformats.org/officeDocument/2006/relationships/image" Target="../media/image135.emf"/><Relationship Id="rId3" Type="http://schemas.openxmlformats.org/officeDocument/2006/relationships/oleObject" Target="../embeddings/Microsoft_Word_97_-_2003_Document3.doc"/><Relationship Id="rId21" Type="http://schemas.openxmlformats.org/officeDocument/2006/relationships/oleObject" Target="../embeddings/oleObject159.bin"/><Relationship Id="rId7" Type="http://schemas.openxmlformats.org/officeDocument/2006/relationships/oleObject" Target="../embeddings/oleObject152.bin"/><Relationship Id="rId12" Type="http://schemas.openxmlformats.org/officeDocument/2006/relationships/image" Target="../media/image128.emf"/><Relationship Id="rId17" Type="http://schemas.openxmlformats.org/officeDocument/2006/relationships/oleObject" Target="../embeddings/oleObject157.bin"/><Relationship Id="rId25" Type="http://schemas.openxmlformats.org/officeDocument/2006/relationships/oleObject" Target="../embeddings/oleObject161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30.emf"/><Relationship Id="rId20" Type="http://schemas.openxmlformats.org/officeDocument/2006/relationships/image" Target="../media/image132.emf"/><Relationship Id="rId29" Type="http://schemas.openxmlformats.org/officeDocument/2006/relationships/slide" Target="slide1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25.emf"/><Relationship Id="rId11" Type="http://schemas.openxmlformats.org/officeDocument/2006/relationships/oleObject" Target="../embeddings/oleObject154.bin"/><Relationship Id="rId24" Type="http://schemas.openxmlformats.org/officeDocument/2006/relationships/image" Target="../media/image134.emf"/><Relationship Id="rId5" Type="http://schemas.openxmlformats.org/officeDocument/2006/relationships/oleObject" Target="../embeddings/oleObject151.bin"/><Relationship Id="rId15" Type="http://schemas.openxmlformats.org/officeDocument/2006/relationships/oleObject" Target="../embeddings/oleObject156.bin"/><Relationship Id="rId23" Type="http://schemas.openxmlformats.org/officeDocument/2006/relationships/oleObject" Target="../embeddings/oleObject160.bin"/><Relationship Id="rId28" Type="http://schemas.openxmlformats.org/officeDocument/2006/relationships/image" Target="../media/image136.emf"/><Relationship Id="rId10" Type="http://schemas.openxmlformats.org/officeDocument/2006/relationships/image" Target="../media/image127.emf"/><Relationship Id="rId19" Type="http://schemas.openxmlformats.org/officeDocument/2006/relationships/oleObject" Target="../embeddings/oleObject158.bin"/><Relationship Id="rId31" Type="http://schemas.openxmlformats.org/officeDocument/2006/relationships/slide" Target="slide54.xml"/><Relationship Id="rId4" Type="http://schemas.openxmlformats.org/officeDocument/2006/relationships/image" Target="../media/image124.emf"/><Relationship Id="rId9" Type="http://schemas.openxmlformats.org/officeDocument/2006/relationships/oleObject" Target="../embeddings/oleObject153.bin"/><Relationship Id="rId14" Type="http://schemas.openxmlformats.org/officeDocument/2006/relationships/image" Target="../media/image129.emf"/><Relationship Id="rId22" Type="http://schemas.openxmlformats.org/officeDocument/2006/relationships/image" Target="../media/image133.emf"/><Relationship Id="rId27" Type="http://schemas.openxmlformats.org/officeDocument/2006/relationships/oleObject" Target="../embeddings/oleObject162.bin"/><Relationship Id="rId30" Type="http://schemas.openxmlformats.org/officeDocument/2006/relationships/slide" Target="slide56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emf"/><Relationship Id="rId13" Type="http://schemas.openxmlformats.org/officeDocument/2006/relationships/oleObject" Target="../embeddings/oleObject167.bin"/><Relationship Id="rId18" Type="http://schemas.openxmlformats.org/officeDocument/2006/relationships/image" Target="../media/image143.emf"/><Relationship Id="rId26" Type="http://schemas.openxmlformats.org/officeDocument/2006/relationships/image" Target="../media/image147.emf"/><Relationship Id="rId3" Type="http://schemas.openxmlformats.org/officeDocument/2006/relationships/oleObject" Target="../embeddings/Microsoft_Word_97_-_2003_Document4.doc"/><Relationship Id="rId21" Type="http://schemas.openxmlformats.org/officeDocument/2006/relationships/oleObject" Target="../embeddings/oleObject171.bin"/><Relationship Id="rId7" Type="http://schemas.openxmlformats.org/officeDocument/2006/relationships/oleObject" Target="../embeddings/oleObject164.bin"/><Relationship Id="rId12" Type="http://schemas.openxmlformats.org/officeDocument/2006/relationships/image" Target="../media/image140.emf"/><Relationship Id="rId17" Type="http://schemas.openxmlformats.org/officeDocument/2006/relationships/oleObject" Target="../embeddings/oleObject169.bin"/><Relationship Id="rId25" Type="http://schemas.openxmlformats.org/officeDocument/2006/relationships/oleObject" Target="../embeddings/oleObject173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42.emf"/><Relationship Id="rId20" Type="http://schemas.openxmlformats.org/officeDocument/2006/relationships/image" Target="../media/image144.emf"/><Relationship Id="rId29" Type="http://schemas.openxmlformats.org/officeDocument/2006/relationships/slide" Target="slide1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37.emf"/><Relationship Id="rId11" Type="http://schemas.openxmlformats.org/officeDocument/2006/relationships/oleObject" Target="../embeddings/oleObject166.bin"/><Relationship Id="rId24" Type="http://schemas.openxmlformats.org/officeDocument/2006/relationships/image" Target="../media/image146.emf"/><Relationship Id="rId5" Type="http://schemas.openxmlformats.org/officeDocument/2006/relationships/oleObject" Target="../embeddings/oleObject163.bin"/><Relationship Id="rId15" Type="http://schemas.openxmlformats.org/officeDocument/2006/relationships/oleObject" Target="../embeddings/oleObject168.bin"/><Relationship Id="rId23" Type="http://schemas.openxmlformats.org/officeDocument/2006/relationships/oleObject" Target="../embeddings/oleObject172.bin"/><Relationship Id="rId28" Type="http://schemas.openxmlformats.org/officeDocument/2006/relationships/image" Target="../media/image148.emf"/><Relationship Id="rId10" Type="http://schemas.openxmlformats.org/officeDocument/2006/relationships/image" Target="../media/image139.emf"/><Relationship Id="rId19" Type="http://schemas.openxmlformats.org/officeDocument/2006/relationships/oleObject" Target="../embeddings/oleObject170.bin"/><Relationship Id="rId31" Type="http://schemas.openxmlformats.org/officeDocument/2006/relationships/slide" Target="slide54.xml"/><Relationship Id="rId4" Type="http://schemas.openxmlformats.org/officeDocument/2006/relationships/image" Target="../media/image124.emf"/><Relationship Id="rId9" Type="http://schemas.openxmlformats.org/officeDocument/2006/relationships/oleObject" Target="../embeddings/oleObject165.bin"/><Relationship Id="rId14" Type="http://schemas.openxmlformats.org/officeDocument/2006/relationships/image" Target="../media/image141.emf"/><Relationship Id="rId22" Type="http://schemas.openxmlformats.org/officeDocument/2006/relationships/image" Target="../media/image145.emf"/><Relationship Id="rId27" Type="http://schemas.openxmlformats.org/officeDocument/2006/relationships/oleObject" Target="../embeddings/oleObject174.bin"/><Relationship Id="rId30" Type="http://schemas.openxmlformats.org/officeDocument/2006/relationships/slide" Target="slide56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emf"/><Relationship Id="rId13" Type="http://schemas.openxmlformats.org/officeDocument/2006/relationships/oleObject" Target="../embeddings/oleObject180.bin"/><Relationship Id="rId18" Type="http://schemas.openxmlformats.org/officeDocument/2006/relationships/oleObject" Target="../embeddings/oleObject183.bin"/><Relationship Id="rId26" Type="http://schemas.openxmlformats.org/officeDocument/2006/relationships/slide" Target="slide1.xml"/><Relationship Id="rId3" Type="http://schemas.openxmlformats.org/officeDocument/2006/relationships/oleObject" Target="../embeddings/oleObject175.bin"/><Relationship Id="rId21" Type="http://schemas.openxmlformats.org/officeDocument/2006/relationships/image" Target="../media/image157.emf"/><Relationship Id="rId7" Type="http://schemas.openxmlformats.org/officeDocument/2006/relationships/oleObject" Target="../embeddings/oleObject177.bin"/><Relationship Id="rId12" Type="http://schemas.openxmlformats.org/officeDocument/2006/relationships/image" Target="../media/image153.wmf"/><Relationship Id="rId17" Type="http://schemas.openxmlformats.org/officeDocument/2006/relationships/image" Target="../media/image155.wmf"/><Relationship Id="rId25" Type="http://schemas.openxmlformats.org/officeDocument/2006/relationships/image" Target="../media/image159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82.bin"/><Relationship Id="rId20" Type="http://schemas.openxmlformats.org/officeDocument/2006/relationships/oleObject" Target="../embeddings/oleObject184.bin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50.wmf"/><Relationship Id="rId11" Type="http://schemas.openxmlformats.org/officeDocument/2006/relationships/oleObject" Target="../embeddings/oleObject179.bin"/><Relationship Id="rId24" Type="http://schemas.openxmlformats.org/officeDocument/2006/relationships/oleObject" Target="../embeddings/oleObject186.bin"/><Relationship Id="rId5" Type="http://schemas.openxmlformats.org/officeDocument/2006/relationships/oleObject" Target="../embeddings/oleObject176.bin"/><Relationship Id="rId15" Type="http://schemas.openxmlformats.org/officeDocument/2006/relationships/oleObject" Target="../embeddings/oleObject181.bin"/><Relationship Id="rId23" Type="http://schemas.openxmlformats.org/officeDocument/2006/relationships/image" Target="../media/image158.wmf"/><Relationship Id="rId28" Type="http://schemas.openxmlformats.org/officeDocument/2006/relationships/slide" Target="slide54.xml"/><Relationship Id="rId10" Type="http://schemas.openxmlformats.org/officeDocument/2006/relationships/image" Target="../media/image152.emf"/><Relationship Id="rId19" Type="http://schemas.openxmlformats.org/officeDocument/2006/relationships/image" Target="../media/image156.emf"/><Relationship Id="rId4" Type="http://schemas.openxmlformats.org/officeDocument/2006/relationships/image" Target="../media/image149.wmf"/><Relationship Id="rId9" Type="http://schemas.openxmlformats.org/officeDocument/2006/relationships/oleObject" Target="../embeddings/oleObject178.bin"/><Relationship Id="rId14" Type="http://schemas.openxmlformats.org/officeDocument/2006/relationships/image" Target="../media/image154.wmf"/><Relationship Id="rId22" Type="http://schemas.openxmlformats.org/officeDocument/2006/relationships/oleObject" Target="../embeddings/oleObject185.bin"/><Relationship Id="rId27" Type="http://schemas.openxmlformats.org/officeDocument/2006/relationships/slide" Target="slide56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emf"/><Relationship Id="rId13" Type="http://schemas.openxmlformats.org/officeDocument/2006/relationships/oleObject" Target="../embeddings/oleObject192.bin"/><Relationship Id="rId18" Type="http://schemas.openxmlformats.org/officeDocument/2006/relationships/image" Target="../media/image167.emf"/><Relationship Id="rId26" Type="http://schemas.openxmlformats.org/officeDocument/2006/relationships/slide" Target="slide56.xml"/><Relationship Id="rId3" Type="http://schemas.openxmlformats.org/officeDocument/2006/relationships/oleObject" Target="../embeddings/oleObject187.bin"/><Relationship Id="rId21" Type="http://schemas.openxmlformats.org/officeDocument/2006/relationships/oleObject" Target="../embeddings/oleObject196.bin"/><Relationship Id="rId7" Type="http://schemas.openxmlformats.org/officeDocument/2006/relationships/oleObject" Target="../embeddings/oleObject189.bin"/><Relationship Id="rId12" Type="http://schemas.openxmlformats.org/officeDocument/2006/relationships/image" Target="../media/image164.wmf"/><Relationship Id="rId17" Type="http://schemas.openxmlformats.org/officeDocument/2006/relationships/oleObject" Target="../embeddings/oleObject194.bin"/><Relationship Id="rId25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66.wmf"/><Relationship Id="rId20" Type="http://schemas.openxmlformats.org/officeDocument/2006/relationships/image" Target="../media/image168.emf"/><Relationship Id="rId1" Type="http://schemas.openxmlformats.org/officeDocument/2006/relationships/vmlDrawing" Target="../drawings/vmlDrawing30.vml"/><Relationship Id="rId6" Type="http://schemas.openxmlformats.org/officeDocument/2006/relationships/image" Target="../media/image161.wmf"/><Relationship Id="rId11" Type="http://schemas.openxmlformats.org/officeDocument/2006/relationships/oleObject" Target="../embeddings/oleObject191.bin"/><Relationship Id="rId24" Type="http://schemas.openxmlformats.org/officeDocument/2006/relationships/image" Target="../media/image170.wmf"/><Relationship Id="rId5" Type="http://schemas.openxmlformats.org/officeDocument/2006/relationships/oleObject" Target="../embeddings/oleObject188.bin"/><Relationship Id="rId15" Type="http://schemas.openxmlformats.org/officeDocument/2006/relationships/oleObject" Target="../embeddings/oleObject193.bin"/><Relationship Id="rId23" Type="http://schemas.openxmlformats.org/officeDocument/2006/relationships/oleObject" Target="../embeddings/oleObject197.bin"/><Relationship Id="rId10" Type="http://schemas.openxmlformats.org/officeDocument/2006/relationships/image" Target="../media/image163.emf"/><Relationship Id="rId19" Type="http://schemas.openxmlformats.org/officeDocument/2006/relationships/oleObject" Target="../embeddings/oleObject195.bin"/><Relationship Id="rId4" Type="http://schemas.openxmlformats.org/officeDocument/2006/relationships/image" Target="../media/image160.wmf"/><Relationship Id="rId9" Type="http://schemas.openxmlformats.org/officeDocument/2006/relationships/oleObject" Target="../embeddings/oleObject190.bin"/><Relationship Id="rId14" Type="http://schemas.openxmlformats.org/officeDocument/2006/relationships/image" Target="../media/image165.wmf"/><Relationship Id="rId22" Type="http://schemas.openxmlformats.org/officeDocument/2006/relationships/image" Target="../media/image169.wmf"/><Relationship Id="rId27" Type="http://schemas.openxmlformats.org/officeDocument/2006/relationships/slide" Target="slide54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emf"/><Relationship Id="rId13" Type="http://schemas.openxmlformats.org/officeDocument/2006/relationships/oleObject" Target="../embeddings/oleObject202.bin"/><Relationship Id="rId18" Type="http://schemas.openxmlformats.org/officeDocument/2006/relationships/image" Target="../media/image178.wmf"/><Relationship Id="rId3" Type="http://schemas.openxmlformats.org/officeDocument/2006/relationships/oleObject" Target="../embeddings/Microsoft_PowerPoint_97-2003_Presentation5.ppt"/><Relationship Id="rId21" Type="http://schemas.openxmlformats.org/officeDocument/2006/relationships/slide" Target="slide1.xml"/><Relationship Id="rId7" Type="http://schemas.openxmlformats.org/officeDocument/2006/relationships/oleObject" Target="../embeddings/oleObject199.bin"/><Relationship Id="rId12" Type="http://schemas.openxmlformats.org/officeDocument/2006/relationships/image" Target="../media/image175.wmf"/><Relationship Id="rId17" Type="http://schemas.openxmlformats.org/officeDocument/2006/relationships/oleObject" Target="../embeddings/oleObject204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77.emf"/><Relationship Id="rId20" Type="http://schemas.openxmlformats.org/officeDocument/2006/relationships/image" Target="../media/image179.wmf"/><Relationship Id="rId1" Type="http://schemas.openxmlformats.org/officeDocument/2006/relationships/vmlDrawing" Target="../drawings/vmlDrawing31.vml"/><Relationship Id="rId6" Type="http://schemas.openxmlformats.org/officeDocument/2006/relationships/image" Target="../media/image172.wmf"/><Relationship Id="rId11" Type="http://schemas.openxmlformats.org/officeDocument/2006/relationships/oleObject" Target="../embeddings/oleObject201.bin"/><Relationship Id="rId5" Type="http://schemas.openxmlformats.org/officeDocument/2006/relationships/oleObject" Target="../embeddings/oleObject198.bin"/><Relationship Id="rId15" Type="http://schemas.openxmlformats.org/officeDocument/2006/relationships/oleObject" Target="../embeddings/oleObject203.bin"/><Relationship Id="rId23" Type="http://schemas.openxmlformats.org/officeDocument/2006/relationships/slide" Target="slide54.xml"/><Relationship Id="rId10" Type="http://schemas.openxmlformats.org/officeDocument/2006/relationships/image" Target="../media/image174.wmf"/><Relationship Id="rId19" Type="http://schemas.openxmlformats.org/officeDocument/2006/relationships/oleObject" Target="../embeddings/oleObject205.bin"/><Relationship Id="rId4" Type="http://schemas.openxmlformats.org/officeDocument/2006/relationships/image" Target="../media/image171.emf"/><Relationship Id="rId9" Type="http://schemas.openxmlformats.org/officeDocument/2006/relationships/oleObject" Target="../embeddings/oleObject200.bin"/><Relationship Id="rId14" Type="http://schemas.openxmlformats.org/officeDocument/2006/relationships/image" Target="../media/image176.wmf"/><Relationship Id="rId22" Type="http://schemas.openxmlformats.org/officeDocument/2006/relationships/slide" Target="slide56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wmf"/><Relationship Id="rId13" Type="http://schemas.openxmlformats.org/officeDocument/2006/relationships/oleObject" Target="../embeddings/oleObject211.bin"/><Relationship Id="rId18" Type="http://schemas.openxmlformats.org/officeDocument/2006/relationships/image" Target="../media/image187.wmf"/><Relationship Id="rId3" Type="http://schemas.openxmlformats.org/officeDocument/2006/relationships/oleObject" Target="../embeddings/oleObject206.bin"/><Relationship Id="rId21" Type="http://schemas.openxmlformats.org/officeDocument/2006/relationships/oleObject" Target="../embeddings/oleObject215.bin"/><Relationship Id="rId7" Type="http://schemas.openxmlformats.org/officeDocument/2006/relationships/oleObject" Target="../embeddings/oleObject208.bin"/><Relationship Id="rId12" Type="http://schemas.openxmlformats.org/officeDocument/2006/relationships/image" Target="../media/image184.wmf"/><Relationship Id="rId17" Type="http://schemas.openxmlformats.org/officeDocument/2006/relationships/oleObject" Target="../embeddings/oleObject213.bin"/><Relationship Id="rId25" Type="http://schemas.openxmlformats.org/officeDocument/2006/relationships/slide" Target="slide54.xml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86.wmf"/><Relationship Id="rId20" Type="http://schemas.openxmlformats.org/officeDocument/2006/relationships/image" Target="../media/image188.wmf"/><Relationship Id="rId1" Type="http://schemas.openxmlformats.org/officeDocument/2006/relationships/vmlDrawing" Target="../drawings/vmlDrawing32.vml"/><Relationship Id="rId6" Type="http://schemas.openxmlformats.org/officeDocument/2006/relationships/image" Target="../media/image181.wmf"/><Relationship Id="rId11" Type="http://schemas.openxmlformats.org/officeDocument/2006/relationships/oleObject" Target="../embeddings/oleObject210.bin"/><Relationship Id="rId24" Type="http://schemas.openxmlformats.org/officeDocument/2006/relationships/slide" Target="slide56.xml"/><Relationship Id="rId5" Type="http://schemas.openxmlformats.org/officeDocument/2006/relationships/oleObject" Target="../embeddings/oleObject207.bin"/><Relationship Id="rId15" Type="http://schemas.openxmlformats.org/officeDocument/2006/relationships/oleObject" Target="../embeddings/oleObject212.bin"/><Relationship Id="rId23" Type="http://schemas.openxmlformats.org/officeDocument/2006/relationships/slide" Target="slide1.xml"/><Relationship Id="rId10" Type="http://schemas.openxmlformats.org/officeDocument/2006/relationships/image" Target="../media/image183.wmf"/><Relationship Id="rId19" Type="http://schemas.openxmlformats.org/officeDocument/2006/relationships/oleObject" Target="../embeddings/oleObject214.bin"/><Relationship Id="rId4" Type="http://schemas.openxmlformats.org/officeDocument/2006/relationships/image" Target="../media/image180.wmf"/><Relationship Id="rId9" Type="http://schemas.openxmlformats.org/officeDocument/2006/relationships/oleObject" Target="../embeddings/oleObject209.bin"/><Relationship Id="rId14" Type="http://schemas.openxmlformats.org/officeDocument/2006/relationships/image" Target="../media/image185.wmf"/><Relationship Id="rId22" Type="http://schemas.openxmlformats.org/officeDocument/2006/relationships/image" Target="../media/image18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slide" Target="slide54.xml"/><Relationship Id="rId4" Type="http://schemas.openxmlformats.org/officeDocument/2006/relationships/slide" Target="slide5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5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54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13" Type="http://schemas.openxmlformats.org/officeDocument/2006/relationships/image" Target="../media/image192.wmf"/><Relationship Id="rId18" Type="http://schemas.openxmlformats.org/officeDocument/2006/relationships/oleObject" Target="../embeddings/oleObject221.bin"/><Relationship Id="rId26" Type="http://schemas.openxmlformats.org/officeDocument/2006/relationships/oleObject" Target="../embeddings/oleObject225.bin"/><Relationship Id="rId3" Type="http://schemas.openxmlformats.org/officeDocument/2006/relationships/image" Target="../media/image205.png"/><Relationship Id="rId21" Type="http://schemas.openxmlformats.org/officeDocument/2006/relationships/image" Target="../media/image196.wmf"/><Relationship Id="rId34" Type="http://schemas.openxmlformats.org/officeDocument/2006/relationships/oleObject" Target="../embeddings/oleObject229.bin"/><Relationship Id="rId7" Type="http://schemas.openxmlformats.org/officeDocument/2006/relationships/slide" Target="slide1.xml"/><Relationship Id="rId12" Type="http://schemas.openxmlformats.org/officeDocument/2006/relationships/oleObject" Target="../embeddings/oleObject218.bin"/><Relationship Id="rId17" Type="http://schemas.openxmlformats.org/officeDocument/2006/relationships/image" Target="../media/image194.wmf"/><Relationship Id="rId25" Type="http://schemas.openxmlformats.org/officeDocument/2006/relationships/image" Target="../media/image198.wmf"/><Relationship Id="rId33" Type="http://schemas.openxmlformats.org/officeDocument/2006/relationships/image" Target="../media/image202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20.bin"/><Relationship Id="rId20" Type="http://schemas.openxmlformats.org/officeDocument/2006/relationships/oleObject" Target="../embeddings/oleObject222.bin"/><Relationship Id="rId29" Type="http://schemas.openxmlformats.org/officeDocument/2006/relationships/image" Target="../media/image200.wmf"/><Relationship Id="rId1" Type="http://schemas.openxmlformats.org/officeDocument/2006/relationships/vmlDrawing" Target="../drawings/vmlDrawing33.vml"/><Relationship Id="rId6" Type="http://schemas.openxmlformats.org/officeDocument/2006/relationships/image" Target="../media/image206.png"/><Relationship Id="rId11" Type="http://schemas.openxmlformats.org/officeDocument/2006/relationships/image" Target="../media/image191.wmf"/><Relationship Id="rId24" Type="http://schemas.openxmlformats.org/officeDocument/2006/relationships/oleObject" Target="../embeddings/oleObject224.bin"/><Relationship Id="rId32" Type="http://schemas.openxmlformats.org/officeDocument/2006/relationships/oleObject" Target="../embeddings/oleObject228.bin"/><Relationship Id="rId37" Type="http://schemas.openxmlformats.org/officeDocument/2006/relationships/image" Target="../media/image204.wmf"/><Relationship Id="rId5" Type="http://schemas.openxmlformats.org/officeDocument/2006/relationships/image" Target="../media/image190.wmf"/><Relationship Id="rId15" Type="http://schemas.openxmlformats.org/officeDocument/2006/relationships/image" Target="../media/image193.wmf"/><Relationship Id="rId23" Type="http://schemas.openxmlformats.org/officeDocument/2006/relationships/image" Target="../media/image197.wmf"/><Relationship Id="rId28" Type="http://schemas.openxmlformats.org/officeDocument/2006/relationships/oleObject" Target="../embeddings/oleObject226.bin"/><Relationship Id="rId36" Type="http://schemas.openxmlformats.org/officeDocument/2006/relationships/oleObject" Target="../embeddings/oleObject230.bin"/><Relationship Id="rId10" Type="http://schemas.openxmlformats.org/officeDocument/2006/relationships/oleObject" Target="../embeddings/oleObject217.bin"/><Relationship Id="rId19" Type="http://schemas.openxmlformats.org/officeDocument/2006/relationships/image" Target="../media/image195.wmf"/><Relationship Id="rId31" Type="http://schemas.openxmlformats.org/officeDocument/2006/relationships/image" Target="../media/image201.wmf"/><Relationship Id="rId4" Type="http://schemas.openxmlformats.org/officeDocument/2006/relationships/oleObject" Target="../embeddings/oleObject216.bin"/><Relationship Id="rId9" Type="http://schemas.openxmlformats.org/officeDocument/2006/relationships/slide" Target="slide54.xml"/><Relationship Id="rId14" Type="http://schemas.openxmlformats.org/officeDocument/2006/relationships/oleObject" Target="../embeddings/oleObject219.bin"/><Relationship Id="rId22" Type="http://schemas.openxmlformats.org/officeDocument/2006/relationships/oleObject" Target="../embeddings/oleObject223.bin"/><Relationship Id="rId27" Type="http://schemas.openxmlformats.org/officeDocument/2006/relationships/image" Target="../media/image199.wmf"/><Relationship Id="rId30" Type="http://schemas.openxmlformats.org/officeDocument/2006/relationships/oleObject" Target="../embeddings/oleObject227.bin"/><Relationship Id="rId35" Type="http://schemas.openxmlformats.org/officeDocument/2006/relationships/image" Target="../media/image203.w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1.bin"/><Relationship Id="rId13" Type="http://schemas.openxmlformats.org/officeDocument/2006/relationships/image" Target="../media/image209.wmf"/><Relationship Id="rId18" Type="http://schemas.openxmlformats.org/officeDocument/2006/relationships/oleObject" Target="../embeddings/oleObject236.bin"/><Relationship Id="rId26" Type="http://schemas.openxmlformats.org/officeDocument/2006/relationships/oleObject" Target="../embeddings/oleObject241.bin"/><Relationship Id="rId39" Type="http://schemas.openxmlformats.org/officeDocument/2006/relationships/image" Target="../media/image203.wmf"/><Relationship Id="rId3" Type="http://schemas.openxmlformats.org/officeDocument/2006/relationships/image" Target="../media/image205.png"/><Relationship Id="rId21" Type="http://schemas.openxmlformats.org/officeDocument/2006/relationships/oleObject" Target="../embeddings/oleObject238.bin"/><Relationship Id="rId34" Type="http://schemas.openxmlformats.org/officeDocument/2006/relationships/oleObject" Target="../embeddings/oleObject245.bin"/><Relationship Id="rId7" Type="http://schemas.openxmlformats.org/officeDocument/2006/relationships/slide" Target="slide54.xml"/><Relationship Id="rId12" Type="http://schemas.openxmlformats.org/officeDocument/2006/relationships/oleObject" Target="../embeddings/oleObject233.bin"/><Relationship Id="rId17" Type="http://schemas.openxmlformats.org/officeDocument/2006/relationships/image" Target="../media/image211.wmf"/><Relationship Id="rId25" Type="http://schemas.openxmlformats.org/officeDocument/2006/relationships/image" Target="../media/image214.wmf"/><Relationship Id="rId33" Type="http://schemas.openxmlformats.org/officeDocument/2006/relationships/image" Target="../media/image216.wmf"/><Relationship Id="rId38" Type="http://schemas.openxmlformats.org/officeDocument/2006/relationships/oleObject" Target="../embeddings/oleObject247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35.bin"/><Relationship Id="rId20" Type="http://schemas.openxmlformats.org/officeDocument/2006/relationships/image" Target="../media/image212.wmf"/><Relationship Id="rId29" Type="http://schemas.openxmlformats.org/officeDocument/2006/relationships/image" Target="../media/image198.wmf"/><Relationship Id="rId41" Type="http://schemas.openxmlformats.org/officeDocument/2006/relationships/image" Target="../media/image204.wmf"/><Relationship Id="rId1" Type="http://schemas.openxmlformats.org/officeDocument/2006/relationships/vmlDrawing" Target="../drawings/vmlDrawing34.vml"/><Relationship Id="rId6" Type="http://schemas.openxmlformats.org/officeDocument/2006/relationships/slide" Target="slide56.xml"/><Relationship Id="rId11" Type="http://schemas.openxmlformats.org/officeDocument/2006/relationships/image" Target="../media/image208.wmf"/><Relationship Id="rId24" Type="http://schemas.openxmlformats.org/officeDocument/2006/relationships/oleObject" Target="../embeddings/oleObject240.bin"/><Relationship Id="rId32" Type="http://schemas.openxmlformats.org/officeDocument/2006/relationships/oleObject" Target="../embeddings/oleObject244.bin"/><Relationship Id="rId37" Type="http://schemas.openxmlformats.org/officeDocument/2006/relationships/image" Target="../media/image202.wmf"/><Relationship Id="rId40" Type="http://schemas.openxmlformats.org/officeDocument/2006/relationships/oleObject" Target="../embeddings/oleObject248.bin"/><Relationship Id="rId5" Type="http://schemas.openxmlformats.org/officeDocument/2006/relationships/slide" Target="slide1.xml"/><Relationship Id="rId15" Type="http://schemas.openxmlformats.org/officeDocument/2006/relationships/image" Target="../media/image210.wmf"/><Relationship Id="rId23" Type="http://schemas.openxmlformats.org/officeDocument/2006/relationships/image" Target="../media/image213.wmf"/><Relationship Id="rId28" Type="http://schemas.openxmlformats.org/officeDocument/2006/relationships/oleObject" Target="../embeddings/oleObject242.bin"/><Relationship Id="rId36" Type="http://schemas.openxmlformats.org/officeDocument/2006/relationships/oleObject" Target="../embeddings/oleObject246.bin"/><Relationship Id="rId10" Type="http://schemas.openxmlformats.org/officeDocument/2006/relationships/oleObject" Target="../embeddings/oleObject232.bin"/><Relationship Id="rId19" Type="http://schemas.openxmlformats.org/officeDocument/2006/relationships/oleObject" Target="../embeddings/oleObject237.bin"/><Relationship Id="rId31" Type="http://schemas.openxmlformats.org/officeDocument/2006/relationships/image" Target="../media/image215.wmf"/><Relationship Id="rId4" Type="http://schemas.openxmlformats.org/officeDocument/2006/relationships/image" Target="../media/image217.png"/><Relationship Id="rId9" Type="http://schemas.openxmlformats.org/officeDocument/2006/relationships/image" Target="../media/image207.wmf"/><Relationship Id="rId14" Type="http://schemas.openxmlformats.org/officeDocument/2006/relationships/oleObject" Target="../embeddings/oleObject234.bin"/><Relationship Id="rId22" Type="http://schemas.openxmlformats.org/officeDocument/2006/relationships/oleObject" Target="../embeddings/oleObject239.bin"/><Relationship Id="rId27" Type="http://schemas.openxmlformats.org/officeDocument/2006/relationships/image" Target="../media/image197.wmf"/><Relationship Id="rId30" Type="http://schemas.openxmlformats.org/officeDocument/2006/relationships/oleObject" Target="../embeddings/oleObject243.bin"/><Relationship Id="rId35" Type="http://schemas.openxmlformats.org/officeDocument/2006/relationships/image" Target="../media/image201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image" Target="../media/image218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0.emf"/><Relationship Id="rId3" Type="http://schemas.openxmlformats.org/officeDocument/2006/relationships/oleObject" Target="../embeddings/Microsoft_Word_97_-_2003_Document6.doc"/><Relationship Id="rId7" Type="http://schemas.openxmlformats.org/officeDocument/2006/relationships/oleObject" Target="../embeddings/Microsoft_Word_97_-_2003_Document7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Relationship Id="rId6" Type="http://schemas.openxmlformats.org/officeDocument/2006/relationships/slide" Target="slide1.xml"/><Relationship Id="rId5" Type="http://schemas.openxmlformats.org/officeDocument/2006/relationships/slide" Target="slide56.xml"/><Relationship Id="rId4" Type="http://schemas.openxmlformats.org/officeDocument/2006/relationships/image" Target="../media/image219.emf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png"/><Relationship Id="rId3" Type="http://schemas.openxmlformats.org/officeDocument/2006/relationships/oleObject" Target="../embeddings/Microsoft_Word_97_-_2003_Document8.doc"/><Relationship Id="rId7" Type="http://schemas.openxmlformats.org/officeDocument/2006/relationships/image" Target="../media/image22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Relationship Id="rId6" Type="http://schemas.openxmlformats.org/officeDocument/2006/relationships/slide" Target="slide1.xml"/><Relationship Id="rId5" Type="http://schemas.openxmlformats.org/officeDocument/2006/relationships/slide" Target="slide56.xml"/><Relationship Id="rId4" Type="http://schemas.openxmlformats.org/officeDocument/2006/relationships/image" Target="../media/image221.emf"/><Relationship Id="rId9" Type="http://schemas.openxmlformats.org/officeDocument/2006/relationships/image" Target="../media/image22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9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Relationship Id="rId6" Type="http://schemas.openxmlformats.org/officeDocument/2006/relationships/slide" Target="slide1.xml"/><Relationship Id="rId5" Type="http://schemas.openxmlformats.org/officeDocument/2006/relationships/slide" Target="slide56.xml"/><Relationship Id="rId4" Type="http://schemas.openxmlformats.org/officeDocument/2006/relationships/image" Target="../media/image225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0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Relationship Id="rId6" Type="http://schemas.openxmlformats.org/officeDocument/2006/relationships/slide" Target="slide1.xml"/><Relationship Id="rId5" Type="http://schemas.openxmlformats.org/officeDocument/2006/relationships/slide" Target="slide56.xml"/><Relationship Id="rId4" Type="http://schemas.openxmlformats.org/officeDocument/2006/relationships/image" Target="../media/image226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image" Target="../media/image227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slide" Target="slide1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slide" Target="slide54.xml"/><Relationship Id="rId4" Type="http://schemas.openxmlformats.org/officeDocument/2006/relationships/slide" Target="slide56.xml"/><Relationship Id="rId9" Type="http://schemas.openxmlformats.org/officeDocument/2006/relationships/image" Target="../media/image10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image" Target="../media/image228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29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slide" Target="slide5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jpeg"/><Relationship Id="rId7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Relationship Id="rId6" Type="http://schemas.openxmlformats.org/officeDocument/2006/relationships/slide" Target="slide56.xml"/><Relationship Id="rId5" Type="http://schemas.openxmlformats.org/officeDocument/2006/relationships/image" Target="../media/image231.emf"/><Relationship Id="rId4" Type="http://schemas.openxmlformats.org/officeDocument/2006/relationships/oleObject" Target="../embeddings/oleObject249.bin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4.emf"/><Relationship Id="rId13" Type="http://schemas.openxmlformats.org/officeDocument/2006/relationships/oleObject" Target="../embeddings/oleObject255.bin"/><Relationship Id="rId18" Type="http://schemas.openxmlformats.org/officeDocument/2006/relationships/slide" Target="slide1.xml"/><Relationship Id="rId3" Type="http://schemas.openxmlformats.org/officeDocument/2006/relationships/oleObject" Target="../embeddings/oleObject250.bin"/><Relationship Id="rId7" Type="http://schemas.openxmlformats.org/officeDocument/2006/relationships/oleObject" Target="../embeddings/oleObject252.bin"/><Relationship Id="rId12" Type="http://schemas.openxmlformats.org/officeDocument/2006/relationships/image" Target="../media/image236.emf"/><Relationship Id="rId17" Type="http://schemas.openxmlformats.org/officeDocument/2006/relationships/slide" Target="slide56.xm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38.emf"/><Relationship Id="rId1" Type="http://schemas.openxmlformats.org/officeDocument/2006/relationships/vmlDrawing" Target="../drawings/vmlDrawing40.vml"/><Relationship Id="rId6" Type="http://schemas.openxmlformats.org/officeDocument/2006/relationships/image" Target="../media/image233.emf"/><Relationship Id="rId11" Type="http://schemas.openxmlformats.org/officeDocument/2006/relationships/oleObject" Target="../embeddings/oleObject254.bin"/><Relationship Id="rId5" Type="http://schemas.openxmlformats.org/officeDocument/2006/relationships/oleObject" Target="../embeddings/oleObject251.bin"/><Relationship Id="rId15" Type="http://schemas.openxmlformats.org/officeDocument/2006/relationships/oleObject" Target="../embeddings/oleObject256.bin"/><Relationship Id="rId10" Type="http://schemas.openxmlformats.org/officeDocument/2006/relationships/image" Target="../media/image235.emf"/><Relationship Id="rId4" Type="http://schemas.openxmlformats.org/officeDocument/2006/relationships/image" Target="../media/image232.emf"/><Relationship Id="rId9" Type="http://schemas.openxmlformats.org/officeDocument/2006/relationships/oleObject" Target="../embeddings/oleObject253.bin"/><Relationship Id="rId14" Type="http://schemas.openxmlformats.org/officeDocument/2006/relationships/image" Target="../media/image237.emf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1.emf"/><Relationship Id="rId13" Type="http://schemas.openxmlformats.org/officeDocument/2006/relationships/oleObject" Target="../embeddings/oleObject262.bin"/><Relationship Id="rId18" Type="http://schemas.openxmlformats.org/officeDocument/2006/relationships/slide" Target="slide1.xml"/><Relationship Id="rId3" Type="http://schemas.openxmlformats.org/officeDocument/2006/relationships/oleObject" Target="../embeddings/oleObject257.bin"/><Relationship Id="rId7" Type="http://schemas.openxmlformats.org/officeDocument/2006/relationships/oleObject" Target="../embeddings/oleObject259.bin"/><Relationship Id="rId12" Type="http://schemas.openxmlformats.org/officeDocument/2006/relationships/image" Target="../media/image243.emf"/><Relationship Id="rId17" Type="http://schemas.openxmlformats.org/officeDocument/2006/relationships/slide" Target="slide56.xm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45.emf"/><Relationship Id="rId1" Type="http://schemas.openxmlformats.org/officeDocument/2006/relationships/vmlDrawing" Target="../drawings/vmlDrawing41.vml"/><Relationship Id="rId6" Type="http://schemas.openxmlformats.org/officeDocument/2006/relationships/image" Target="../media/image240.emf"/><Relationship Id="rId11" Type="http://schemas.openxmlformats.org/officeDocument/2006/relationships/oleObject" Target="../embeddings/oleObject261.bin"/><Relationship Id="rId5" Type="http://schemas.openxmlformats.org/officeDocument/2006/relationships/oleObject" Target="../embeddings/oleObject258.bin"/><Relationship Id="rId15" Type="http://schemas.openxmlformats.org/officeDocument/2006/relationships/oleObject" Target="../embeddings/oleObject263.bin"/><Relationship Id="rId10" Type="http://schemas.openxmlformats.org/officeDocument/2006/relationships/image" Target="../media/image242.emf"/><Relationship Id="rId4" Type="http://schemas.openxmlformats.org/officeDocument/2006/relationships/image" Target="../media/image239.emf"/><Relationship Id="rId9" Type="http://schemas.openxmlformats.org/officeDocument/2006/relationships/oleObject" Target="../embeddings/oleObject260.bin"/><Relationship Id="rId14" Type="http://schemas.openxmlformats.org/officeDocument/2006/relationships/image" Target="../media/image244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jpeg"/><Relationship Id="rId2" Type="http://schemas.openxmlformats.org/officeDocument/2006/relationships/image" Target="../media/image246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slide" Target="slide5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" Target="slide1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slide" Target="slide54.xml"/><Relationship Id="rId10" Type="http://schemas.openxmlformats.org/officeDocument/2006/relationships/image" Target="../media/image12.wmf"/><Relationship Id="rId4" Type="http://schemas.openxmlformats.org/officeDocument/2006/relationships/slide" Target="slide56.xml"/><Relationship Id="rId9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15.bin"/><Relationship Id="rId26" Type="http://schemas.openxmlformats.org/officeDocument/2006/relationships/oleObject" Target="../embeddings/oleObject19.bin"/><Relationship Id="rId3" Type="http://schemas.openxmlformats.org/officeDocument/2006/relationships/slide" Target="slide1.xml"/><Relationship Id="rId21" Type="http://schemas.openxmlformats.org/officeDocument/2006/relationships/image" Target="../media/image21.wmf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12.bin"/><Relationship Id="rId17" Type="http://schemas.openxmlformats.org/officeDocument/2006/relationships/image" Target="../media/image19.wmf"/><Relationship Id="rId25" Type="http://schemas.openxmlformats.org/officeDocument/2006/relationships/image" Target="../media/image23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4.bin"/><Relationship Id="rId20" Type="http://schemas.openxmlformats.org/officeDocument/2006/relationships/oleObject" Target="../embeddings/oleObject16.bin"/><Relationship Id="rId29" Type="http://schemas.openxmlformats.org/officeDocument/2006/relationships/image" Target="../media/image12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6.wmf"/><Relationship Id="rId24" Type="http://schemas.openxmlformats.org/officeDocument/2006/relationships/oleObject" Target="../embeddings/oleObject18.bin"/><Relationship Id="rId5" Type="http://schemas.openxmlformats.org/officeDocument/2006/relationships/slide" Target="slide54.xml"/><Relationship Id="rId15" Type="http://schemas.openxmlformats.org/officeDocument/2006/relationships/image" Target="../media/image18.wmf"/><Relationship Id="rId23" Type="http://schemas.openxmlformats.org/officeDocument/2006/relationships/image" Target="../media/image22.wmf"/><Relationship Id="rId28" Type="http://schemas.openxmlformats.org/officeDocument/2006/relationships/oleObject" Target="../embeddings/oleObject20.bin"/><Relationship Id="rId10" Type="http://schemas.openxmlformats.org/officeDocument/2006/relationships/oleObject" Target="../embeddings/oleObject11.bin"/><Relationship Id="rId19" Type="http://schemas.openxmlformats.org/officeDocument/2006/relationships/image" Target="../media/image20.wmf"/><Relationship Id="rId4" Type="http://schemas.openxmlformats.org/officeDocument/2006/relationships/slide" Target="slide56.xml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13.bin"/><Relationship Id="rId22" Type="http://schemas.openxmlformats.org/officeDocument/2006/relationships/oleObject" Target="../embeddings/oleObject17.bin"/><Relationship Id="rId27" Type="http://schemas.openxmlformats.org/officeDocument/2006/relationships/image" Target="../media/image24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oleObject" Target="../embeddings/oleObject25.bin"/><Relationship Id="rId18" Type="http://schemas.openxmlformats.org/officeDocument/2006/relationships/image" Target="../media/image29.wmf"/><Relationship Id="rId26" Type="http://schemas.openxmlformats.org/officeDocument/2006/relationships/image" Target="../media/image12.wmf"/><Relationship Id="rId3" Type="http://schemas.openxmlformats.org/officeDocument/2006/relationships/slide" Target="slide1.xml"/><Relationship Id="rId21" Type="http://schemas.openxmlformats.org/officeDocument/2006/relationships/oleObject" Target="../embeddings/oleObject29.bin"/><Relationship Id="rId7" Type="http://schemas.openxmlformats.org/officeDocument/2006/relationships/image" Target="../media/image14.wmf"/><Relationship Id="rId12" Type="http://schemas.openxmlformats.org/officeDocument/2006/relationships/image" Target="../media/image26.wmf"/><Relationship Id="rId17" Type="http://schemas.openxmlformats.org/officeDocument/2006/relationships/oleObject" Target="../embeddings/oleObject27.bin"/><Relationship Id="rId25" Type="http://schemas.openxmlformats.org/officeDocument/2006/relationships/oleObject" Target="../embeddings/oleObject31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8.wmf"/><Relationship Id="rId20" Type="http://schemas.openxmlformats.org/officeDocument/2006/relationships/image" Target="../media/image30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1.bin"/><Relationship Id="rId11" Type="http://schemas.openxmlformats.org/officeDocument/2006/relationships/oleObject" Target="../embeddings/oleObject24.bin"/><Relationship Id="rId24" Type="http://schemas.openxmlformats.org/officeDocument/2006/relationships/image" Target="../media/image32.wmf"/><Relationship Id="rId5" Type="http://schemas.openxmlformats.org/officeDocument/2006/relationships/slide" Target="slide54.xml"/><Relationship Id="rId15" Type="http://schemas.openxmlformats.org/officeDocument/2006/relationships/oleObject" Target="../embeddings/oleObject26.bin"/><Relationship Id="rId23" Type="http://schemas.openxmlformats.org/officeDocument/2006/relationships/oleObject" Target="../embeddings/oleObject30.bin"/><Relationship Id="rId10" Type="http://schemas.openxmlformats.org/officeDocument/2006/relationships/image" Target="../media/image25.emf"/><Relationship Id="rId19" Type="http://schemas.openxmlformats.org/officeDocument/2006/relationships/oleObject" Target="../embeddings/oleObject28.bin"/><Relationship Id="rId4" Type="http://schemas.openxmlformats.org/officeDocument/2006/relationships/slide" Target="slide56.xml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27.wmf"/><Relationship Id="rId22" Type="http://schemas.openxmlformats.org/officeDocument/2006/relationships/image" Target="../media/image3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:\FILES\pictures (fun)\Moving Backgrounds\1040010508_1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286500"/>
          </a:xfrm>
          <a:prstGeom prst="rect">
            <a:avLst/>
          </a:prstGeom>
          <a:noFill/>
        </p:spPr>
      </p:pic>
      <p:grpSp>
        <p:nvGrpSpPr>
          <p:cNvPr id="20" name="Group 19"/>
          <p:cNvGrpSpPr/>
          <p:nvPr/>
        </p:nvGrpSpPr>
        <p:grpSpPr>
          <a:xfrm>
            <a:off x="-13063" y="0"/>
            <a:ext cx="9170126" cy="6887980"/>
            <a:chOff x="-13063" y="0"/>
            <a:chExt cx="9170126" cy="6887980"/>
          </a:xfrm>
        </p:grpSpPr>
        <p:sp>
          <p:nvSpPr>
            <p:cNvPr id="9" name="Rectangle 8"/>
            <p:cNvSpPr/>
            <p:nvPr/>
          </p:nvSpPr>
          <p:spPr>
            <a:xfrm>
              <a:off x="-13063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 flipH="1">
              <a:off x="-13063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13063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 flipH="1">
              <a:off x="9050382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18" name="Diagram 17"/>
          <p:cNvGraphicFramePr/>
          <p:nvPr>
            <p:extLst>
              <p:ext uri="{D42A27DB-BD31-4B8C-83A1-F6EECF244321}">
                <p14:modId xmlns:p14="http://schemas.microsoft.com/office/powerpoint/2010/main" val="4107777523"/>
              </p:ext>
            </p:extLst>
          </p:nvPr>
        </p:nvGraphicFramePr>
        <p:xfrm>
          <a:off x="304800" y="685800"/>
          <a:ext cx="63246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848600" y="6564868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9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0" y="285690"/>
            <a:ext cx="2323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INTRODUCTION</a:t>
            </a:r>
            <a:endParaRPr lang="en-US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FF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8600" y="762000"/>
            <a:ext cx="868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Sometimes it is going to turn out that there is </a:t>
            </a:r>
            <a:r>
              <a:rPr lang="en-US" sz="2200" b="1" dirty="0" smtClean="0"/>
              <a:t>NO SOLUTION </a:t>
            </a:r>
            <a:r>
              <a:rPr lang="en-US" sz="2200" dirty="0" smtClean="0"/>
              <a:t>or </a:t>
            </a:r>
            <a:r>
              <a:rPr lang="en-US" sz="2200" b="1" dirty="0" smtClean="0"/>
              <a:t>MANY SOLUTIONS</a:t>
            </a:r>
            <a:endParaRPr lang="en-US" sz="2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28600" y="19812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In our burger problem, </a:t>
            </a:r>
            <a:endParaRPr lang="en-US" sz="2200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2895600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NO SOLUTION: means you and your friend were not charged</a:t>
            </a:r>
          </a:p>
          <a:p>
            <a:r>
              <a:rPr lang="en-US" sz="2200" dirty="0" smtClean="0"/>
              <a:t>				the same prices </a:t>
            </a:r>
            <a:endParaRPr lang="en-US" sz="2200" dirty="0"/>
          </a:p>
        </p:txBody>
      </p:sp>
      <p:sp>
        <p:nvSpPr>
          <p:cNvPr id="16" name="TextBox 15"/>
          <p:cNvSpPr txBox="1"/>
          <p:nvPr/>
        </p:nvSpPr>
        <p:spPr>
          <a:xfrm>
            <a:off x="228600" y="4191000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MANY SOLUTIONS: means you and your friend ordered the 				same meal</a:t>
            </a:r>
            <a:endParaRPr lang="en-US" sz="2200" dirty="0"/>
          </a:p>
        </p:txBody>
      </p:sp>
      <p:pic>
        <p:nvPicPr>
          <p:cNvPr id="53251" name="Picture 3" descr="C:\Users\Bolan\AppData\Local\Microsoft\Windows\Temporary Internet Files\Content.IE5\OWBXP25T\MC90023772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1295400"/>
            <a:ext cx="1890388" cy="1484768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3" grpId="0"/>
      <p:bldP spid="14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3" descr="C:\Users\Bolan\AppData\Local\Microsoft\Windows\Temporary Internet Files\Content.IE5\WDXP356R\MC90019918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066800"/>
            <a:ext cx="1321806" cy="2109457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3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0" y="285690"/>
            <a:ext cx="2323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INTRODUCTION</a:t>
            </a:r>
            <a:endParaRPr lang="en-US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FF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8600" y="762000"/>
            <a:ext cx="830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It can get much trickier if we add a third variable, like fries!</a:t>
            </a:r>
          </a:p>
          <a:p>
            <a:endParaRPr lang="en-US" sz="2200" dirty="0" smtClean="0"/>
          </a:p>
          <a:p>
            <a:endParaRPr lang="en-US" sz="2200" dirty="0" smtClean="0"/>
          </a:p>
          <a:p>
            <a:endParaRPr lang="en-US" sz="2200" dirty="0" smtClean="0"/>
          </a:p>
        </p:txBody>
      </p:sp>
      <p:pic>
        <p:nvPicPr>
          <p:cNvPr id="54274" name="Picture 2" descr="C:\Users\Bolan\AppData\Local\Microsoft\Windows\Temporary Internet Files\Content.IE5\69FJ2F32\MC900413448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9000" y="1676400"/>
            <a:ext cx="1124733" cy="1695261"/>
          </a:xfrm>
          <a:prstGeom prst="rect">
            <a:avLst/>
          </a:prstGeom>
          <a:noFill/>
        </p:spPr>
      </p:pic>
      <p:pic>
        <p:nvPicPr>
          <p:cNvPr id="54276" name="Picture 4" descr="C:\Users\Bolan\AppData\Local\Microsoft\Windows\Temporary Internet Files\Content.IE5\OWBXP25T\MC900352067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95400" y="1981200"/>
            <a:ext cx="1399515" cy="1333097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04800" y="3352800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If there are 3 unknowns (burger, coke, fries) then you would need a third person ordering a different combination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4800" y="44958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However many variables you need to find…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04800" y="50292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 smtClean="0"/>
              <a:t>You need the same number of unique equations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3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0" y="285690"/>
            <a:ext cx="2323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INTRODUCTION</a:t>
            </a:r>
            <a:endParaRPr lang="en-US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FF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8600" y="7620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Systems of equations and multiple choice: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8600" y="1905000"/>
            <a:ext cx="87630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Which of the following is a solution to the system of equations?</a:t>
            </a:r>
          </a:p>
          <a:p>
            <a:endParaRPr lang="en-US" sz="2200" dirty="0"/>
          </a:p>
          <a:p>
            <a:r>
              <a:rPr lang="en-US" sz="2200" dirty="0" smtClean="0"/>
              <a:t>A)  (3,4)</a:t>
            </a:r>
          </a:p>
          <a:p>
            <a:r>
              <a:rPr lang="en-US" sz="2200" dirty="0" smtClean="0"/>
              <a:t>B)  (4, -3)</a:t>
            </a:r>
            <a:br>
              <a:rPr lang="en-US" sz="2200" dirty="0" smtClean="0"/>
            </a:br>
            <a:r>
              <a:rPr lang="en-US" sz="2200" dirty="0" smtClean="0"/>
              <a:t>C)  (3, -4)</a:t>
            </a:r>
          </a:p>
          <a:p>
            <a:r>
              <a:rPr lang="en-US" sz="2200" dirty="0" smtClean="0"/>
              <a:t>D)  (4, 3)</a:t>
            </a:r>
          </a:p>
          <a:p>
            <a:r>
              <a:rPr lang="en-US" sz="2200" dirty="0" smtClean="0"/>
              <a:t>E)  (-3, -4)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6755370"/>
              </p:ext>
            </p:extLst>
          </p:nvPr>
        </p:nvGraphicFramePr>
        <p:xfrm>
          <a:off x="3783759" y="2742406"/>
          <a:ext cx="2911280" cy="991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42" name="Equation" r:id="rId6" imgW="952200" imgH="457200" progId="Equation.DSMT4">
                  <p:embed/>
                </p:oleObj>
              </mc:Choice>
              <mc:Fallback>
                <p:oleObj name="Equation" r:id="rId6" imgW="952200" imgH="457200" progId="Equation.DSMT4">
                  <p:embed/>
                  <p:pic>
                    <p:nvPicPr>
                      <p:cNvPr id="0" name="AutoShape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3759" y="2742406"/>
                        <a:ext cx="2911280" cy="9913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2057400"/>
            <a:ext cx="8458200" cy="5334000"/>
          </a:xfrm>
        </p:spPr>
        <p:txBody>
          <a:bodyPr/>
          <a:lstStyle/>
          <a:p>
            <a:pPr marL="0" indent="0">
              <a:buSzTx/>
              <a:buFont typeface="Wingdings" pitchFamily="2" charset="2"/>
              <a:buNone/>
            </a:pPr>
            <a:r>
              <a:rPr lang="en-US" sz="2400"/>
              <a:t>Determine whether the given point is a solution of the following system.</a:t>
            </a:r>
          </a:p>
          <a:p>
            <a:pPr lvl="1">
              <a:buSzTx/>
              <a:buFontTx/>
              <a:buNone/>
            </a:pPr>
            <a:r>
              <a:rPr lang="en-US" sz="2400"/>
              <a:t>	point:  (– 3, 1)</a:t>
            </a:r>
          </a:p>
          <a:p>
            <a:pPr lvl="1">
              <a:buSzTx/>
              <a:buFontTx/>
              <a:buNone/>
            </a:pPr>
            <a:r>
              <a:rPr lang="en-US" sz="2400"/>
              <a:t>	system:  </a:t>
            </a:r>
            <a:r>
              <a:rPr lang="en-US" sz="2400" i="1"/>
              <a:t>x</a:t>
            </a:r>
            <a:r>
              <a:rPr lang="en-US" sz="2400"/>
              <a:t> – </a:t>
            </a:r>
            <a:r>
              <a:rPr lang="en-US" sz="2400" i="1"/>
              <a:t>y</a:t>
            </a:r>
            <a:r>
              <a:rPr lang="en-US" sz="2400"/>
              <a:t> = – 4   </a:t>
            </a:r>
            <a:r>
              <a:rPr lang="en-US" sz="2400" i="1"/>
              <a:t>and</a:t>
            </a:r>
            <a:r>
              <a:rPr lang="en-US" sz="2400"/>
              <a:t>   2</a:t>
            </a:r>
            <a:r>
              <a:rPr lang="en-US" sz="2400" i="1"/>
              <a:t>x</a:t>
            </a:r>
            <a:r>
              <a:rPr lang="en-US" sz="2400"/>
              <a:t> + 10</a:t>
            </a:r>
            <a:r>
              <a:rPr lang="en-US" sz="2400" i="1"/>
              <a:t>y</a:t>
            </a:r>
            <a:r>
              <a:rPr lang="en-US" sz="2400"/>
              <a:t> = 4</a:t>
            </a:r>
          </a:p>
          <a:p>
            <a:pPr marL="0" indent="0">
              <a:buSzTx/>
              <a:buFontTx/>
              <a:buChar char="•"/>
            </a:pPr>
            <a:r>
              <a:rPr lang="en-US" sz="2400"/>
              <a:t>Plug the values into the equations.</a:t>
            </a:r>
          </a:p>
          <a:p>
            <a:pPr lvl="1">
              <a:buSzTx/>
              <a:buFontTx/>
              <a:buNone/>
            </a:pPr>
            <a:r>
              <a:rPr lang="en-US" sz="2400"/>
              <a:t>	First equation: </a:t>
            </a:r>
            <a:r>
              <a:rPr lang="en-US" sz="2400">
                <a:solidFill>
                  <a:schemeClr val="folHlink"/>
                </a:solidFill>
              </a:rPr>
              <a:t>– 3</a:t>
            </a:r>
            <a:r>
              <a:rPr lang="en-US" sz="2400"/>
              <a:t> – </a:t>
            </a:r>
            <a:r>
              <a:rPr lang="en-US" sz="2400">
                <a:solidFill>
                  <a:schemeClr val="folHlink"/>
                </a:solidFill>
              </a:rPr>
              <a:t>1</a:t>
            </a:r>
            <a:r>
              <a:rPr lang="en-US" sz="2400"/>
              <a:t> = – 4     </a:t>
            </a:r>
            <a:r>
              <a:rPr lang="en-US" sz="2400" b="1" i="1">
                <a:solidFill>
                  <a:schemeClr val="accent2"/>
                </a:solidFill>
              </a:rPr>
              <a:t>true</a:t>
            </a:r>
          </a:p>
          <a:p>
            <a:pPr lvl="1">
              <a:buSzTx/>
              <a:buFontTx/>
              <a:buNone/>
            </a:pPr>
            <a:r>
              <a:rPr lang="en-US" sz="2400"/>
              <a:t>	Second equation:  2</a:t>
            </a:r>
            <a:r>
              <a:rPr lang="en-US" sz="2400">
                <a:cs typeface="Arial" pitchFamily="34" charset="0"/>
              </a:rPr>
              <a:t>(</a:t>
            </a:r>
            <a:r>
              <a:rPr lang="en-US" sz="2400">
                <a:solidFill>
                  <a:schemeClr val="folHlink"/>
                </a:solidFill>
              </a:rPr>
              <a:t>–</a:t>
            </a:r>
            <a:r>
              <a:rPr lang="en-US" sz="2400">
                <a:solidFill>
                  <a:schemeClr val="folHlink"/>
                </a:solidFill>
                <a:cs typeface="Arial" pitchFamily="34" charset="0"/>
              </a:rPr>
              <a:t> 3</a:t>
            </a:r>
            <a:r>
              <a:rPr lang="en-US" sz="2400">
                <a:cs typeface="Arial" pitchFamily="34" charset="0"/>
              </a:rPr>
              <a:t>) + 10(</a:t>
            </a:r>
            <a:r>
              <a:rPr lang="en-US" sz="2400">
                <a:solidFill>
                  <a:schemeClr val="folHlink"/>
                </a:solidFill>
                <a:cs typeface="Arial" pitchFamily="34" charset="0"/>
              </a:rPr>
              <a:t>1</a:t>
            </a:r>
            <a:r>
              <a:rPr lang="en-US" sz="2400">
                <a:cs typeface="Arial" pitchFamily="34" charset="0"/>
              </a:rPr>
              <a:t>) = </a:t>
            </a:r>
            <a:r>
              <a:rPr lang="en-US" sz="2400"/>
              <a:t>–</a:t>
            </a:r>
            <a:r>
              <a:rPr lang="en-US" sz="2400">
                <a:cs typeface="Arial" pitchFamily="34" charset="0"/>
              </a:rPr>
              <a:t> 6 + 10 = 4     </a:t>
            </a:r>
            <a:r>
              <a:rPr lang="en-US" sz="2400" b="1" i="1">
                <a:solidFill>
                  <a:schemeClr val="accent2"/>
                </a:solidFill>
                <a:cs typeface="Arial" pitchFamily="34" charset="0"/>
              </a:rPr>
              <a:t>true</a:t>
            </a:r>
          </a:p>
          <a:p>
            <a:pPr marL="0" indent="0">
              <a:buSzTx/>
              <a:buFontTx/>
              <a:buChar char="•"/>
            </a:pPr>
            <a:r>
              <a:rPr lang="en-US" sz="2400">
                <a:cs typeface="Arial" pitchFamily="34" charset="0"/>
              </a:rPr>
              <a:t>Since the point (</a:t>
            </a:r>
            <a:r>
              <a:rPr lang="en-US" sz="2800"/>
              <a:t>–</a:t>
            </a:r>
            <a:r>
              <a:rPr lang="en-US" sz="2400">
                <a:cs typeface="Arial" pitchFamily="34" charset="0"/>
              </a:rPr>
              <a:t> 3, 1) produces a true statement in both equations, it is a solution.</a:t>
            </a:r>
          </a:p>
        </p:txBody>
      </p:sp>
      <p:sp>
        <p:nvSpPr>
          <p:cNvPr id="1239047" name="Text Box 7"/>
          <p:cNvSpPr txBox="1">
            <a:spLocks noChangeArrowheads="1"/>
          </p:cNvSpPr>
          <p:nvPr/>
        </p:nvSpPr>
        <p:spPr bwMode="auto">
          <a:xfrm>
            <a:off x="228600" y="838200"/>
            <a:ext cx="1905000" cy="58896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en-US" sz="3200" b="1" dirty="0">
                <a:solidFill>
                  <a:schemeClr val="bg2"/>
                </a:solidFill>
              </a:rPr>
              <a:t>Example</a:t>
            </a:r>
          </a:p>
        </p:txBody>
      </p:sp>
      <p:sp>
        <p:nvSpPr>
          <p:cNvPr id="6" name="Rectangle 5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" action="ppaction://hlinksldjump"/>
              </a:rPr>
              <a:t>MENU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8000" y="285690"/>
            <a:ext cx="2323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INTRODUCTION</a:t>
            </a:r>
            <a:endParaRPr lang="en-US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FF00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390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390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39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390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390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390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42" grpId="0" build="p" bldLvl="2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0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2057400"/>
            <a:ext cx="8534400" cy="4191000"/>
          </a:xfrm>
        </p:spPr>
        <p:txBody>
          <a:bodyPr/>
          <a:lstStyle/>
          <a:p>
            <a:pPr marL="0" indent="0">
              <a:buSzTx/>
              <a:buFont typeface="Wingdings" pitchFamily="2" charset="2"/>
              <a:buNone/>
            </a:pPr>
            <a:r>
              <a:rPr lang="en-US" sz="2400" dirty="0"/>
              <a:t>Determine whether the given point is a solution of the following system</a:t>
            </a:r>
          </a:p>
          <a:p>
            <a:pPr lvl="1">
              <a:buSzTx/>
              <a:buFont typeface="Wingdings" pitchFamily="2" charset="2"/>
              <a:buNone/>
            </a:pPr>
            <a:r>
              <a:rPr lang="en-US" sz="2400" dirty="0"/>
              <a:t>	point:  (4, 2)</a:t>
            </a:r>
          </a:p>
          <a:p>
            <a:pPr lvl="1">
              <a:buSzTx/>
              <a:buFont typeface="Wingdings" pitchFamily="2" charset="2"/>
              <a:buNone/>
            </a:pPr>
            <a:r>
              <a:rPr lang="en-US" sz="2400" dirty="0"/>
              <a:t>	system:  2</a:t>
            </a:r>
            <a:r>
              <a:rPr lang="en-US" sz="2400" i="1" dirty="0"/>
              <a:t>x</a:t>
            </a:r>
            <a:r>
              <a:rPr lang="en-US" sz="2400" dirty="0"/>
              <a:t> – 5</a:t>
            </a:r>
            <a:r>
              <a:rPr lang="en-US" sz="2400" i="1" dirty="0"/>
              <a:t>y</a:t>
            </a:r>
            <a:r>
              <a:rPr lang="en-US" sz="2400" dirty="0"/>
              <a:t> = – 2  </a:t>
            </a:r>
            <a:r>
              <a:rPr lang="en-US" sz="2400" i="1" dirty="0"/>
              <a:t>and</a:t>
            </a:r>
            <a:r>
              <a:rPr lang="en-US" sz="2400" dirty="0"/>
              <a:t>  3</a:t>
            </a:r>
            <a:r>
              <a:rPr lang="en-US" sz="2400" i="1" dirty="0"/>
              <a:t>x</a:t>
            </a:r>
            <a:r>
              <a:rPr lang="en-US" sz="2400" dirty="0"/>
              <a:t> + 4</a:t>
            </a:r>
            <a:r>
              <a:rPr lang="en-US" sz="2400" i="1" dirty="0"/>
              <a:t>y</a:t>
            </a:r>
            <a:r>
              <a:rPr lang="en-US" sz="2400" dirty="0"/>
              <a:t> = 4</a:t>
            </a:r>
          </a:p>
          <a:p>
            <a:pPr marL="0" indent="0">
              <a:buSzTx/>
              <a:buFontTx/>
              <a:buNone/>
            </a:pPr>
            <a:r>
              <a:rPr lang="en-US" sz="2400" dirty="0"/>
              <a:t>Plug the values into the equations</a:t>
            </a:r>
          </a:p>
          <a:p>
            <a:pPr lvl="1">
              <a:buSzTx/>
              <a:buFontTx/>
              <a:buNone/>
            </a:pPr>
            <a:r>
              <a:rPr lang="en-US" sz="2400" dirty="0"/>
              <a:t>	First equation:  2</a:t>
            </a:r>
            <a:r>
              <a:rPr lang="en-US" sz="2400" dirty="0">
                <a:cs typeface="Arial" pitchFamily="34" charset="0"/>
              </a:rPr>
              <a:t>(</a:t>
            </a:r>
            <a:r>
              <a:rPr lang="en-US" sz="2400" dirty="0">
                <a:solidFill>
                  <a:schemeClr val="folHlink"/>
                </a:solidFill>
                <a:cs typeface="Arial" pitchFamily="34" charset="0"/>
              </a:rPr>
              <a:t>4</a:t>
            </a:r>
            <a:r>
              <a:rPr lang="en-US" sz="2400" dirty="0">
                <a:cs typeface="Arial" pitchFamily="34" charset="0"/>
              </a:rPr>
              <a:t>) </a:t>
            </a:r>
            <a:r>
              <a:rPr lang="en-US" sz="2400" dirty="0"/>
              <a:t>–</a:t>
            </a:r>
            <a:r>
              <a:rPr lang="en-US" sz="2400" dirty="0">
                <a:cs typeface="Arial" pitchFamily="34" charset="0"/>
              </a:rPr>
              <a:t> 5(</a:t>
            </a:r>
            <a:r>
              <a:rPr lang="en-US" sz="2400" dirty="0">
                <a:solidFill>
                  <a:schemeClr val="folHlink"/>
                </a:solidFill>
                <a:cs typeface="Arial" pitchFamily="34" charset="0"/>
              </a:rPr>
              <a:t>2</a:t>
            </a:r>
            <a:r>
              <a:rPr lang="en-US" sz="2400" dirty="0">
                <a:cs typeface="Arial" pitchFamily="34" charset="0"/>
              </a:rPr>
              <a:t>) = 8 – 10 = </a:t>
            </a:r>
            <a:r>
              <a:rPr lang="en-US" sz="2400" dirty="0"/>
              <a:t>–</a:t>
            </a:r>
            <a:r>
              <a:rPr lang="en-US" sz="2400" dirty="0">
                <a:cs typeface="Arial" pitchFamily="34" charset="0"/>
              </a:rPr>
              <a:t> 2       </a:t>
            </a:r>
            <a:r>
              <a:rPr lang="en-US" sz="2400" b="1" i="1" dirty="0">
                <a:solidFill>
                  <a:schemeClr val="accent2"/>
                </a:solidFill>
                <a:cs typeface="Arial" pitchFamily="34" charset="0"/>
              </a:rPr>
              <a:t>true</a:t>
            </a:r>
            <a:endParaRPr lang="en-US" sz="2400" b="1" i="1" dirty="0">
              <a:solidFill>
                <a:schemeClr val="accent2"/>
              </a:solidFill>
            </a:endParaRPr>
          </a:p>
          <a:p>
            <a:pPr lvl="1">
              <a:buSzTx/>
              <a:buFontTx/>
              <a:buNone/>
            </a:pPr>
            <a:r>
              <a:rPr lang="en-US" sz="2400" dirty="0"/>
              <a:t>	Second equation:  3(</a:t>
            </a:r>
            <a:r>
              <a:rPr lang="en-US" sz="2400" dirty="0">
                <a:solidFill>
                  <a:schemeClr val="folHlink"/>
                </a:solidFill>
                <a:cs typeface="Arial" pitchFamily="34" charset="0"/>
              </a:rPr>
              <a:t>4</a:t>
            </a:r>
            <a:r>
              <a:rPr lang="en-US" sz="2400" dirty="0">
                <a:cs typeface="Arial" pitchFamily="34" charset="0"/>
              </a:rPr>
              <a:t>) + 4(</a:t>
            </a:r>
            <a:r>
              <a:rPr lang="en-US" sz="2400" dirty="0">
                <a:solidFill>
                  <a:schemeClr val="folHlink"/>
                </a:solidFill>
                <a:cs typeface="Arial" pitchFamily="34" charset="0"/>
              </a:rPr>
              <a:t>2</a:t>
            </a:r>
            <a:r>
              <a:rPr lang="en-US" sz="2400" dirty="0">
                <a:cs typeface="Arial" pitchFamily="34" charset="0"/>
              </a:rPr>
              <a:t>) = 12 + 8 = 20 </a:t>
            </a:r>
            <a:r>
              <a:rPr lang="en-US" sz="2400" dirty="0">
                <a:cs typeface="Arial" pitchFamily="34" charset="0"/>
                <a:sym typeface="Symbol" pitchFamily="18" charset="2"/>
              </a:rPr>
              <a:t> 4     </a:t>
            </a:r>
            <a:r>
              <a:rPr lang="en-US" sz="2400" b="1" i="1" dirty="0">
                <a:solidFill>
                  <a:schemeClr val="accent2"/>
                </a:solidFill>
                <a:cs typeface="Arial" pitchFamily="34" charset="0"/>
                <a:sym typeface="Symbol" pitchFamily="18" charset="2"/>
              </a:rPr>
              <a:t>false</a:t>
            </a:r>
            <a:endParaRPr lang="en-US" sz="2400" b="1" i="1" dirty="0">
              <a:solidFill>
                <a:schemeClr val="accent2"/>
              </a:solidFill>
              <a:cs typeface="Arial" pitchFamily="34" charset="0"/>
            </a:endParaRPr>
          </a:p>
          <a:p>
            <a:pPr marL="0" indent="0">
              <a:buSzTx/>
              <a:buFontTx/>
              <a:buNone/>
            </a:pPr>
            <a:r>
              <a:rPr lang="en-US" sz="2400" dirty="0">
                <a:cs typeface="Arial" pitchFamily="34" charset="0"/>
              </a:rPr>
              <a:t>Since the point (4, 2) produces a true statement in only one equation, it is NOT a solution.</a:t>
            </a:r>
          </a:p>
        </p:txBody>
      </p:sp>
      <p:sp>
        <p:nvSpPr>
          <p:cNvPr id="1240071" name="Text Box 7"/>
          <p:cNvSpPr txBox="1">
            <a:spLocks noChangeArrowheads="1"/>
          </p:cNvSpPr>
          <p:nvPr/>
        </p:nvSpPr>
        <p:spPr bwMode="auto">
          <a:xfrm>
            <a:off x="304800" y="762000"/>
            <a:ext cx="1905000" cy="58896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en-US" sz="3200" b="1" dirty="0">
                <a:solidFill>
                  <a:schemeClr val="bg2"/>
                </a:solidFill>
              </a:rPr>
              <a:t>Example</a:t>
            </a:r>
          </a:p>
        </p:txBody>
      </p:sp>
      <p:sp>
        <p:nvSpPr>
          <p:cNvPr id="6" name="Rectangle 5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" action="ppaction://hlinksldjump"/>
              </a:rPr>
              <a:t>MENU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8000" y="285690"/>
            <a:ext cx="2323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INTRODUCTION</a:t>
            </a:r>
            <a:endParaRPr lang="en-US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FF00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0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40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40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40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0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400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400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400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0066" grpId="0" build="p" bldLvl="2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9800" y="285690"/>
            <a:ext cx="2848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SOLVE by GRAPHING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00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66" name="TextBox 465"/>
          <p:cNvSpPr txBox="1"/>
          <p:nvPr/>
        </p:nvSpPr>
        <p:spPr>
          <a:xfrm rot="21305343">
            <a:off x="392311" y="2103713"/>
            <a:ext cx="8305800" cy="2400657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dirty="0" smtClean="0"/>
              <a:t>SOLVE A SYSTEM OF EQUATIONS BY GRAPHING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28600" y="762000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Solving a system of equations by graphing is basically the same as answering this question:</a:t>
            </a:r>
            <a:endParaRPr lang="en-US" sz="2200" dirty="0"/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1232"/>
            <a:ext cx="12573000" cy="9139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3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9800" y="285690"/>
            <a:ext cx="2848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SOLVE by GRAPHING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00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00600" y="685800"/>
            <a:ext cx="3828292" cy="369332"/>
          </a:xfrm>
          <a:prstGeom prst="rect">
            <a:avLst/>
          </a:prstGeom>
          <a:solidFill>
            <a:srgbClr val="00FF00"/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If Dave is driving on this street</a:t>
            </a:r>
            <a:endParaRPr lang="en-US" b="1" dirty="0"/>
          </a:p>
        </p:txBody>
      </p:sp>
      <p:cxnSp>
        <p:nvCxnSpPr>
          <p:cNvPr id="18" name="Straight Arrow Connector 17"/>
          <p:cNvCxnSpPr/>
          <p:nvPr/>
        </p:nvCxnSpPr>
        <p:spPr>
          <a:xfrm rot="10800000" flipH="1" flipV="1">
            <a:off x="0" y="990600"/>
            <a:ext cx="10115748" cy="5453291"/>
          </a:xfrm>
          <a:prstGeom prst="straightConnector1">
            <a:avLst/>
          </a:prstGeom>
          <a:ln w="101600">
            <a:solidFill>
              <a:srgbClr val="00FF0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343400" y="1371600"/>
            <a:ext cx="4291559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And Jessica is driving on this street</a:t>
            </a:r>
            <a:endParaRPr lang="en-US" b="1" dirty="0"/>
          </a:p>
        </p:txBody>
      </p:sp>
      <p:cxnSp>
        <p:nvCxnSpPr>
          <p:cNvPr id="20" name="Straight Arrow Connector 19"/>
          <p:cNvCxnSpPr>
            <a:stCxn id="22" idx="0"/>
          </p:cNvCxnSpPr>
          <p:nvPr/>
        </p:nvCxnSpPr>
        <p:spPr>
          <a:xfrm rot="16200000" flipV="1">
            <a:off x="-1453634" y="3358634"/>
            <a:ext cx="6336268" cy="76200"/>
          </a:xfrm>
          <a:prstGeom prst="straightConnector1">
            <a:avLst/>
          </a:prstGeom>
          <a:ln w="101600">
            <a:solidFill>
              <a:srgbClr val="FF0000">
                <a:alpha val="50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343401" y="2209800"/>
            <a:ext cx="3733800" cy="6463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What is the only intersection BOTH cars will drive by?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808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9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3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9800" y="285690"/>
            <a:ext cx="2848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SOLVE by GRAPHING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00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9144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What is the solution to this system of equations?</a:t>
            </a:r>
          </a:p>
        </p:txBody>
      </p:sp>
      <p:grpSp>
        <p:nvGrpSpPr>
          <p:cNvPr id="466" name="Group 70"/>
          <p:cNvGrpSpPr/>
          <p:nvPr/>
        </p:nvGrpSpPr>
        <p:grpSpPr>
          <a:xfrm>
            <a:off x="1143000" y="1524000"/>
            <a:ext cx="5029200" cy="4800600"/>
            <a:chOff x="4114800" y="2057400"/>
            <a:chExt cx="5029200" cy="4800600"/>
          </a:xfrm>
        </p:grpSpPr>
        <p:sp>
          <p:nvSpPr>
            <p:cNvPr id="467" name="Line 2"/>
            <p:cNvSpPr>
              <a:spLocks noChangeShapeType="1"/>
            </p:cNvSpPr>
            <p:nvPr/>
          </p:nvSpPr>
          <p:spPr bwMode="auto">
            <a:xfrm flipV="1">
              <a:off x="5867400" y="3581400"/>
              <a:ext cx="2667000" cy="26670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8" name="Line 3"/>
            <p:cNvSpPr>
              <a:spLocks noChangeShapeType="1"/>
            </p:cNvSpPr>
            <p:nvPr/>
          </p:nvSpPr>
          <p:spPr bwMode="auto">
            <a:xfrm>
              <a:off x="6477000" y="2590800"/>
              <a:ext cx="2133600" cy="2133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69" name="Group 9"/>
            <p:cNvGrpSpPr>
              <a:grpSpLocks/>
            </p:cNvGrpSpPr>
            <p:nvPr/>
          </p:nvGrpSpPr>
          <p:grpSpPr bwMode="auto">
            <a:xfrm>
              <a:off x="4114800" y="2057400"/>
              <a:ext cx="5029200" cy="4800600"/>
              <a:chOff x="2256" y="912"/>
              <a:chExt cx="3168" cy="3024"/>
            </a:xfrm>
          </p:grpSpPr>
          <p:grpSp>
            <p:nvGrpSpPr>
              <p:cNvPr id="479" name="Group 10"/>
              <p:cNvGrpSpPr>
                <a:grpSpLocks/>
              </p:cNvGrpSpPr>
              <p:nvPr/>
            </p:nvGrpSpPr>
            <p:grpSpPr bwMode="auto">
              <a:xfrm>
                <a:off x="2784" y="1248"/>
                <a:ext cx="1920" cy="2304"/>
                <a:chOff x="1632" y="960"/>
                <a:chExt cx="1920" cy="2304"/>
              </a:xfrm>
            </p:grpSpPr>
            <p:grpSp>
              <p:nvGrpSpPr>
                <p:cNvPr id="672" name="Group 11"/>
                <p:cNvGrpSpPr>
                  <a:grpSpLocks/>
                </p:cNvGrpSpPr>
                <p:nvPr/>
              </p:nvGrpSpPr>
              <p:grpSpPr bwMode="auto">
                <a:xfrm>
                  <a:off x="1632" y="1344"/>
                  <a:ext cx="1920" cy="960"/>
                  <a:chOff x="480" y="384"/>
                  <a:chExt cx="1920" cy="960"/>
                </a:xfrm>
              </p:grpSpPr>
              <p:grpSp>
                <p:nvGrpSpPr>
                  <p:cNvPr id="799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1440" y="384"/>
                    <a:ext cx="960" cy="960"/>
                    <a:chOff x="1440" y="384"/>
                    <a:chExt cx="960" cy="960"/>
                  </a:xfrm>
                </p:grpSpPr>
                <p:grpSp>
                  <p:nvGrpSpPr>
                    <p:cNvPr id="831" name="Group 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1152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856" name="Rectangle 1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57" name="Rectangle 1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58" name="Rectangle 1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59" name="Rectangle 1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60" name="Rectangle 1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832" name="Group 1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960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851" name="Rectangle 2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52" name="Rectangle 2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53" name="Rectangle 2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54" name="Rectangle 2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55" name="Rectangle 2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833" name="Group 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768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846" name="Rectangle 2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47" name="Rectangle 2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48" name="Rectangle 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49" name="Rectangle 2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50" name="Rectangle 3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834" name="Group 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576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841" name="Rectangle 3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42" name="Rectangle 3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43" name="Rectangle 3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44" name="Rectangle 3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45" name="Rectangle 3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835" name="Group 3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384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836" name="Rectangle 3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37" name="Rectangle 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38" name="Rectangle 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39" name="Rectangle 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40" name="Rectangle 4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800" name="Group 43"/>
                  <p:cNvGrpSpPr>
                    <a:grpSpLocks/>
                  </p:cNvGrpSpPr>
                  <p:nvPr/>
                </p:nvGrpSpPr>
                <p:grpSpPr bwMode="auto">
                  <a:xfrm>
                    <a:off x="480" y="384"/>
                    <a:ext cx="960" cy="960"/>
                    <a:chOff x="1440" y="384"/>
                    <a:chExt cx="960" cy="960"/>
                  </a:xfrm>
                </p:grpSpPr>
                <p:grpSp>
                  <p:nvGrpSpPr>
                    <p:cNvPr id="801" name="Group 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1152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826" name="Rectangle 4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27" name="Rectangle 4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28" name="Rectangle 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29" name="Rectangle 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30" name="Rectangle 4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802" name="Group 5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960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821" name="Rectangle 5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22" name="Rectangle 5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23" name="Rectangle 5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24" name="Rectangle 5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25" name="Rectangle 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803" name="Group 5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768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816" name="Rectangle 5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17" name="Rectangle 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18" name="Rectangle 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19" name="Rectangle 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20" name="Rectangle 6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804" name="Group 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576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811" name="Rectangle 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12" name="Rectangle 6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13" name="Rectangle 6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14" name="Rectangle 6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15" name="Rectangle 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805" name="Group 6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384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806" name="Rectangle 6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07" name="Rectangle 7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08" name="Rectangle 7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09" name="Rectangle 7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10" name="Rectangle 7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grpSp>
              <p:nvGrpSpPr>
                <p:cNvPr id="673" name="Group 74"/>
                <p:cNvGrpSpPr>
                  <a:grpSpLocks/>
                </p:cNvGrpSpPr>
                <p:nvPr/>
              </p:nvGrpSpPr>
              <p:grpSpPr bwMode="auto">
                <a:xfrm>
                  <a:off x="1632" y="2304"/>
                  <a:ext cx="1920" cy="960"/>
                  <a:chOff x="480" y="384"/>
                  <a:chExt cx="1920" cy="960"/>
                </a:xfrm>
              </p:grpSpPr>
              <p:grpSp>
                <p:nvGrpSpPr>
                  <p:cNvPr id="737" name="Group 75"/>
                  <p:cNvGrpSpPr>
                    <a:grpSpLocks/>
                  </p:cNvGrpSpPr>
                  <p:nvPr/>
                </p:nvGrpSpPr>
                <p:grpSpPr bwMode="auto">
                  <a:xfrm>
                    <a:off x="1440" y="384"/>
                    <a:ext cx="960" cy="960"/>
                    <a:chOff x="1440" y="384"/>
                    <a:chExt cx="960" cy="960"/>
                  </a:xfrm>
                </p:grpSpPr>
                <p:grpSp>
                  <p:nvGrpSpPr>
                    <p:cNvPr id="769" name="Group 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1152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794" name="Rectangle 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95" name="Rectangle 7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96" name="Rectangle 7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97" name="Rectangle 8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98" name="Rectangle 8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770" name="Group 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960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789" name="Rectangle 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90" name="Rectangle 8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91" name="Rectangle 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92" name="Rectangle 8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93" name="Rectangle 8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771" name="Group 8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768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784" name="Rectangle 8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85" name="Rectangle 9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86" name="Rectangle 9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87" name="Rectangle 9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88" name="Rectangle 9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772" name="Group 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576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779" name="Rectangle 9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80" name="Rectangle 9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81" name="Rectangle 9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82" name="Rectangle 9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83" name="Rectangle 9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773" name="Group 1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384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774" name="Rectangle 10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75" name="Rectangle 10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76" name="Rectangle 10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77" name="Rectangle 10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78" name="Rectangle 10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738" name="Group 106"/>
                  <p:cNvGrpSpPr>
                    <a:grpSpLocks/>
                  </p:cNvGrpSpPr>
                  <p:nvPr/>
                </p:nvGrpSpPr>
                <p:grpSpPr bwMode="auto">
                  <a:xfrm>
                    <a:off x="480" y="384"/>
                    <a:ext cx="960" cy="960"/>
                    <a:chOff x="1440" y="384"/>
                    <a:chExt cx="960" cy="960"/>
                  </a:xfrm>
                </p:grpSpPr>
                <p:grpSp>
                  <p:nvGrpSpPr>
                    <p:cNvPr id="739" name="Group 10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1152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764" name="Rectangle 10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65" name="Rectangle 10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66" name="Rectangle 11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67" name="Rectangle 11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68" name="Rectangle 11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740" name="Group 1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960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759" name="Rectangle 11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60" name="Rectangle 11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61" name="Rectangle 11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62" name="Rectangle 11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63" name="Rectangle 11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741" name="Group 11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768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754" name="Rectangle 12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55" name="Rectangle 12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56" name="Rectangle 12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57" name="Rectangle 12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58" name="Rectangle 12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742" name="Group 1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576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749" name="Rectangle 12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50" name="Rectangle 12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51" name="Rectangle 1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52" name="Rectangle 12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53" name="Rectangle 13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743" name="Group 1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384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744" name="Rectangle 13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45" name="Rectangle 13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46" name="Rectangle 13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47" name="Rectangle 13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48" name="Rectangle 13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grpSp>
              <p:nvGrpSpPr>
                <p:cNvPr id="674" name="Group 137"/>
                <p:cNvGrpSpPr>
                  <a:grpSpLocks/>
                </p:cNvGrpSpPr>
                <p:nvPr/>
              </p:nvGrpSpPr>
              <p:grpSpPr bwMode="auto">
                <a:xfrm>
                  <a:off x="1632" y="960"/>
                  <a:ext cx="1920" cy="960"/>
                  <a:chOff x="480" y="384"/>
                  <a:chExt cx="1920" cy="960"/>
                </a:xfrm>
              </p:grpSpPr>
              <p:grpSp>
                <p:nvGrpSpPr>
                  <p:cNvPr id="675" name="Group 138"/>
                  <p:cNvGrpSpPr>
                    <a:grpSpLocks/>
                  </p:cNvGrpSpPr>
                  <p:nvPr/>
                </p:nvGrpSpPr>
                <p:grpSpPr bwMode="auto">
                  <a:xfrm>
                    <a:off x="1440" y="384"/>
                    <a:ext cx="960" cy="960"/>
                    <a:chOff x="1440" y="384"/>
                    <a:chExt cx="960" cy="960"/>
                  </a:xfrm>
                </p:grpSpPr>
                <p:grpSp>
                  <p:nvGrpSpPr>
                    <p:cNvPr id="707" name="Group 1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1152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732" name="Rectangle 1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33" name="Rectangle 1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34" name="Rectangle 14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35" name="Rectangle 14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36" name="Rectangle 14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708" name="Group 1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960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727" name="Rectangle 14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28" name="Rectangle 1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29" name="Rectangle 1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30" name="Rectangle 14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31" name="Rectangle 15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709" name="Group 1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768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722" name="Rectangle 15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23" name="Rectangle 15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24" name="Rectangle 15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25" name="Rectangle 1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26" name="Rectangle 15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710" name="Group 1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576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717" name="Rectangle 1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18" name="Rectangle 1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19" name="Rectangle 1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20" name="Rectangle 16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21" name="Rectangle 1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711" name="Group 16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384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712" name="Rectangle 16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13" name="Rectangle 16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14" name="Rectangle 16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15" name="Rectangle 1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16" name="Rectangle 16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676" name="Group 169"/>
                  <p:cNvGrpSpPr>
                    <a:grpSpLocks/>
                  </p:cNvGrpSpPr>
                  <p:nvPr/>
                </p:nvGrpSpPr>
                <p:grpSpPr bwMode="auto">
                  <a:xfrm>
                    <a:off x="480" y="384"/>
                    <a:ext cx="960" cy="960"/>
                    <a:chOff x="1440" y="384"/>
                    <a:chExt cx="960" cy="960"/>
                  </a:xfrm>
                </p:grpSpPr>
                <p:grpSp>
                  <p:nvGrpSpPr>
                    <p:cNvPr id="677" name="Group 1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1152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702" name="Rectangle 17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03" name="Rectangle 17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04" name="Rectangle 17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05" name="Rectangle 17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06" name="Rectangle 17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678" name="Group 1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960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697" name="Rectangle 1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8" name="Rectangle 17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9" name="Rectangle 17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00" name="Rectangle 18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01" name="Rectangle 18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679" name="Group 1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768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692" name="Rectangle 1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3" name="Rectangle 18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4" name="Rectangle 1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5" name="Rectangle 18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6" name="Rectangle 18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680" name="Group 18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576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687" name="Rectangle 18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88" name="Rectangle 19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89" name="Rectangle 19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0" name="Rectangle 19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1" name="Rectangle 19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681" name="Group 1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384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682" name="Rectangle 19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83" name="Rectangle 19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84" name="Rectangle 19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85" name="Rectangle 19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86" name="Rectangle 19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</p:grpSp>
          <p:grpSp>
            <p:nvGrpSpPr>
              <p:cNvPr id="480" name="Group 200"/>
              <p:cNvGrpSpPr>
                <a:grpSpLocks/>
              </p:cNvGrpSpPr>
              <p:nvPr/>
            </p:nvGrpSpPr>
            <p:grpSpPr bwMode="auto">
              <a:xfrm>
                <a:off x="3168" y="1248"/>
                <a:ext cx="1920" cy="2304"/>
                <a:chOff x="1632" y="960"/>
                <a:chExt cx="1920" cy="2304"/>
              </a:xfrm>
            </p:grpSpPr>
            <p:grpSp>
              <p:nvGrpSpPr>
                <p:cNvPr id="483" name="Group 201"/>
                <p:cNvGrpSpPr>
                  <a:grpSpLocks/>
                </p:cNvGrpSpPr>
                <p:nvPr/>
              </p:nvGrpSpPr>
              <p:grpSpPr bwMode="auto">
                <a:xfrm>
                  <a:off x="1632" y="1344"/>
                  <a:ext cx="1920" cy="960"/>
                  <a:chOff x="480" y="384"/>
                  <a:chExt cx="1920" cy="960"/>
                </a:xfrm>
              </p:grpSpPr>
              <p:grpSp>
                <p:nvGrpSpPr>
                  <p:cNvPr id="610" name="Group 202"/>
                  <p:cNvGrpSpPr>
                    <a:grpSpLocks/>
                  </p:cNvGrpSpPr>
                  <p:nvPr/>
                </p:nvGrpSpPr>
                <p:grpSpPr bwMode="auto">
                  <a:xfrm>
                    <a:off x="1440" y="384"/>
                    <a:ext cx="960" cy="960"/>
                    <a:chOff x="1440" y="384"/>
                    <a:chExt cx="960" cy="960"/>
                  </a:xfrm>
                </p:grpSpPr>
                <p:grpSp>
                  <p:nvGrpSpPr>
                    <p:cNvPr id="642" name="Group 20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1152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667" name="Rectangle 20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68" name="Rectangle 20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69" name="Rectangle 20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70" name="Rectangle 20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71" name="Rectangle 20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643" name="Group 20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960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662" name="Rectangle 21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63" name="Rectangle 21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64" name="Rectangle 21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65" name="Rectangle 21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66" name="Rectangle 21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644" name="Group 21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768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657" name="Rectangle 21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58" name="Rectangle 21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59" name="Rectangle 21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60" name="Rectangle 21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61" name="Rectangle 22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645" name="Group 22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576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652" name="Rectangle 22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53" name="Rectangle 22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54" name="Rectangle 22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55" name="Rectangle 22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56" name="Rectangle 22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646" name="Group 2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384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647" name="Rectangle 2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48" name="Rectangle 22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49" name="Rectangle 23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50" name="Rectangle 23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51" name="Rectangle 23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611" name="Group 233"/>
                  <p:cNvGrpSpPr>
                    <a:grpSpLocks/>
                  </p:cNvGrpSpPr>
                  <p:nvPr/>
                </p:nvGrpSpPr>
                <p:grpSpPr bwMode="auto">
                  <a:xfrm>
                    <a:off x="480" y="384"/>
                    <a:ext cx="960" cy="960"/>
                    <a:chOff x="1440" y="384"/>
                    <a:chExt cx="960" cy="960"/>
                  </a:xfrm>
                </p:grpSpPr>
                <p:grpSp>
                  <p:nvGrpSpPr>
                    <p:cNvPr id="612" name="Group 23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1152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637" name="Rectangle 23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8" name="Rectangle 23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9" name="Rectangle 2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40" name="Rectangle 23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41" name="Rectangle 2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613" name="Group 2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960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632" name="Rectangle 2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3" name="Rectangle 24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4" name="Rectangle 24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5" name="Rectangle 24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6" name="Rectangle 24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614" name="Group 2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768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627" name="Rectangle 2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8" name="Rectangle 2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9" name="Rectangle 24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0" name="Rectangle 25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1" name="Rectangle 25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615" name="Group 25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576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622" name="Rectangle 25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3" name="Rectangle 25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4" name="Rectangle 2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5" name="Rectangle 25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6" name="Rectangle 25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616" name="Group 25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384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617" name="Rectangle 2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18" name="Rectangle 2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19" name="Rectangle 26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0" name="Rectangle 2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1" name="Rectangle 2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grpSp>
              <p:nvGrpSpPr>
                <p:cNvPr id="484" name="Group 264"/>
                <p:cNvGrpSpPr>
                  <a:grpSpLocks/>
                </p:cNvGrpSpPr>
                <p:nvPr/>
              </p:nvGrpSpPr>
              <p:grpSpPr bwMode="auto">
                <a:xfrm>
                  <a:off x="1632" y="2304"/>
                  <a:ext cx="1920" cy="960"/>
                  <a:chOff x="480" y="384"/>
                  <a:chExt cx="1920" cy="960"/>
                </a:xfrm>
              </p:grpSpPr>
              <p:grpSp>
                <p:nvGrpSpPr>
                  <p:cNvPr id="548" name="Group 265"/>
                  <p:cNvGrpSpPr>
                    <a:grpSpLocks/>
                  </p:cNvGrpSpPr>
                  <p:nvPr/>
                </p:nvGrpSpPr>
                <p:grpSpPr bwMode="auto">
                  <a:xfrm>
                    <a:off x="1440" y="384"/>
                    <a:ext cx="960" cy="960"/>
                    <a:chOff x="1440" y="384"/>
                    <a:chExt cx="960" cy="960"/>
                  </a:xfrm>
                </p:grpSpPr>
                <p:grpSp>
                  <p:nvGrpSpPr>
                    <p:cNvPr id="580" name="Group 2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1152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605" name="Rectangle 2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06" name="Rectangle 26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07" name="Rectangle 26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08" name="Rectangle 27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09" name="Rectangle 27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581" name="Group 27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960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600" name="Rectangle 27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01" name="Rectangle 27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02" name="Rectangle 27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03" name="Rectangle 27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04" name="Rectangle 2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582" name="Group 27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768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595" name="Rectangle 27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6" name="Rectangle 28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7" name="Rectangle 28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8" name="Rectangle 28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9" name="Rectangle 2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583" name="Group 2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576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590" name="Rectangle 2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1" name="Rectangle 28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2" name="Rectangle 28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3" name="Rectangle 28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4" name="Rectangle 28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584" name="Group 29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384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585" name="Rectangle 29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86" name="Rectangle 29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87" name="Rectangle 29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88" name="Rectangle 29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89" name="Rectangle 29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549" name="Group 296"/>
                  <p:cNvGrpSpPr>
                    <a:grpSpLocks/>
                  </p:cNvGrpSpPr>
                  <p:nvPr/>
                </p:nvGrpSpPr>
                <p:grpSpPr bwMode="auto">
                  <a:xfrm>
                    <a:off x="480" y="384"/>
                    <a:ext cx="960" cy="960"/>
                    <a:chOff x="1440" y="384"/>
                    <a:chExt cx="960" cy="960"/>
                  </a:xfrm>
                </p:grpSpPr>
                <p:grpSp>
                  <p:nvGrpSpPr>
                    <p:cNvPr id="550" name="Group 29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1152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575" name="Rectangle 29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6" name="Rectangle 29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7" name="Rectangle 30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8" name="Rectangle 30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9" name="Rectangle 30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551" name="Group 30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960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570" name="Rectangle 30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1" name="Rectangle 30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2" name="Rectangle 30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3" name="Rectangle 30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4" name="Rectangle 30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552" name="Group 30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768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565" name="Rectangle 31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6" name="Rectangle 31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7" name="Rectangle 31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8" name="Rectangle 31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9" name="Rectangle 31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553" name="Group 31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576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560" name="Rectangle 31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1" name="Rectangle 31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2" name="Rectangle 31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3" name="Rectangle 31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4" name="Rectangle 32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554" name="Group 32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384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555" name="Rectangle 32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56" name="Rectangle 32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57" name="Rectangle 32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58" name="Rectangle 32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59" name="Rectangle 32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grpSp>
              <p:nvGrpSpPr>
                <p:cNvPr id="485" name="Group 327"/>
                <p:cNvGrpSpPr>
                  <a:grpSpLocks/>
                </p:cNvGrpSpPr>
                <p:nvPr/>
              </p:nvGrpSpPr>
              <p:grpSpPr bwMode="auto">
                <a:xfrm>
                  <a:off x="1632" y="960"/>
                  <a:ext cx="1920" cy="960"/>
                  <a:chOff x="480" y="384"/>
                  <a:chExt cx="1920" cy="960"/>
                </a:xfrm>
              </p:grpSpPr>
              <p:grpSp>
                <p:nvGrpSpPr>
                  <p:cNvPr id="486" name="Group 328"/>
                  <p:cNvGrpSpPr>
                    <a:grpSpLocks/>
                  </p:cNvGrpSpPr>
                  <p:nvPr/>
                </p:nvGrpSpPr>
                <p:grpSpPr bwMode="auto">
                  <a:xfrm>
                    <a:off x="1440" y="384"/>
                    <a:ext cx="960" cy="960"/>
                    <a:chOff x="1440" y="384"/>
                    <a:chExt cx="960" cy="960"/>
                  </a:xfrm>
                </p:grpSpPr>
                <p:grpSp>
                  <p:nvGrpSpPr>
                    <p:cNvPr id="518" name="Group 3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1152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543" name="Rectangle 33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4" name="Rectangle 33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5" name="Rectangle 33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6" name="Rectangle 33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7" name="Rectangle 33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519" name="Group 33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960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538" name="Rectangle 33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9" name="Rectangle 3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0" name="Rectangle 33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1" name="Rectangle 3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2" name="Rectangle 3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520" name="Group 3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768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533" name="Rectangle 34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4" name="Rectangle 34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5" name="Rectangle 34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6" name="Rectangle 34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7" name="Rectangle 34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521" name="Group 3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576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528" name="Rectangle 3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9" name="Rectangle 34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0" name="Rectangle 35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1" name="Rectangle 35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2" name="Rectangle 35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522" name="Group 35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384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523" name="Rectangle 35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4" name="Rectangle 3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5" name="Rectangle 35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6" name="Rectangle 35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7" name="Rectangle 3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487" name="Group 359"/>
                  <p:cNvGrpSpPr>
                    <a:grpSpLocks/>
                  </p:cNvGrpSpPr>
                  <p:nvPr/>
                </p:nvGrpSpPr>
                <p:grpSpPr bwMode="auto">
                  <a:xfrm>
                    <a:off x="480" y="384"/>
                    <a:ext cx="960" cy="960"/>
                    <a:chOff x="1440" y="384"/>
                    <a:chExt cx="960" cy="960"/>
                  </a:xfrm>
                </p:grpSpPr>
                <p:grpSp>
                  <p:nvGrpSpPr>
                    <p:cNvPr id="488" name="Group 3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1152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513" name="Rectangle 36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4" name="Rectangle 3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5" name="Rectangle 3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6" name="Rectangle 36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7" name="Rectangle 36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489" name="Group 3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960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508" name="Rectangle 3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9" name="Rectangle 36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0" name="Rectangle 36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1" name="Rectangle 37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2" name="Rectangle 37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490" name="Group 37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768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503" name="Rectangle 37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4" name="Rectangle 37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5" name="Rectangle 37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6" name="Rectangle 37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7" name="Rectangle 3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491" name="Group 37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576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498" name="Rectangle 37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9" name="Rectangle 38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0" name="Rectangle 38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1" name="Rectangle 38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2" name="Rectangle 3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492" name="Group 3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40" y="384"/>
                      <a:ext cx="960" cy="192"/>
                      <a:chOff x="1440" y="1152"/>
                      <a:chExt cx="960" cy="192"/>
                    </a:xfrm>
                  </p:grpSpPr>
                  <p:sp>
                    <p:nvSpPr>
                      <p:cNvPr id="493" name="Rectangle 3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0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4" name="Rectangle 38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5" name="Rectangle 38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24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6" name="Rectangle 38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16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7" name="Rectangle 38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08" y="1152"/>
                        <a:ext cx="192" cy="19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</p:grpSp>
          <p:sp>
            <p:nvSpPr>
              <p:cNvPr id="481" name="Line 390"/>
              <p:cNvSpPr>
                <a:spLocks noChangeShapeType="1"/>
              </p:cNvSpPr>
              <p:nvPr/>
            </p:nvSpPr>
            <p:spPr bwMode="auto">
              <a:xfrm flipV="1">
                <a:off x="2256" y="2400"/>
                <a:ext cx="3168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2" name="Line 391"/>
              <p:cNvSpPr>
                <a:spLocks noChangeShapeType="1"/>
              </p:cNvSpPr>
              <p:nvPr/>
            </p:nvSpPr>
            <p:spPr bwMode="auto">
              <a:xfrm flipV="1">
                <a:off x="3936" y="912"/>
                <a:ext cx="0" cy="302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70" name="Group 392"/>
            <p:cNvGrpSpPr>
              <a:grpSpLocks/>
            </p:cNvGrpSpPr>
            <p:nvPr/>
          </p:nvGrpSpPr>
          <p:grpSpPr bwMode="auto">
            <a:xfrm>
              <a:off x="6705600" y="2819400"/>
              <a:ext cx="1676400" cy="1676400"/>
              <a:chOff x="4224" y="1776"/>
              <a:chExt cx="1056" cy="1056"/>
            </a:xfrm>
          </p:grpSpPr>
          <p:sp>
            <p:nvSpPr>
              <p:cNvPr id="476" name="Oval 393"/>
              <p:cNvSpPr>
                <a:spLocks noChangeArrowheads="1"/>
              </p:cNvSpPr>
              <p:nvPr/>
            </p:nvSpPr>
            <p:spPr bwMode="auto">
              <a:xfrm>
                <a:off x="4224" y="1776"/>
                <a:ext cx="96" cy="96"/>
              </a:xfrm>
              <a:prstGeom prst="ellipse">
                <a:avLst/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77" name="Oval 394"/>
              <p:cNvSpPr>
                <a:spLocks noChangeArrowheads="1"/>
              </p:cNvSpPr>
              <p:nvPr/>
            </p:nvSpPr>
            <p:spPr bwMode="auto">
              <a:xfrm>
                <a:off x="4608" y="2160"/>
                <a:ext cx="96" cy="96"/>
              </a:xfrm>
              <a:prstGeom prst="ellipse">
                <a:avLst/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78" name="Oval 395"/>
              <p:cNvSpPr>
                <a:spLocks noChangeArrowheads="1"/>
              </p:cNvSpPr>
              <p:nvPr/>
            </p:nvSpPr>
            <p:spPr bwMode="auto">
              <a:xfrm>
                <a:off x="5184" y="2736"/>
                <a:ext cx="96" cy="96"/>
              </a:xfrm>
              <a:prstGeom prst="ellipse">
                <a:avLst/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71" name="Group 396"/>
            <p:cNvGrpSpPr>
              <a:grpSpLocks/>
            </p:cNvGrpSpPr>
            <p:nvPr/>
          </p:nvGrpSpPr>
          <p:grpSpPr bwMode="auto">
            <a:xfrm>
              <a:off x="6705600" y="4343400"/>
              <a:ext cx="1066800" cy="1066800"/>
              <a:chOff x="4224" y="2736"/>
              <a:chExt cx="672" cy="672"/>
            </a:xfrm>
          </p:grpSpPr>
          <p:sp>
            <p:nvSpPr>
              <p:cNvPr id="473" name="Oval 397"/>
              <p:cNvSpPr>
                <a:spLocks noChangeArrowheads="1"/>
              </p:cNvSpPr>
              <p:nvPr/>
            </p:nvSpPr>
            <p:spPr bwMode="auto">
              <a:xfrm>
                <a:off x="4224" y="3312"/>
                <a:ext cx="96" cy="96"/>
              </a:xfrm>
              <a:prstGeom prst="ellipse">
                <a:avLst/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74" name="Oval 398"/>
              <p:cNvSpPr>
                <a:spLocks noChangeArrowheads="1"/>
              </p:cNvSpPr>
              <p:nvPr/>
            </p:nvSpPr>
            <p:spPr bwMode="auto">
              <a:xfrm>
                <a:off x="4608" y="2928"/>
                <a:ext cx="96" cy="96"/>
              </a:xfrm>
              <a:prstGeom prst="ellipse">
                <a:avLst/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75" name="Oval 399"/>
              <p:cNvSpPr>
                <a:spLocks noChangeArrowheads="1"/>
              </p:cNvSpPr>
              <p:nvPr/>
            </p:nvSpPr>
            <p:spPr bwMode="auto">
              <a:xfrm>
                <a:off x="4800" y="2736"/>
                <a:ext cx="96" cy="96"/>
              </a:xfrm>
              <a:prstGeom prst="ellipse">
                <a:avLst/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72" name="Oval 400"/>
            <p:cNvSpPr>
              <a:spLocks noChangeArrowheads="1"/>
            </p:cNvSpPr>
            <p:nvPr/>
          </p:nvSpPr>
          <p:spPr bwMode="auto">
            <a:xfrm>
              <a:off x="7924800" y="4038600"/>
              <a:ext cx="152400" cy="1524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61" name="Rectangle 860"/>
          <p:cNvSpPr/>
          <p:nvPr/>
        </p:nvSpPr>
        <p:spPr>
          <a:xfrm>
            <a:off x="6858000" y="3352800"/>
            <a:ext cx="12954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62" name="Object 861"/>
          <p:cNvGraphicFramePr>
            <a:graphicFrameLocks noChangeAspect="1"/>
          </p:cNvGraphicFramePr>
          <p:nvPr/>
        </p:nvGraphicFramePr>
        <p:xfrm>
          <a:off x="6832600" y="3276600"/>
          <a:ext cx="1317625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0" name="Equation" r:id="rId6" imgW="317225" imgH="203024" progId="Equation.3">
                  <p:embed/>
                </p:oleObj>
              </mc:Choice>
              <mc:Fallback>
                <p:oleObj name="Equation" r:id="rId6" imgW="317225" imgH="203024" progId="Equation.3">
                  <p:embed/>
                  <p:pic>
                    <p:nvPicPr>
                      <p:cNvPr id="0" name="Picture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2600" y="3276600"/>
                        <a:ext cx="1317625" cy="846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3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9800" y="285690"/>
            <a:ext cx="2848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SOLVE by GRAPHING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00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6858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What are the solution to these systems of equations?</a:t>
            </a:r>
          </a:p>
        </p:txBody>
      </p:sp>
      <p:grpSp>
        <p:nvGrpSpPr>
          <p:cNvPr id="2" name="Group 37"/>
          <p:cNvGrpSpPr/>
          <p:nvPr/>
        </p:nvGrpSpPr>
        <p:grpSpPr>
          <a:xfrm rot="5400000">
            <a:off x="637881" y="1267119"/>
            <a:ext cx="4343400" cy="4399963"/>
            <a:chOff x="457200" y="685801"/>
            <a:chExt cx="3810000" cy="3832225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57200" y="685801"/>
              <a:ext cx="3810000" cy="3832225"/>
              <a:chOff x="288" y="432"/>
              <a:chExt cx="2400" cy="2414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288" y="432"/>
                <a:ext cx="2400" cy="2414"/>
                <a:chOff x="432" y="1818"/>
                <a:chExt cx="2400" cy="2414"/>
              </a:xfrm>
            </p:grpSpPr>
            <p:grpSp>
              <p:nvGrpSpPr>
                <p:cNvPr id="5" name="Group 6"/>
                <p:cNvGrpSpPr>
                  <a:grpSpLocks/>
                </p:cNvGrpSpPr>
                <p:nvPr/>
              </p:nvGrpSpPr>
              <p:grpSpPr bwMode="auto">
                <a:xfrm>
                  <a:off x="432" y="2094"/>
                  <a:ext cx="2400" cy="2138"/>
                  <a:chOff x="432" y="1968"/>
                  <a:chExt cx="2400" cy="2138"/>
                </a:xfrm>
              </p:grpSpPr>
              <p:grpSp>
                <p:nvGrpSpPr>
                  <p:cNvPr id="6" name="Group 7"/>
                  <p:cNvGrpSpPr>
                    <a:grpSpLocks/>
                  </p:cNvGrpSpPr>
                  <p:nvPr/>
                </p:nvGrpSpPr>
                <p:grpSpPr bwMode="auto">
                  <a:xfrm>
                    <a:off x="432" y="1968"/>
                    <a:ext cx="2400" cy="2138"/>
                    <a:chOff x="432" y="1968"/>
                    <a:chExt cx="2400" cy="2138"/>
                  </a:xfrm>
                </p:grpSpPr>
                <p:grpSp>
                  <p:nvGrpSpPr>
                    <p:cNvPr id="7" name="Group 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2" y="1968"/>
                      <a:ext cx="2160" cy="2138"/>
                      <a:chOff x="432" y="1968"/>
                      <a:chExt cx="2160" cy="2138"/>
                    </a:xfrm>
                  </p:grpSpPr>
                  <p:pic>
                    <p:nvPicPr>
                      <p:cNvPr id="34" name="Picture 9" descr="grida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 cstate="print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" y="1968"/>
                        <a:ext cx="2138" cy="21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  <p:sp>
                    <p:nvSpPr>
                      <p:cNvPr id="35" name="Line 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32" y="3024"/>
                        <a:ext cx="2160" cy="0"/>
                      </a:xfrm>
                      <a:prstGeom prst="line">
                        <a:avLst/>
                      </a:prstGeom>
                      <a:noFill/>
                      <a:ln w="34925">
                        <a:solidFill>
                          <a:srgbClr val="FF0000"/>
                        </a:solidFill>
                        <a:round/>
                        <a:headEnd type="arrow" w="lg" len="med"/>
                        <a:tailEnd type="arrow" w="lg" len="med"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33" name="Text Box 1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592" y="2892"/>
                      <a:ext cx="240" cy="25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eaLnBrk="1" hangingPunct="1">
                        <a:spcBef>
                          <a:spcPct val="50000"/>
                        </a:spcBef>
                      </a:pPr>
                      <a:endParaRPr lang="en-US" b="1" dirty="0"/>
                    </a:p>
                  </p:txBody>
                </p:sp>
              </p:grpSp>
              <p:sp>
                <p:nvSpPr>
                  <p:cNvPr id="31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1488" y="1968"/>
                    <a:ext cx="0" cy="2112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round/>
                    <a:headEnd type="arrow" w="lg" len="med"/>
                    <a:tailEnd type="arrow" w="lg" len="med"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392" y="1818"/>
                  <a:ext cx="240" cy="25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endParaRPr lang="en-US" b="1" dirty="0"/>
                </a:p>
              </p:txBody>
            </p:sp>
          </p:grpSp>
          <p:sp>
            <p:nvSpPr>
              <p:cNvPr id="20" name="Oval 14"/>
              <p:cNvSpPr>
                <a:spLocks noChangeArrowheads="1"/>
              </p:cNvSpPr>
              <p:nvPr/>
            </p:nvSpPr>
            <p:spPr bwMode="auto">
              <a:xfrm>
                <a:off x="1308" y="2058"/>
                <a:ext cx="96" cy="9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Oval 15"/>
              <p:cNvSpPr>
                <a:spLocks noChangeArrowheads="1"/>
              </p:cNvSpPr>
              <p:nvPr/>
            </p:nvSpPr>
            <p:spPr bwMode="auto">
              <a:xfrm>
                <a:off x="1488" y="1908"/>
                <a:ext cx="96" cy="9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" name="Oval 16"/>
              <p:cNvSpPr>
                <a:spLocks noChangeArrowheads="1"/>
              </p:cNvSpPr>
              <p:nvPr/>
            </p:nvSpPr>
            <p:spPr bwMode="auto">
              <a:xfrm>
                <a:off x="1314" y="1206"/>
                <a:ext cx="96" cy="9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" name="Oval 17"/>
              <p:cNvSpPr>
                <a:spLocks noChangeArrowheads="1"/>
              </p:cNvSpPr>
              <p:nvPr/>
            </p:nvSpPr>
            <p:spPr bwMode="auto">
              <a:xfrm>
                <a:off x="1824" y="1542"/>
                <a:ext cx="96" cy="96"/>
              </a:xfrm>
              <a:prstGeom prst="ellipse">
                <a:avLst/>
              </a:prstGeom>
              <a:solidFill>
                <a:schemeClr val="accent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6" name="Line 19"/>
            <p:cNvSpPr>
              <a:spLocks noChangeShapeType="1"/>
            </p:cNvSpPr>
            <p:nvPr/>
          </p:nvSpPr>
          <p:spPr bwMode="auto">
            <a:xfrm>
              <a:off x="1295400" y="1447800"/>
              <a:ext cx="2514600" cy="1600200"/>
            </a:xfrm>
            <a:prstGeom prst="line">
              <a:avLst/>
            </a:prstGeom>
            <a:noFill/>
            <a:ln w="47625">
              <a:solidFill>
                <a:schemeClr val="accent2"/>
              </a:solidFill>
              <a:round/>
              <a:headEnd type="arrow" w="lg" len="med"/>
              <a:tailEnd type="arrow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Line 20"/>
            <p:cNvSpPr>
              <a:spLocks noChangeShapeType="1"/>
            </p:cNvSpPr>
            <p:nvPr/>
          </p:nvSpPr>
          <p:spPr bwMode="auto">
            <a:xfrm flipH="1">
              <a:off x="1143000" y="1647825"/>
              <a:ext cx="2667000" cy="2819400"/>
            </a:xfrm>
            <a:prstGeom prst="line">
              <a:avLst/>
            </a:prstGeom>
            <a:noFill/>
            <a:ln w="47625">
              <a:solidFill>
                <a:schemeClr val="accent1"/>
              </a:solidFill>
              <a:round/>
              <a:headEnd type="arrow" w="lg" len="med"/>
              <a:tailEnd type="arrow" w="lg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" name="Group 54"/>
          <p:cNvGrpSpPr/>
          <p:nvPr/>
        </p:nvGrpSpPr>
        <p:grpSpPr>
          <a:xfrm>
            <a:off x="4800600" y="762000"/>
            <a:ext cx="4343400" cy="4724400"/>
            <a:chOff x="381000" y="838200"/>
            <a:chExt cx="3810000" cy="4114800"/>
          </a:xfrm>
        </p:grpSpPr>
        <p:grpSp>
          <p:nvGrpSpPr>
            <p:cNvPr id="32" name="Group 4"/>
            <p:cNvGrpSpPr>
              <a:grpSpLocks/>
            </p:cNvGrpSpPr>
            <p:nvPr/>
          </p:nvGrpSpPr>
          <p:grpSpPr bwMode="auto">
            <a:xfrm>
              <a:off x="381000" y="838200"/>
              <a:ext cx="3810000" cy="3832225"/>
              <a:chOff x="432" y="1818"/>
              <a:chExt cx="2400" cy="2414"/>
            </a:xfrm>
          </p:grpSpPr>
          <p:grpSp>
            <p:nvGrpSpPr>
              <p:cNvPr id="38" name="Group 5"/>
              <p:cNvGrpSpPr>
                <a:grpSpLocks/>
              </p:cNvGrpSpPr>
              <p:nvPr/>
            </p:nvGrpSpPr>
            <p:grpSpPr bwMode="auto">
              <a:xfrm>
                <a:off x="432" y="2094"/>
                <a:ext cx="2400" cy="2138"/>
                <a:chOff x="432" y="1968"/>
                <a:chExt cx="2400" cy="2138"/>
              </a:xfrm>
            </p:grpSpPr>
            <p:grpSp>
              <p:nvGrpSpPr>
                <p:cNvPr id="39" name="Group 6"/>
                <p:cNvGrpSpPr>
                  <a:grpSpLocks/>
                </p:cNvGrpSpPr>
                <p:nvPr/>
              </p:nvGrpSpPr>
              <p:grpSpPr bwMode="auto">
                <a:xfrm>
                  <a:off x="432" y="1968"/>
                  <a:ext cx="2400" cy="2138"/>
                  <a:chOff x="432" y="1968"/>
                  <a:chExt cx="2400" cy="2138"/>
                </a:xfrm>
              </p:grpSpPr>
              <p:grpSp>
                <p:nvGrpSpPr>
                  <p:cNvPr id="40" name="Group 7"/>
                  <p:cNvGrpSpPr>
                    <a:grpSpLocks/>
                  </p:cNvGrpSpPr>
                  <p:nvPr/>
                </p:nvGrpSpPr>
                <p:grpSpPr bwMode="auto">
                  <a:xfrm>
                    <a:off x="432" y="1968"/>
                    <a:ext cx="2160" cy="2138"/>
                    <a:chOff x="432" y="1968"/>
                    <a:chExt cx="2160" cy="2138"/>
                  </a:xfrm>
                </p:grpSpPr>
                <p:pic>
                  <p:nvPicPr>
                    <p:cNvPr id="69" name="Picture 8" descr="grida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6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432" y="1968"/>
                      <a:ext cx="2138" cy="2138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sp>
                  <p:nvSpPr>
                    <p:cNvPr id="70" name="Line 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2" y="3024"/>
                      <a:ext cx="2160" cy="0"/>
                    </a:xfrm>
                    <a:prstGeom prst="line">
                      <a:avLst/>
                    </a:prstGeom>
                    <a:noFill/>
                    <a:ln w="34925">
                      <a:solidFill>
                        <a:srgbClr val="FF0000"/>
                      </a:solidFill>
                      <a:round/>
                      <a:headEnd type="arrow" w="lg" len="med"/>
                      <a:tailEnd type="arrow" w="lg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8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92" y="2892"/>
                    <a:ext cx="240" cy="25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eaLnBrk="1" hangingPunct="1">
                      <a:spcBef>
                        <a:spcPct val="50000"/>
                      </a:spcBef>
                    </a:pPr>
                    <a:endParaRPr lang="en-US" b="1" dirty="0"/>
                  </a:p>
                </p:txBody>
              </p:sp>
            </p:grpSp>
            <p:sp>
              <p:nvSpPr>
                <p:cNvPr id="66" name="Line 11"/>
                <p:cNvSpPr>
                  <a:spLocks noChangeShapeType="1"/>
                </p:cNvSpPr>
                <p:nvPr/>
              </p:nvSpPr>
              <p:spPr bwMode="auto">
                <a:xfrm>
                  <a:off x="1488" y="1968"/>
                  <a:ext cx="0" cy="2112"/>
                </a:xfrm>
                <a:prstGeom prst="line">
                  <a:avLst/>
                </a:prstGeom>
                <a:noFill/>
                <a:ln w="34925">
                  <a:solidFill>
                    <a:srgbClr val="FF0000"/>
                  </a:solidFill>
                  <a:round/>
                  <a:headEnd type="arrow" w="lg" len="med"/>
                  <a:tailEnd type="arrow" w="lg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64" name="Text Box 12"/>
              <p:cNvSpPr txBox="1">
                <a:spLocks noChangeArrowheads="1"/>
              </p:cNvSpPr>
              <p:nvPr/>
            </p:nvSpPr>
            <p:spPr bwMode="auto">
              <a:xfrm>
                <a:off x="1392" y="1818"/>
                <a:ext cx="240" cy="2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endParaRPr lang="en-US" b="1" dirty="0"/>
              </a:p>
            </p:txBody>
          </p:sp>
        </p:grpSp>
        <p:sp>
          <p:nvSpPr>
            <p:cNvPr id="57" name="Oval 16"/>
            <p:cNvSpPr>
              <a:spLocks noChangeArrowheads="1"/>
            </p:cNvSpPr>
            <p:nvPr/>
          </p:nvSpPr>
          <p:spPr bwMode="auto">
            <a:xfrm>
              <a:off x="2009775" y="2057400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Oval 17"/>
            <p:cNvSpPr>
              <a:spLocks noChangeArrowheads="1"/>
            </p:cNvSpPr>
            <p:nvPr/>
          </p:nvSpPr>
          <p:spPr bwMode="auto">
            <a:xfrm>
              <a:off x="2286000" y="2324100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Oval 18"/>
            <p:cNvSpPr>
              <a:spLocks noChangeArrowheads="1"/>
            </p:cNvSpPr>
            <p:nvPr/>
          </p:nvSpPr>
          <p:spPr bwMode="auto">
            <a:xfrm>
              <a:off x="2009775" y="4543425"/>
              <a:ext cx="152400" cy="15240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Oval 19"/>
            <p:cNvSpPr>
              <a:spLocks noChangeArrowheads="1"/>
            </p:cNvSpPr>
            <p:nvPr/>
          </p:nvSpPr>
          <p:spPr bwMode="auto">
            <a:xfrm>
              <a:off x="2276475" y="3962400"/>
              <a:ext cx="152400" cy="15240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en-US" b="1"/>
            </a:p>
          </p:txBody>
        </p:sp>
        <p:sp>
          <p:nvSpPr>
            <p:cNvPr id="61" name="Line 21"/>
            <p:cNvSpPr>
              <a:spLocks noChangeShapeType="1"/>
            </p:cNvSpPr>
            <p:nvPr/>
          </p:nvSpPr>
          <p:spPr bwMode="auto">
            <a:xfrm>
              <a:off x="1295400" y="1371600"/>
              <a:ext cx="2438400" cy="2343150"/>
            </a:xfrm>
            <a:prstGeom prst="line">
              <a:avLst/>
            </a:prstGeom>
            <a:noFill/>
            <a:ln w="47625">
              <a:solidFill>
                <a:schemeClr val="accent1"/>
              </a:solidFill>
              <a:round/>
              <a:headEnd type="arrow" w="lg" len="med"/>
              <a:tailEnd type="arrow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Line 22"/>
            <p:cNvSpPr>
              <a:spLocks noChangeShapeType="1"/>
            </p:cNvSpPr>
            <p:nvPr/>
          </p:nvSpPr>
          <p:spPr bwMode="auto">
            <a:xfrm flipH="1">
              <a:off x="1905000" y="1905000"/>
              <a:ext cx="1524000" cy="3048000"/>
            </a:xfrm>
            <a:prstGeom prst="line">
              <a:avLst/>
            </a:prstGeom>
            <a:noFill/>
            <a:ln w="47625">
              <a:solidFill>
                <a:schemeClr val="accent2"/>
              </a:solidFill>
              <a:round/>
              <a:headEnd type="arrow" w="lg" len="med"/>
              <a:tailEnd type="arrow" w="lg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5" name="Rectangle 64"/>
          <p:cNvSpPr/>
          <p:nvPr/>
        </p:nvSpPr>
        <p:spPr>
          <a:xfrm>
            <a:off x="1778000" y="5257800"/>
            <a:ext cx="12954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7" name="Object 66"/>
          <p:cNvGraphicFramePr>
            <a:graphicFrameLocks noChangeAspect="1"/>
          </p:cNvGraphicFramePr>
          <p:nvPr/>
        </p:nvGraphicFramePr>
        <p:xfrm>
          <a:off x="1595438" y="5181600"/>
          <a:ext cx="1633537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63" name="Equation" r:id="rId7" imgW="393529" imgH="203112" progId="Equation.3">
                  <p:embed/>
                </p:oleObj>
              </mc:Choice>
              <mc:Fallback>
                <p:oleObj name="Equation" r:id="rId7" imgW="393529" imgH="203112" progId="Equation.3">
                  <p:embed/>
                  <p:pic>
                    <p:nvPicPr>
                      <p:cNvPr id="0" name="Picture 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5438" y="5181600"/>
                        <a:ext cx="1633537" cy="846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Rectangle 70"/>
          <p:cNvSpPr/>
          <p:nvPr/>
        </p:nvSpPr>
        <p:spPr>
          <a:xfrm>
            <a:off x="6197600" y="5257800"/>
            <a:ext cx="12954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2" name="Object 71"/>
          <p:cNvGraphicFramePr>
            <a:graphicFrameLocks noChangeAspect="1"/>
          </p:cNvGraphicFramePr>
          <p:nvPr/>
        </p:nvGraphicFramePr>
        <p:xfrm>
          <a:off x="6146800" y="5181600"/>
          <a:ext cx="1370013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64" name="Equation" r:id="rId9" imgW="330057" imgH="203112" progId="Equation.3">
                  <p:embed/>
                </p:oleObj>
              </mc:Choice>
              <mc:Fallback>
                <p:oleObj name="Equation" r:id="rId9" imgW="330057" imgH="203112" progId="Equation.3">
                  <p:embed/>
                  <p:pic>
                    <p:nvPicPr>
                      <p:cNvPr id="0" name="Picture 1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6800" y="5181600"/>
                        <a:ext cx="1370013" cy="846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7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3" descr="sys of eq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048000" y="3581400"/>
            <a:ext cx="3276600" cy="3111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" name="Picture 5" descr="sys of eq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0" y="914400"/>
            <a:ext cx="3299791" cy="3133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" name="Picture 3" descr="sys of eq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915135" y="838200"/>
            <a:ext cx="3228865" cy="3066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6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7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9800" y="285690"/>
            <a:ext cx="2848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SOLVE by GRAPHING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00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8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6096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What are the solution to these systems of equations?</a:t>
            </a:r>
          </a:p>
        </p:txBody>
      </p:sp>
      <p:sp>
        <p:nvSpPr>
          <p:cNvPr id="48" name="Rectangle 47"/>
          <p:cNvSpPr/>
          <p:nvPr/>
        </p:nvSpPr>
        <p:spPr>
          <a:xfrm>
            <a:off x="2667000" y="2057400"/>
            <a:ext cx="1493838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/>
        </p:nvGraphicFramePr>
        <p:xfrm>
          <a:off x="2590800" y="1981200"/>
          <a:ext cx="1687512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44" name="Equation" r:id="rId9" imgW="406048" imgH="203024" progId="Equation.3">
                  <p:embed/>
                </p:oleObj>
              </mc:Choice>
              <mc:Fallback>
                <p:oleObj name="Equation" r:id="rId9" imgW="406048" imgH="203024" progId="Equation.3">
                  <p:embed/>
                  <p:pic>
                    <p:nvPicPr>
                      <p:cNvPr id="0" name="Picture 1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981200"/>
                        <a:ext cx="1687512" cy="846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Rectangle 49"/>
          <p:cNvSpPr/>
          <p:nvPr/>
        </p:nvSpPr>
        <p:spPr>
          <a:xfrm>
            <a:off x="5105400" y="1447800"/>
            <a:ext cx="19812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/>
        </p:nvGraphicFramePr>
        <p:xfrm>
          <a:off x="5029200" y="1371600"/>
          <a:ext cx="2108200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45" name="Equation" r:id="rId11" imgW="507780" imgH="203112" progId="Equation.3">
                  <p:embed/>
                </p:oleObj>
              </mc:Choice>
              <mc:Fallback>
                <p:oleObj name="Equation" r:id="rId11" imgW="507780" imgH="203112" progId="Equation.3">
                  <p:embed/>
                  <p:pic>
                    <p:nvPicPr>
                      <p:cNvPr id="0" name="Picture 1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1371600"/>
                        <a:ext cx="2108200" cy="846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Rectangle 51"/>
          <p:cNvSpPr/>
          <p:nvPr/>
        </p:nvSpPr>
        <p:spPr>
          <a:xfrm>
            <a:off x="4983162" y="5265738"/>
            <a:ext cx="1189038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/>
        </p:nvGraphicFramePr>
        <p:xfrm>
          <a:off x="4953000" y="5181600"/>
          <a:ext cx="1316038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46" name="Equation" r:id="rId13" imgW="317225" imgH="203024" progId="Equation.3">
                  <p:embed/>
                </p:oleObj>
              </mc:Choice>
              <mc:Fallback>
                <p:oleObj name="Equation" r:id="rId13" imgW="317225" imgH="203024" progId="Equation.3">
                  <p:embed/>
                  <p:pic>
                    <p:nvPicPr>
                      <p:cNvPr id="0" name="Picture 1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5181600"/>
                        <a:ext cx="1316038" cy="846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  <p:bldP spid="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90600" y="990600"/>
            <a:ext cx="3657600" cy="304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0" y="285690"/>
            <a:ext cx="2323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INTRODUCTION</a:t>
            </a:r>
            <a:endParaRPr lang="en-US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FF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" y="914400"/>
            <a:ext cx="815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  A  </a:t>
            </a:r>
            <a:r>
              <a:rPr lang="en-US" sz="2200" b="1" dirty="0" smtClean="0"/>
              <a:t>SYSTEM of EQUATIONS  </a:t>
            </a:r>
            <a:r>
              <a:rPr lang="en-US" sz="2200" dirty="0" smtClean="0"/>
              <a:t>is a number of equations 			containing the same variables</a:t>
            </a:r>
            <a:endParaRPr lang="en-US" sz="2200" dirty="0"/>
          </a:p>
        </p:txBody>
      </p:sp>
      <p:pic>
        <p:nvPicPr>
          <p:cNvPr id="1026" name="Picture 2" descr="C:\FILES\pictures (fun)\CUEs\Question 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1828800"/>
            <a:ext cx="742950" cy="173355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6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9800" y="285690"/>
            <a:ext cx="2848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SOLVE by GRAPHING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00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6096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What is the solution to this system of equations?</a:t>
            </a:r>
          </a:p>
        </p:txBody>
      </p:sp>
      <p:sp>
        <p:nvSpPr>
          <p:cNvPr id="48" name="Rectangle 47"/>
          <p:cNvSpPr/>
          <p:nvPr/>
        </p:nvSpPr>
        <p:spPr>
          <a:xfrm>
            <a:off x="4724400" y="3124200"/>
            <a:ext cx="21336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609600" y="838200"/>
            <a:ext cx="3810000" cy="3981450"/>
            <a:chOff x="533400" y="762000"/>
            <a:chExt cx="3810000" cy="3981450"/>
          </a:xfrm>
        </p:grpSpPr>
        <p:grpSp>
          <p:nvGrpSpPr>
            <p:cNvPr id="26" name="Group 5"/>
            <p:cNvGrpSpPr>
              <a:grpSpLocks/>
            </p:cNvGrpSpPr>
            <p:nvPr/>
          </p:nvGrpSpPr>
          <p:grpSpPr bwMode="auto">
            <a:xfrm>
              <a:off x="533400" y="762000"/>
              <a:ext cx="3810000" cy="3832225"/>
              <a:chOff x="432" y="1818"/>
              <a:chExt cx="2400" cy="2414"/>
            </a:xfrm>
          </p:grpSpPr>
          <p:grpSp>
            <p:nvGrpSpPr>
              <p:cNvPr id="33" name="Group 6"/>
              <p:cNvGrpSpPr>
                <a:grpSpLocks/>
              </p:cNvGrpSpPr>
              <p:nvPr/>
            </p:nvGrpSpPr>
            <p:grpSpPr bwMode="auto">
              <a:xfrm>
                <a:off x="432" y="2094"/>
                <a:ext cx="2400" cy="2138"/>
                <a:chOff x="432" y="1968"/>
                <a:chExt cx="2400" cy="2138"/>
              </a:xfrm>
            </p:grpSpPr>
            <p:grpSp>
              <p:nvGrpSpPr>
                <p:cNvPr id="35" name="Group 7"/>
                <p:cNvGrpSpPr>
                  <a:grpSpLocks/>
                </p:cNvGrpSpPr>
                <p:nvPr/>
              </p:nvGrpSpPr>
              <p:grpSpPr bwMode="auto">
                <a:xfrm>
                  <a:off x="432" y="1968"/>
                  <a:ext cx="2400" cy="2138"/>
                  <a:chOff x="432" y="1968"/>
                  <a:chExt cx="2400" cy="2138"/>
                </a:xfrm>
              </p:grpSpPr>
              <p:grpSp>
                <p:nvGrpSpPr>
                  <p:cNvPr id="37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432" y="1968"/>
                    <a:ext cx="2160" cy="2138"/>
                    <a:chOff x="432" y="1968"/>
                    <a:chExt cx="2160" cy="2138"/>
                  </a:xfrm>
                </p:grpSpPr>
                <p:pic>
                  <p:nvPicPr>
                    <p:cNvPr id="39" name="Picture 9" descr="grida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/>
                    <a:srcRect/>
                    <a:stretch>
                      <a:fillRect/>
                    </a:stretch>
                  </p:blipFill>
                  <p:spPr bwMode="auto">
                    <a:xfrm>
                      <a:off x="432" y="1968"/>
                      <a:ext cx="2138" cy="2138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sp>
                  <p:nvSpPr>
                    <p:cNvPr id="40" name="Line 1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2" y="3024"/>
                      <a:ext cx="2160" cy="0"/>
                    </a:xfrm>
                    <a:prstGeom prst="line">
                      <a:avLst/>
                    </a:prstGeom>
                    <a:noFill/>
                    <a:ln w="34925">
                      <a:solidFill>
                        <a:srgbClr val="FF0000"/>
                      </a:solidFill>
                      <a:round/>
                      <a:headEnd type="arrow" w="lg" len="med"/>
                      <a:tailEnd type="arrow" w="lg" len="med"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38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92" y="2892"/>
                    <a:ext cx="240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b="1"/>
                      <a:t>x</a:t>
                    </a:r>
                  </a:p>
                </p:txBody>
              </p:sp>
            </p:grpSp>
            <p:sp>
              <p:nvSpPr>
                <p:cNvPr id="36" name="Line 12"/>
                <p:cNvSpPr>
                  <a:spLocks noChangeShapeType="1"/>
                </p:cNvSpPr>
                <p:nvPr/>
              </p:nvSpPr>
              <p:spPr bwMode="auto">
                <a:xfrm>
                  <a:off x="1488" y="1968"/>
                  <a:ext cx="0" cy="2112"/>
                </a:xfrm>
                <a:prstGeom prst="line">
                  <a:avLst/>
                </a:prstGeom>
                <a:noFill/>
                <a:ln w="34925">
                  <a:solidFill>
                    <a:srgbClr val="FF0000"/>
                  </a:solidFill>
                  <a:round/>
                  <a:headEnd type="arrow" w="lg" len="med"/>
                  <a:tailEnd type="arrow" w="lg" len="med"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4" name="Text Box 13"/>
              <p:cNvSpPr txBox="1">
                <a:spLocks noChangeArrowheads="1"/>
              </p:cNvSpPr>
              <p:nvPr/>
            </p:nvSpPr>
            <p:spPr bwMode="auto">
              <a:xfrm>
                <a:off x="1392" y="1818"/>
                <a:ext cx="24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b="1"/>
                  <a:t>y</a:t>
                </a:r>
              </a:p>
            </p:txBody>
          </p:sp>
        </p:grpSp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2162175" y="3914775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Oval 17"/>
            <p:cNvSpPr>
              <a:spLocks noChangeArrowheads="1"/>
            </p:cNvSpPr>
            <p:nvPr/>
          </p:nvSpPr>
          <p:spPr bwMode="auto">
            <a:xfrm>
              <a:off x="3505200" y="3095625"/>
              <a:ext cx="152400" cy="152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Oval 18"/>
            <p:cNvSpPr>
              <a:spLocks noChangeArrowheads="1"/>
            </p:cNvSpPr>
            <p:nvPr/>
          </p:nvSpPr>
          <p:spPr bwMode="auto">
            <a:xfrm>
              <a:off x="2143125" y="2838450"/>
              <a:ext cx="152400" cy="15240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Oval 19"/>
            <p:cNvSpPr>
              <a:spLocks noChangeArrowheads="1"/>
            </p:cNvSpPr>
            <p:nvPr/>
          </p:nvSpPr>
          <p:spPr bwMode="auto">
            <a:xfrm>
              <a:off x="3495675" y="1990725"/>
              <a:ext cx="152400" cy="15240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Line 21"/>
            <p:cNvSpPr>
              <a:spLocks noChangeShapeType="1"/>
            </p:cNvSpPr>
            <p:nvPr/>
          </p:nvSpPr>
          <p:spPr bwMode="auto">
            <a:xfrm flipV="1">
              <a:off x="838200" y="1828800"/>
              <a:ext cx="3124200" cy="1905000"/>
            </a:xfrm>
            <a:prstGeom prst="line">
              <a:avLst/>
            </a:prstGeom>
            <a:noFill/>
            <a:ln w="47625">
              <a:solidFill>
                <a:srgbClr val="0000FF"/>
              </a:solidFill>
              <a:round/>
              <a:headEnd type="arrow" w="lg" len="med"/>
              <a:tailEnd type="arrow" w="lg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Line 22"/>
            <p:cNvSpPr>
              <a:spLocks noChangeShapeType="1"/>
            </p:cNvSpPr>
            <p:nvPr/>
          </p:nvSpPr>
          <p:spPr bwMode="auto">
            <a:xfrm flipV="1">
              <a:off x="990600" y="2838450"/>
              <a:ext cx="3124200" cy="1905000"/>
            </a:xfrm>
            <a:prstGeom prst="line">
              <a:avLst/>
            </a:prstGeom>
            <a:noFill/>
            <a:ln w="47625">
              <a:solidFill>
                <a:schemeClr val="accent1"/>
              </a:solidFill>
              <a:round/>
              <a:headEnd type="arrow" w="lg" len="med"/>
              <a:tailEnd type="arrow" w="lg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648200" y="1676400"/>
            <a:ext cx="426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These lines are parallel.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648200" y="2209800"/>
            <a:ext cx="426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There is no intersection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648200" y="3124200"/>
            <a:ext cx="426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NO SOLUTION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4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1" grpId="0"/>
      <p:bldP spid="42" grpId="0"/>
      <p:bldP spid="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9800" y="285690"/>
            <a:ext cx="2848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SOLVE by GRAPHING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00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6096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What is the solution to this system of equations?</a:t>
            </a:r>
          </a:p>
        </p:txBody>
      </p:sp>
      <p:sp>
        <p:nvSpPr>
          <p:cNvPr id="48" name="Rectangle 47"/>
          <p:cNvSpPr/>
          <p:nvPr/>
        </p:nvSpPr>
        <p:spPr>
          <a:xfrm>
            <a:off x="4724400" y="3856220"/>
            <a:ext cx="28194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9" descr="grid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600200"/>
            <a:ext cx="3394075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Text Box 11"/>
          <p:cNvSpPr txBox="1">
            <a:spLocks noChangeArrowheads="1"/>
          </p:cNvSpPr>
          <p:nvPr/>
        </p:nvSpPr>
        <p:spPr bwMode="auto">
          <a:xfrm>
            <a:off x="3810000" y="306705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/>
              <a:t>x</a:t>
            </a:r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1905000" y="11430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 dirty="0"/>
              <a:t>y</a:t>
            </a:r>
          </a:p>
        </p:txBody>
      </p:sp>
      <p:sp>
        <p:nvSpPr>
          <p:cNvPr id="29" name="Oval 18"/>
          <p:cNvSpPr>
            <a:spLocks noChangeArrowheads="1"/>
          </p:cNvSpPr>
          <p:nvPr/>
        </p:nvSpPr>
        <p:spPr bwMode="auto">
          <a:xfrm>
            <a:off x="883920" y="376428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3108960" y="211836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4648200" y="1676400"/>
            <a:ext cx="426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When lines PERFECTLY overlap like this,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648200" y="2590800"/>
            <a:ext cx="426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They are the same line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648200" y="3810000"/>
            <a:ext cx="2971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INFINITELY MANY SOLUTIONS</a:t>
            </a:r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>
            <a:off x="2103120" y="1661160"/>
            <a:ext cx="0" cy="3352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lg" len="med"/>
            <a:tailEnd type="non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35" name="Line 12"/>
          <p:cNvSpPr>
            <a:spLocks noChangeShapeType="1"/>
          </p:cNvSpPr>
          <p:nvPr/>
        </p:nvSpPr>
        <p:spPr bwMode="auto">
          <a:xfrm>
            <a:off x="457200" y="3307080"/>
            <a:ext cx="3276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lg" len="med"/>
            <a:tailEnd type="non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" name="Line 12"/>
          <p:cNvSpPr>
            <a:spLocks noChangeShapeType="1"/>
          </p:cNvSpPr>
          <p:nvPr/>
        </p:nvSpPr>
        <p:spPr bwMode="auto">
          <a:xfrm flipH="1">
            <a:off x="381000" y="1600200"/>
            <a:ext cx="3581400" cy="26670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 type="arrow" w="lg" len="med"/>
            <a:tailEnd type="arrow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44" name="Oval 19"/>
          <p:cNvSpPr>
            <a:spLocks noChangeArrowheads="1"/>
          </p:cNvSpPr>
          <p:nvPr/>
        </p:nvSpPr>
        <p:spPr bwMode="auto">
          <a:xfrm>
            <a:off x="2042160" y="2926080"/>
            <a:ext cx="152400" cy="152400"/>
          </a:xfrm>
          <a:prstGeom prst="ellipse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Oval 18"/>
          <p:cNvSpPr>
            <a:spLocks noChangeArrowheads="1"/>
          </p:cNvSpPr>
          <p:nvPr/>
        </p:nvSpPr>
        <p:spPr bwMode="auto">
          <a:xfrm>
            <a:off x="914400" y="3733800"/>
            <a:ext cx="152400" cy="152400"/>
          </a:xfrm>
          <a:prstGeom prst="ellipse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Line 21"/>
          <p:cNvSpPr>
            <a:spLocks noChangeShapeType="1"/>
          </p:cNvSpPr>
          <p:nvPr/>
        </p:nvSpPr>
        <p:spPr bwMode="auto">
          <a:xfrm flipV="1">
            <a:off x="381000" y="1600200"/>
            <a:ext cx="3581400" cy="2667000"/>
          </a:xfrm>
          <a:prstGeom prst="line">
            <a:avLst/>
          </a:prstGeom>
          <a:noFill/>
          <a:ln w="47625">
            <a:solidFill>
              <a:srgbClr val="0000FF"/>
            </a:solidFill>
            <a:round/>
            <a:headEnd type="arrow" w="lg" len="med"/>
            <a:tailEnd type="arrow" w="lg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6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30" grpId="0" animBg="1"/>
      <p:bldP spid="41" grpId="0"/>
      <p:bldP spid="42" grpId="0"/>
      <p:bldP spid="43" grpId="0"/>
      <p:bldP spid="36" grpId="0" animBg="1"/>
      <p:bldP spid="44" grpId="0" animBg="1"/>
      <p:bldP spid="37" grpId="0" animBg="1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098925" y="990600"/>
            <a:ext cx="5045075" cy="5029200"/>
            <a:chOff x="370" y="518"/>
            <a:chExt cx="3178" cy="3168"/>
          </a:xfrm>
        </p:grpSpPr>
        <p:sp>
          <p:nvSpPr>
            <p:cNvPr id="1242119" name="Line 7"/>
            <p:cNvSpPr>
              <a:spLocks noChangeShapeType="1"/>
            </p:cNvSpPr>
            <p:nvPr/>
          </p:nvSpPr>
          <p:spPr bwMode="auto">
            <a:xfrm>
              <a:off x="1858" y="710"/>
              <a:ext cx="0" cy="2976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 type="stealth" w="med" len="med"/>
              <a:tailEnd type="stealth" w="med" len="med"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20" name="Line 8"/>
            <p:cNvSpPr>
              <a:spLocks noChangeShapeType="1"/>
            </p:cNvSpPr>
            <p:nvPr/>
          </p:nvSpPr>
          <p:spPr bwMode="auto">
            <a:xfrm>
              <a:off x="370" y="2198"/>
              <a:ext cx="2976" cy="0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 type="stealth" w="med" len="med"/>
              <a:tailEnd type="stealth" w="med" len="med"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21" name="Line 9"/>
            <p:cNvSpPr>
              <a:spLocks noChangeShapeType="1"/>
            </p:cNvSpPr>
            <p:nvPr/>
          </p:nvSpPr>
          <p:spPr bwMode="auto">
            <a:xfrm>
              <a:off x="418" y="2006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22" name="Line 10"/>
            <p:cNvSpPr>
              <a:spLocks noChangeShapeType="1"/>
            </p:cNvSpPr>
            <p:nvPr/>
          </p:nvSpPr>
          <p:spPr bwMode="auto">
            <a:xfrm>
              <a:off x="418" y="1814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23" name="Line 11"/>
            <p:cNvSpPr>
              <a:spLocks noChangeShapeType="1"/>
            </p:cNvSpPr>
            <p:nvPr/>
          </p:nvSpPr>
          <p:spPr bwMode="auto">
            <a:xfrm>
              <a:off x="418" y="1622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24" name="Line 12"/>
            <p:cNvSpPr>
              <a:spLocks noChangeShapeType="1"/>
            </p:cNvSpPr>
            <p:nvPr/>
          </p:nvSpPr>
          <p:spPr bwMode="auto">
            <a:xfrm>
              <a:off x="418" y="1430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25" name="Line 13"/>
            <p:cNvSpPr>
              <a:spLocks noChangeShapeType="1"/>
            </p:cNvSpPr>
            <p:nvPr/>
          </p:nvSpPr>
          <p:spPr bwMode="auto">
            <a:xfrm>
              <a:off x="418" y="1238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26" name="Line 14"/>
            <p:cNvSpPr>
              <a:spLocks noChangeShapeType="1"/>
            </p:cNvSpPr>
            <p:nvPr/>
          </p:nvSpPr>
          <p:spPr bwMode="auto">
            <a:xfrm>
              <a:off x="418" y="1046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27" name="Line 15"/>
            <p:cNvSpPr>
              <a:spLocks noChangeShapeType="1"/>
            </p:cNvSpPr>
            <p:nvPr/>
          </p:nvSpPr>
          <p:spPr bwMode="auto">
            <a:xfrm>
              <a:off x="418" y="854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28" name="Line 16"/>
            <p:cNvSpPr>
              <a:spLocks noChangeShapeType="1"/>
            </p:cNvSpPr>
            <p:nvPr/>
          </p:nvSpPr>
          <p:spPr bwMode="auto">
            <a:xfrm>
              <a:off x="418" y="2390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29" name="Line 17"/>
            <p:cNvSpPr>
              <a:spLocks noChangeShapeType="1"/>
            </p:cNvSpPr>
            <p:nvPr/>
          </p:nvSpPr>
          <p:spPr bwMode="auto">
            <a:xfrm>
              <a:off x="418" y="2582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30" name="Line 18"/>
            <p:cNvSpPr>
              <a:spLocks noChangeShapeType="1"/>
            </p:cNvSpPr>
            <p:nvPr/>
          </p:nvSpPr>
          <p:spPr bwMode="auto">
            <a:xfrm>
              <a:off x="418" y="2774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31" name="Line 19"/>
            <p:cNvSpPr>
              <a:spLocks noChangeShapeType="1"/>
            </p:cNvSpPr>
            <p:nvPr/>
          </p:nvSpPr>
          <p:spPr bwMode="auto">
            <a:xfrm>
              <a:off x="418" y="2966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32" name="Line 20"/>
            <p:cNvSpPr>
              <a:spLocks noChangeShapeType="1"/>
            </p:cNvSpPr>
            <p:nvPr/>
          </p:nvSpPr>
          <p:spPr bwMode="auto">
            <a:xfrm>
              <a:off x="418" y="3158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33" name="Line 21"/>
            <p:cNvSpPr>
              <a:spLocks noChangeShapeType="1"/>
            </p:cNvSpPr>
            <p:nvPr/>
          </p:nvSpPr>
          <p:spPr bwMode="auto">
            <a:xfrm>
              <a:off x="418" y="3350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34" name="Line 22"/>
            <p:cNvSpPr>
              <a:spLocks noChangeShapeType="1"/>
            </p:cNvSpPr>
            <p:nvPr/>
          </p:nvSpPr>
          <p:spPr bwMode="auto">
            <a:xfrm>
              <a:off x="418" y="3542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35" name="Line 23"/>
            <p:cNvSpPr>
              <a:spLocks noChangeShapeType="1"/>
            </p:cNvSpPr>
            <p:nvPr/>
          </p:nvSpPr>
          <p:spPr bwMode="auto">
            <a:xfrm>
              <a:off x="1666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36" name="Line 24"/>
            <p:cNvSpPr>
              <a:spLocks noChangeShapeType="1"/>
            </p:cNvSpPr>
            <p:nvPr/>
          </p:nvSpPr>
          <p:spPr bwMode="auto">
            <a:xfrm>
              <a:off x="1474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37" name="Line 25"/>
            <p:cNvSpPr>
              <a:spLocks noChangeShapeType="1"/>
            </p:cNvSpPr>
            <p:nvPr/>
          </p:nvSpPr>
          <p:spPr bwMode="auto">
            <a:xfrm>
              <a:off x="1282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38" name="Line 26"/>
            <p:cNvSpPr>
              <a:spLocks noChangeShapeType="1"/>
            </p:cNvSpPr>
            <p:nvPr/>
          </p:nvSpPr>
          <p:spPr bwMode="auto">
            <a:xfrm>
              <a:off x="1090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39" name="Line 27"/>
            <p:cNvSpPr>
              <a:spLocks noChangeShapeType="1"/>
            </p:cNvSpPr>
            <p:nvPr/>
          </p:nvSpPr>
          <p:spPr bwMode="auto">
            <a:xfrm>
              <a:off x="898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40" name="Line 28"/>
            <p:cNvSpPr>
              <a:spLocks noChangeShapeType="1"/>
            </p:cNvSpPr>
            <p:nvPr/>
          </p:nvSpPr>
          <p:spPr bwMode="auto">
            <a:xfrm>
              <a:off x="706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41" name="Line 29"/>
            <p:cNvSpPr>
              <a:spLocks noChangeShapeType="1"/>
            </p:cNvSpPr>
            <p:nvPr/>
          </p:nvSpPr>
          <p:spPr bwMode="auto">
            <a:xfrm>
              <a:off x="514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42" name="Line 30"/>
            <p:cNvSpPr>
              <a:spLocks noChangeShapeType="1"/>
            </p:cNvSpPr>
            <p:nvPr/>
          </p:nvSpPr>
          <p:spPr bwMode="auto">
            <a:xfrm>
              <a:off x="2050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43" name="Line 31"/>
            <p:cNvSpPr>
              <a:spLocks noChangeShapeType="1"/>
            </p:cNvSpPr>
            <p:nvPr/>
          </p:nvSpPr>
          <p:spPr bwMode="auto">
            <a:xfrm>
              <a:off x="2242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44" name="Line 32"/>
            <p:cNvSpPr>
              <a:spLocks noChangeShapeType="1"/>
            </p:cNvSpPr>
            <p:nvPr/>
          </p:nvSpPr>
          <p:spPr bwMode="auto">
            <a:xfrm>
              <a:off x="2434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45" name="Line 33"/>
            <p:cNvSpPr>
              <a:spLocks noChangeShapeType="1"/>
            </p:cNvSpPr>
            <p:nvPr/>
          </p:nvSpPr>
          <p:spPr bwMode="auto">
            <a:xfrm>
              <a:off x="2626" y="758"/>
              <a:ext cx="0" cy="2928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46" name="Line 34"/>
            <p:cNvSpPr>
              <a:spLocks noChangeShapeType="1"/>
            </p:cNvSpPr>
            <p:nvPr/>
          </p:nvSpPr>
          <p:spPr bwMode="auto">
            <a:xfrm>
              <a:off x="2818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47" name="Line 35"/>
            <p:cNvSpPr>
              <a:spLocks noChangeShapeType="1"/>
            </p:cNvSpPr>
            <p:nvPr/>
          </p:nvSpPr>
          <p:spPr bwMode="auto">
            <a:xfrm>
              <a:off x="3010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48" name="Line 36"/>
            <p:cNvSpPr>
              <a:spLocks noChangeShapeType="1"/>
            </p:cNvSpPr>
            <p:nvPr/>
          </p:nvSpPr>
          <p:spPr bwMode="auto">
            <a:xfrm>
              <a:off x="3202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2149" name="Text Box 37"/>
            <p:cNvSpPr txBox="1">
              <a:spLocks noChangeArrowheads="1"/>
            </p:cNvSpPr>
            <p:nvPr/>
          </p:nvSpPr>
          <p:spPr bwMode="auto">
            <a:xfrm>
              <a:off x="3336" y="2080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b="1" i="1"/>
                <a:t>x</a:t>
              </a:r>
            </a:p>
          </p:txBody>
        </p:sp>
        <p:sp>
          <p:nvSpPr>
            <p:cNvPr id="1242150" name="Text Box 38"/>
            <p:cNvSpPr txBox="1">
              <a:spLocks noChangeArrowheads="1"/>
            </p:cNvSpPr>
            <p:nvPr/>
          </p:nvSpPr>
          <p:spPr bwMode="auto">
            <a:xfrm>
              <a:off x="1666" y="518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b="1" i="1"/>
                <a:t>y</a:t>
              </a:r>
            </a:p>
          </p:txBody>
        </p:sp>
      </p:grpSp>
      <p:grpSp>
        <p:nvGrpSpPr>
          <p:cNvPr id="3" name="Group 40"/>
          <p:cNvGrpSpPr>
            <a:grpSpLocks/>
          </p:cNvGrpSpPr>
          <p:nvPr/>
        </p:nvGrpSpPr>
        <p:grpSpPr bwMode="auto">
          <a:xfrm>
            <a:off x="6400800" y="5410200"/>
            <a:ext cx="1254125" cy="457200"/>
            <a:chOff x="4032" y="3408"/>
            <a:chExt cx="790" cy="288"/>
          </a:xfrm>
        </p:grpSpPr>
        <p:sp>
          <p:nvSpPr>
            <p:cNvPr id="1242153" name="Oval 41"/>
            <p:cNvSpPr>
              <a:spLocks noChangeArrowheads="1"/>
            </p:cNvSpPr>
            <p:nvPr/>
          </p:nvSpPr>
          <p:spPr bwMode="auto">
            <a:xfrm>
              <a:off x="4032" y="3456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2154" name="Text Box 42"/>
            <p:cNvSpPr txBox="1">
              <a:spLocks noChangeArrowheads="1"/>
            </p:cNvSpPr>
            <p:nvPr/>
          </p:nvSpPr>
          <p:spPr bwMode="auto">
            <a:xfrm>
              <a:off x="4176" y="3408"/>
              <a:ext cx="64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/>
                <a:t>(0, -6)</a:t>
              </a:r>
            </a:p>
          </p:txBody>
        </p:sp>
      </p:grp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7315200" y="3657600"/>
            <a:ext cx="1101725" cy="457200"/>
            <a:chOff x="4608" y="2304"/>
            <a:chExt cx="694" cy="288"/>
          </a:xfrm>
        </p:grpSpPr>
        <p:sp>
          <p:nvSpPr>
            <p:cNvPr id="1242156" name="Oval 44"/>
            <p:cNvSpPr>
              <a:spLocks noChangeArrowheads="1"/>
            </p:cNvSpPr>
            <p:nvPr/>
          </p:nvSpPr>
          <p:spPr bwMode="auto">
            <a:xfrm>
              <a:off x="4608" y="2304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2157" name="Text Box 45"/>
            <p:cNvSpPr txBox="1">
              <a:spLocks noChangeArrowheads="1"/>
            </p:cNvSpPr>
            <p:nvPr/>
          </p:nvSpPr>
          <p:spPr bwMode="auto">
            <a:xfrm>
              <a:off x="4656" y="2304"/>
              <a:ext cx="64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/>
                <a:t>(3, 0)</a:t>
              </a:r>
            </a:p>
          </p:txBody>
        </p:sp>
      </p:grpSp>
      <p:grpSp>
        <p:nvGrpSpPr>
          <p:cNvPr id="5" name="Group 46"/>
          <p:cNvGrpSpPr>
            <a:grpSpLocks/>
          </p:cNvGrpSpPr>
          <p:nvPr/>
        </p:nvGrpSpPr>
        <p:grpSpPr bwMode="auto">
          <a:xfrm>
            <a:off x="8118475" y="1828800"/>
            <a:ext cx="1025525" cy="533400"/>
            <a:chOff x="5114" y="1152"/>
            <a:chExt cx="646" cy="336"/>
          </a:xfrm>
        </p:grpSpPr>
        <p:sp>
          <p:nvSpPr>
            <p:cNvPr id="1242159" name="Oval 47"/>
            <p:cNvSpPr>
              <a:spLocks noChangeArrowheads="1"/>
            </p:cNvSpPr>
            <p:nvPr/>
          </p:nvSpPr>
          <p:spPr bwMode="auto">
            <a:xfrm>
              <a:off x="5184" y="115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2160" name="Text Box 48"/>
            <p:cNvSpPr txBox="1">
              <a:spLocks noChangeArrowheads="1"/>
            </p:cNvSpPr>
            <p:nvPr/>
          </p:nvSpPr>
          <p:spPr bwMode="auto">
            <a:xfrm>
              <a:off x="5114" y="1200"/>
              <a:ext cx="64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/>
                <a:t>(6, 6)</a:t>
              </a:r>
            </a:p>
          </p:txBody>
        </p:sp>
      </p:grpSp>
      <p:sp>
        <p:nvSpPr>
          <p:cNvPr id="1242161" name="Line 49"/>
          <p:cNvSpPr>
            <a:spLocks noChangeShapeType="1"/>
          </p:cNvSpPr>
          <p:nvPr/>
        </p:nvSpPr>
        <p:spPr bwMode="auto">
          <a:xfrm flipV="1">
            <a:off x="6248400" y="1143000"/>
            <a:ext cx="2362200" cy="48006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 type="stealth" w="med" len="med"/>
            <a:tailEnd type="stealth" w="med" len="med"/>
          </a:ln>
          <a:effectLst/>
        </p:spPr>
        <p:txBody>
          <a:bodyPr wrap="none"/>
          <a:lstStyle/>
          <a:p>
            <a:endParaRPr lang="en-US"/>
          </a:p>
        </p:txBody>
      </p:sp>
      <p:grpSp>
        <p:nvGrpSpPr>
          <p:cNvPr id="6" name="Group 51"/>
          <p:cNvGrpSpPr>
            <a:grpSpLocks/>
          </p:cNvGrpSpPr>
          <p:nvPr/>
        </p:nvGrpSpPr>
        <p:grpSpPr bwMode="auto">
          <a:xfrm>
            <a:off x="6019800" y="2743200"/>
            <a:ext cx="914400" cy="533400"/>
            <a:chOff x="3792" y="1728"/>
            <a:chExt cx="576" cy="336"/>
          </a:xfrm>
        </p:grpSpPr>
        <p:sp>
          <p:nvSpPr>
            <p:cNvPr id="1242164" name="Oval 52"/>
            <p:cNvSpPr>
              <a:spLocks noChangeArrowheads="1"/>
            </p:cNvSpPr>
            <p:nvPr/>
          </p:nvSpPr>
          <p:spPr bwMode="auto">
            <a:xfrm>
              <a:off x="4224" y="172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2165" name="Text Box 53"/>
            <p:cNvSpPr txBox="1">
              <a:spLocks noChangeArrowheads="1"/>
            </p:cNvSpPr>
            <p:nvPr/>
          </p:nvSpPr>
          <p:spPr bwMode="auto">
            <a:xfrm>
              <a:off x="3792" y="1776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/>
                <a:t>(1, 3)</a:t>
              </a:r>
            </a:p>
          </p:txBody>
        </p:sp>
      </p:grpSp>
      <p:grpSp>
        <p:nvGrpSpPr>
          <p:cNvPr id="7" name="Group 54"/>
          <p:cNvGrpSpPr>
            <a:grpSpLocks/>
          </p:cNvGrpSpPr>
          <p:nvPr/>
        </p:nvGrpSpPr>
        <p:grpSpPr bwMode="auto">
          <a:xfrm>
            <a:off x="5791200" y="1905000"/>
            <a:ext cx="1025525" cy="533400"/>
            <a:chOff x="4992" y="1632"/>
            <a:chExt cx="646" cy="336"/>
          </a:xfrm>
        </p:grpSpPr>
        <p:sp>
          <p:nvSpPr>
            <p:cNvPr id="1242167" name="Oval 55"/>
            <p:cNvSpPr>
              <a:spLocks noChangeArrowheads="1"/>
            </p:cNvSpPr>
            <p:nvPr/>
          </p:nvSpPr>
          <p:spPr bwMode="auto">
            <a:xfrm>
              <a:off x="4992" y="1920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2168" name="Text Box 56"/>
            <p:cNvSpPr txBox="1">
              <a:spLocks noChangeArrowheads="1"/>
            </p:cNvSpPr>
            <p:nvPr/>
          </p:nvSpPr>
          <p:spPr bwMode="auto">
            <a:xfrm>
              <a:off x="4992" y="1632"/>
              <a:ext cx="64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/>
                <a:t>(-2, 4)</a:t>
              </a:r>
            </a:p>
          </p:txBody>
        </p:sp>
      </p:grpSp>
      <p:grpSp>
        <p:nvGrpSpPr>
          <p:cNvPr id="8" name="Group 57"/>
          <p:cNvGrpSpPr>
            <a:grpSpLocks/>
          </p:cNvGrpSpPr>
          <p:nvPr/>
        </p:nvGrpSpPr>
        <p:grpSpPr bwMode="auto">
          <a:xfrm>
            <a:off x="4800600" y="1524000"/>
            <a:ext cx="1025525" cy="609600"/>
            <a:chOff x="3216" y="1008"/>
            <a:chExt cx="646" cy="384"/>
          </a:xfrm>
        </p:grpSpPr>
        <p:sp>
          <p:nvSpPr>
            <p:cNvPr id="1242170" name="Oval 58"/>
            <p:cNvSpPr>
              <a:spLocks noChangeArrowheads="1"/>
            </p:cNvSpPr>
            <p:nvPr/>
          </p:nvSpPr>
          <p:spPr bwMode="auto">
            <a:xfrm>
              <a:off x="3264" y="1344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2171" name="Text Box 59"/>
            <p:cNvSpPr txBox="1">
              <a:spLocks noChangeArrowheads="1"/>
            </p:cNvSpPr>
            <p:nvPr/>
          </p:nvSpPr>
          <p:spPr bwMode="auto">
            <a:xfrm>
              <a:off x="3216" y="1008"/>
              <a:ext cx="64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/>
                <a:t>(-5, 5)</a:t>
              </a:r>
            </a:p>
          </p:txBody>
        </p:sp>
      </p:grpSp>
      <p:sp>
        <p:nvSpPr>
          <p:cNvPr id="1242172" name="Line 60"/>
          <p:cNvSpPr>
            <a:spLocks noChangeShapeType="1"/>
          </p:cNvSpPr>
          <p:nvPr/>
        </p:nvSpPr>
        <p:spPr bwMode="auto">
          <a:xfrm>
            <a:off x="4343400" y="1905000"/>
            <a:ext cx="4479925" cy="1565275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 type="stealth" w="med" len="med"/>
            <a:tailEnd type="stealth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1242173" name="Text Box 61"/>
          <p:cNvSpPr txBox="1">
            <a:spLocks noChangeArrowheads="1"/>
          </p:cNvSpPr>
          <p:nvPr/>
        </p:nvSpPr>
        <p:spPr bwMode="auto">
          <a:xfrm>
            <a:off x="304800" y="2514600"/>
            <a:ext cx="3962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200" dirty="0"/>
              <a:t>The lines APPEAR to intersect at (4, 2).</a:t>
            </a:r>
          </a:p>
        </p:txBody>
      </p:sp>
      <p:grpSp>
        <p:nvGrpSpPr>
          <p:cNvPr id="9" name="Group 62"/>
          <p:cNvGrpSpPr>
            <a:grpSpLocks/>
          </p:cNvGrpSpPr>
          <p:nvPr/>
        </p:nvGrpSpPr>
        <p:grpSpPr bwMode="auto">
          <a:xfrm>
            <a:off x="7654925" y="2590800"/>
            <a:ext cx="1025525" cy="533400"/>
            <a:chOff x="4992" y="1632"/>
            <a:chExt cx="646" cy="336"/>
          </a:xfrm>
        </p:grpSpPr>
        <p:sp>
          <p:nvSpPr>
            <p:cNvPr id="1242175" name="Oval 63"/>
            <p:cNvSpPr>
              <a:spLocks noChangeArrowheads="1"/>
            </p:cNvSpPr>
            <p:nvPr/>
          </p:nvSpPr>
          <p:spPr bwMode="auto">
            <a:xfrm>
              <a:off x="4992" y="1920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2176" name="Text Box 64"/>
            <p:cNvSpPr txBox="1">
              <a:spLocks noChangeArrowheads="1"/>
            </p:cNvSpPr>
            <p:nvPr/>
          </p:nvSpPr>
          <p:spPr bwMode="auto">
            <a:xfrm>
              <a:off x="4992" y="1632"/>
              <a:ext cx="64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/>
                <a:t>(4, 2)</a:t>
              </a: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304800" y="6096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Solve this system of equations by graphing:</a:t>
            </a:r>
          </a:p>
        </p:txBody>
      </p:sp>
      <p:graphicFrame>
        <p:nvGraphicFramePr>
          <p:cNvPr id="67" name="Object 66"/>
          <p:cNvGraphicFramePr>
            <a:graphicFrameLocks noChangeAspect="1"/>
          </p:cNvGraphicFramePr>
          <p:nvPr/>
        </p:nvGraphicFramePr>
        <p:xfrm>
          <a:off x="1143000" y="1219200"/>
          <a:ext cx="1600201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52" name="Equation" r:id="rId3" imgW="710891" imgH="431613" progId="Equation.3">
                  <p:embed/>
                </p:oleObj>
              </mc:Choice>
              <mc:Fallback>
                <p:oleObj name="Equation" r:id="rId3" imgW="710891" imgH="431613" progId="Equation.3">
                  <p:embed/>
                  <p:pic>
                    <p:nvPicPr>
                      <p:cNvPr id="0" name="Picture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219200"/>
                        <a:ext cx="1600201" cy="971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Rectangle 2"/>
          <p:cNvSpPr txBox="1">
            <a:spLocks noChangeArrowheads="1"/>
          </p:cNvSpPr>
          <p:nvPr/>
        </p:nvSpPr>
        <p:spPr>
          <a:xfrm>
            <a:off x="381000" y="3505200"/>
            <a:ext cx="5410200" cy="2590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125000"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CHECK: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First equation,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2(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–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8 – 2 = 6     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true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Second equation,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+ 3(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= 4 + 6 = 10    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true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TextBox 7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5" action="ppaction://hlinksldjump"/>
              </a:rPr>
              <a:t>MENU</a:t>
            </a:r>
            <a:endParaRPr lang="en-US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6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7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019800" y="285690"/>
            <a:ext cx="2848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SOLVE by GRAPHING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0000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42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4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1242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12421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12421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2161" grpId="0" animBg="1"/>
      <p:bldP spid="1242172" grpId="0" animBg="1"/>
      <p:bldP spid="1242173" grpId="0"/>
      <p:bldP spid="69" grpId="0" build="p" bldLvl="3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098925" y="990600"/>
            <a:ext cx="5045075" cy="5029200"/>
            <a:chOff x="370" y="518"/>
            <a:chExt cx="3178" cy="3168"/>
          </a:xfrm>
        </p:grpSpPr>
        <p:sp>
          <p:nvSpPr>
            <p:cNvPr id="1242119" name="Line 7"/>
            <p:cNvSpPr>
              <a:spLocks noChangeShapeType="1"/>
            </p:cNvSpPr>
            <p:nvPr/>
          </p:nvSpPr>
          <p:spPr bwMode="auto">
            <a:xfrm>
              <a:off x="1858" y="710"/>
              <a:ext cx="0" cy="2976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 type="stealth" w="med" len="med"/>
              <a:tailEnd type="stealth" w="med" len="med"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20" name="Line 8"/>
            <p:cNvSpPr>
              <a:spLocks noChangeShapeType="1"/>
            </p:cNvSpPr>
            <p:nvPr/>
          </p:nvSpPr>
          <p:spPr bwMode="auto">
            <a:xfrm>
              <a:off x="370" y="2198"/>
              <a:ext cx="2976" cy="0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 type="stealth" w="med" len="med"/>
              <a:tailEnd type="stealth" w="med" len="med"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21" name="Line 9"/>
            <p:cNvSpPr>
              <a:spLocks noChangeShapeType="1"/>
            </p:cNvSpPr>
            <p:nvPr/>
          </p:nvSpPr>
          <p:spPr bwMode="auto">
            <a:xfrm>
              <a:off x="418" y="2006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22" name="Line 10"/>
            <p:cNvSpPr>
              <a:spLocks noChangeShapeType="1"/>
            </p:cNvSpPr>
            <p:nvPr/>
          </p:nvSpPr>
          <p:spPr bwMode="auto">
            <a:xfrm>
              <a:off x="418" y="1814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23" name="Line 11"/>
            <p:cNvSpPr>
              <a:spLocks noChangeShapeType="1"/>
            </p:cNvSpPr>
            <p:nvPr/>
          </p:nvSpPr>
          <p:spPr bwMode="auto">
            <a:xfrm>
              <a:off x="418" y="1622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24" name="Line 12"/>
            <p:cNvSpPr>
              <a:spLocks noChangeShapeType="1"/>
            </p:cNvSpPr>
            <p:nvPr/>
          </p:nvSpPr>
          <p:spPr bwMode="auto">
            <a:xfrm>
              <a:off x="418" y="1430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25" name="Line 13"/>
            <p:cNvSpPr>
              <a:spLocks noChangeShapeType="1"/>
            </p:cNvSpPr>
            <p:nvPr/>
          </p:nvSpPr>
          <p:spPr bwMode="auto">
            <a:xfrm>
              <a:off x="418" y="1238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26" name="Line 14"/>
            <p:cNvSpPr>
              <a:spLocks noChangeShapeType="1"/>
            </p:cNvSpPr>
            <p:nvPr/>
          </p:nvSpPr>
          <p:spPr bwMode="auto">
            <a:xfrm>
              <a:off x="418" y="1046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27" name="Line 15"/>
            <p:cNvSpPr>
              <a:spLocks noChangeShapeType="1"/>
            </p:cNvSpPr>
            <p:nvPr/>
          </p:nvSpPr>
          <p:spPr bwMode="auto">
            <a:xfrm>
              <a:off x="418" y="854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28" name="Line 16"/>
            <p:cNvSpPr>
              <a:spLocks noChangeShapeType="1"/>
            </p:cNvSpPr>
            <p:nvPr/>
          </p:nvSpPr>
          <p:spPr bwMode="auto">
            <a:xfrm>
              <a:off x="418" y="2390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29" name="Line 17"/>
            <p:cNvSpPr>
              <a:spLocks noChangeShapeType="1"/>
            </p:cNvSpPr>
            <p:nvPr/>
          </p:nvSpPr>
          <p:spPr bwMode="auto">
            <a:xfrm>
              <a:off x="418" y="2582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30" name="Line 18"/>
            <p:cNvSpPr>
              <a:spLocks noChangeShapeType="1"/>
            </p:cNvSpPr>
            <p:nvPr/>
          </p:nvSpPr>
          <p:spPr bwMode="auto">
            <a:xfrm>
              <a:off x="418" y="2774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31" name="Line 19"/>
            <p:cNvSpPr>
              <a:spLocks noChangeShapeType="1"/>
            </p:cNvSpPr>
            <p:nvPr/>
          </p:nvSpPr>
          <p:spPr bwMode="auto">
            <a:xfrm>
              <a:off x="418" y="2966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32" name="Line 20"/>
            <p:cNvSpPr>
              <a:spLocks noChangeShapeType="1"/>
            </p:cNvSpPr>
            <p:nvPr/>
          </p:nvSpPr>
          <p:spPr bwMode="auto">
            <a:xfrm>
              <a:off x="418" y="3158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33" name="Line 21"/>
            <p:cNvSpPr>
              <a:spLocks noChangeShapeType="1"/>
            </p:cNvSpPr>
            <p:nvPr/>
          </p:nvSpPr>
          <p:spPr bwMode="auto">
            <a:xfrm>
              <a:off x="418" y="3350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34" name="Line 22"/>
            <p:cNvSpPr>
              <a:spLocks noChangeShapeType="1"/>
            </p:cNvSpPr>
            <p:nvPr/>
          </p:nvSpPr>
          <p:spPr bwMode="auto">
            <a:xfrm>
              <a:off x="418" y="3542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35" name="Line 23"/>
            <p:cNvSpPr>
              <a:spLocks noChangeShapeType="1"/>
            </p:cNvSpPr>
            <p:nvPr/>
          </p:nvSpPr>
          <p:spPr bwMode="auto">
            <a:xfrm>
              <a:off x="1666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36" name="Line 24"/>
            <p:cNvSpPr>
              <a:spLocks noChangeShapeType="1"/>
            </p:cNvSpPr>
            <p:nvPr/>
          </p:nvSpPr>
          <p:spPr bwMode="auto">
            <a:xfrm>
              <a:off x="1474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37" name="Line 25"/>
            <p:cNvSpPr>
              <a:spLocks noChangeShapeType="1"/>
            </p:cNvSpPr>
            <p:nvPr/>
          </p:nvSpPr>
          <p:spPr bwMode="auto">
            <a:xfrm>
              <a:off x="1282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38" name="Line 26"/>
            <p:cNvSpPr>
              <a:spLocks noChangeShapeType="1"/>
            </p:cNvSpPr>
            <p:nvPr/>
          </p:nvSpPr>
          <p:spPr bwMode="auto">
            <a:xfrm>
              <a:off x="1090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39" name="Line 27"/>
            <p:cNvSpPr>
              <a:spLocks noChangeShapeType="1"/>
            </p:cNvSpPr>
            <p:nvPr/>
          </p:nvSpPr>
          <p:spPr bwMode="auto">
            <a:xfrm>
              <a:off x="898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40" name="Line 28"/>
            <p:cNvSpPr>
              <a:spLocks noChangeShapeType="1"/>
            </p:cNvSpPr>
            <p:nvPr/>
          </p:nvSpPr>
          <p:spPr bwMode="auto">
            <a:xfrm>
              <a:off x="706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41" name="Line 29"/>
            <p:cNvSpPr>
              <a:spLocks noChangeShapeType="1"/>
            </p:cNvSpPr>
            <p:nvPr/>
          </p:nvSpPr>
          <p:spPr bwMode="auto">
            <a:xfrm>
              <a:off x="514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42" name="Line 30"/>
            <p:cNvSpPr>
              <a:spLocks noChangeShapeType="1"/>
            </p:cNvSpPr>
            <p:nvPr/>
          </p:nvSpPr>
          <p:spPr bwMode="auto">
            <a:xfrm>
              <a:off x="2050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43" name="Line 31"/>
            <p:cNvSpPr>
              <a:spLocks noChangeShapeType="1"/>
            </p:cNvSpPr>
            <p:nvPr/>
          </p:nvSpPr>
          <p:spPr bwMode="auto">
            <a:xfrm>
              <a:off x="2242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44" name="Line 32"/>
            <p:cNvSpPr>
              <a:spLocks noChangeShapeType="1"/>
            </p:cNvSpPr>
            <p:nvPr/>
          </p:nvSpPr>
          <p:spPr bwMode="auto">
            <a:xfrm>
              <a:off x="2434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45" name="Line 33"/>
            <p:cNvSpPr>
              <a:spLocks noChangeShapeType="1"/>
            </p:cNvSpPr>
            <p:nvPr/>
          </p:nvSpPr>
          <p:spPr bwMode="auto">
            <a:xfrm>
              <a:off x="2626" y="758"/>
              <a:ext cx="0" cy="2928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46" name="Line 34"/>
            <p:cNvSpPr>
              <a:spLocks noChangeShapeType="1"/>
            </p:cNvSpPr>
            <p:nvPr/>
          </p:nvSpPr>
          <p:spPr bwMode="auto">
            <a:xfrm>
              <a:off x="2818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47" name="Line 35"/>
            <p:cNvSpPr>
              <a:spLocks noChangeShapeType="1"/>
            </p:cNvSpPr>
            <p:nvPr/>
          </p:nvSpPr>
          <p:spPr bwMode="auto">
            <a:xfrm>
              <a:off x="3010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48" name="Line 36"/>
            <p:cNvSpPr>
              <a:spLocks noChangeShapeType="1"/>
            </p:cNvSpPr>
            <p:nvPr/>
          </p:nvSpPr>
          <p:spPr bwMode="auto">
            <a:xfrm>
              <a:off x="3202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49" name="Text Box 37"/>
            <p:cNvSpPr txBox="1">
              <a:spLocks noChangeArrowheads="1"/>
            </p:cNvSpPr>
            <p:nvPr/>
          </p:nvSpPr>
          <p:spPr bwMode="auto">
            <a:xfrm>
              <a:off x="3336" y="2080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b="1" i="1">
                  <a:solidFill>
                    <a:prstClr val="black"/>
                  </a:solidFill>
                </a:rPr>
                <a:t>x</a:t>
              </a:r>
            </a:p>
          </p:txBody>
        </p:sp>
        <p:sp>
          <p:nvSpPr>
            <p:cNvPr id="1242150" name="Text Box 38"/>
            <p:cNvSpPr txBox="1">
              <a:spLocks noChangeArrowheads="1"/>
            </p:cNvSpPr>
            <p:nvPr/>
          </p:nvSpPr>
          <p:spPr bwMode="auto">
            <a:xfrm>
              <a:off x="1666" y="518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b="1" i="1">
                  <a:solidFill>
                    <a:prstClr val="black"/>
                  </a:solidFill>
                </a:rPr>
                <a:t>y</a:t>
              </a:r>
            </a:p>
          </p:txBody>
        </p:sp>
      </p:grpSp>
      <p:grpSp>
        <p:nvGrpSpPr>
          <p:cNvPr id="5" name="Group 46"/>
          <p:cNvGrpSpPr>
            <a:grpSpLocks/>
          </p:cNvGrpSpPr>
          <p:nvPr/>
        </p:nvGrpSpPr>
        <p:grpSpPr bwMode="auto">
          <a:xfrm>
            <a:off x="7045329" y="3634723"/>
            <a:ext cx="1147763" cy="369888"/>
            <a:chOff x="5184" y="1152"/>
            <a:chExt cx="723" cy="233"/>
          </a:xfrm>
        </p:grpSpPr>
        <p:sp>
          <p:nvSpPr>
            <p:cNvPr id="1242159" name="Oval 47"/>
            <p:cNvSpPr>
              <a:spLocks noChangeArrowheads="1"/>
            </p:cNvSpPr>
            <p:nvPr/>
          </p:nvSpPr>
          <p:spPr bwMode="auto">
            <a:xfrm>
              <a:off x="5184" y="115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60" name="Text Box 48"/>
            <p:cNvSpPr txBox="1">
              <a:spLocks noChangeArrowheads="1"/>
            </p:cNvSpPr>
            <p:nvPr/>
          </p:nvSpPr>
          <p:spPr bwMode="auto">
            <a:xfrm>
              <a:off x="5261" y="1152"/>
              <a:ext cx="64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(2, 0)</a:t>
              </a:r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242161" name="Line 49"/>
          <p:cNvSpPr>
            <a:spLocks noChangeShapeType="1"/>
          </p:cNvSpPr>
          <p:nvPr/>
        </p:nvSpPr>
        <p:spPr bwMode="auto">
          <a:xfrm flipH="1" flipV="1">
            <a:off x="5546723" y="1524000"/>
            <a:ext cx="3429001" cy="480060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 type="stealth" w="med" len="med"/>
            <a:tailEnd type="stealth" w="med" len="med"/>
          </a:ln>
          <a:effectLst/>
        </p:spPr>
        <p:txBody>
          <a:bodyPr wrap="none"/>
          <a:lstStyle/>
          <a:p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6" name="Group 51"/>
          <p:cNvGrpSpPr>
            <a:grpSpLocks/>
          </p:cNvGrpSpPr>
          <p:nvPr/>
        </p:nvGrpSpPr>
        <p:grpSpPr bwMode="auto">
          <a:xfrm>
            <a:off x="5134449" y="3777456"/>
            <a:ext cx="1044575" cy="369888"/>
            <a:chOff x="3614" y="1659"/>
            <a:chExt cx="658" cy="233"/>
          </a:xfrm>
        </p:grpSpPr>
        <p:sp>
          <p:nvSpPr>
            <p:cNvPr id="1242164" name="Oval 52"/>
            <p:cNvSpPr>
              <a:spLocks noChangeArrowheads="1"/>
            </p:cNvSpPr>
            <p:nvPr/>
          </p:nvSpPr>
          <p:spPr bwMode="auto">
            <a:xfrm>
              <a:off x="4224" y="172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65" name="Text Box 53"/>
            <p:cNvSpPr txBox="1">
              <a:spLocks noChangeArrowheads="1"/>
            </p:cNvSpPr>
            <p:nvPr/>
          </p:nvSpPr>
          <p:spPr bwMode="auto">
            <a:xfrm>
              <a:off x="3614" y="1659"/>
              <a:ext cx="57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(-1</a:t>
              </a:r>
              <a:r>
                <a:rPr lang="en-US" dirty="0">
                  <a:solidFill>
                    <a:prstClr val="black"/>
                  </a:solidFill>
                </a:rPr>
                <a:t>, </a:t>
              </a:r>
              <a:r>
                <a:rPr lang="en-US" dirty="0" smtClean="0">
                  <a:solidFill>
                    <a:prstClr val="black"/>
                  </a:solidFill>
                </a:rPr>
                <a:t>-1)</a:t>
              </a:r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Group 54"/>
          <p:cNvGrpSpPr>
            <a:grpSpLocks/>
          </p:cNvGrpSpPr>
          <p:nvPr/>
        </p:nvGrpSpPr>
        <p:grpSpPr bwMode="auto">
          <a:xfrm>
            <a:off x="6365875" y="1904885"/>
            <a:ext cx="1025525" cy="369888"/>
            <a:chOff x="4548" y="1801"/>
            <a:chExt cx="646" cy="233"/>
          </a:xfrm>
        </p:grpSpPr>
        <p:sp>
          <p:nvSpPr>
            <p:cNvPr id="1242167" name="Oval 55"/>
            <p:cNvSpPr>
              <a:spLocks noChangeArrowheads="1"/>
            </p:cNvSpPr>
            <p:nvPr/>
          </p:nvSpPr>
          <p:spPr bwMode="auto">
            <a:xfrm>
              <a:off x="4992" y="1920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68" name="Text Box 56"/>
            <p:cNvSpPr txBox="1">
              <a:spLocks noChangeArrowheads="1"/>
            </p:cNvSpPr>
            <p:nvPr/>
          </p:nvSpPr>
          <p:spPr bwMode="auto">
            <a:xfrm>
              <a:off x="4548" y="1801"/>
              <a:ext cx="64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(2</a:t>
              </a:r>
              <a:r>
                <a:rPr lang="en-US" dirty="0">
                  <a:solidFill>
                    <a:prstClr val="black"/>
                  </a:solidFill>
                </a:rPr>
                <a:t>, </a:t>
              </a:r>
              <a:r>
                <a:rPr lang="en-US" dirty="0" smtClean="0">
                  <a:solidFill>
                    <a:prstClr val="black"/>
                  </a:solidFill>
                </a:rPr>
                <a:t>5)</a:t>
              </a:r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Group 57"/>
          <p:cNvGrpSpPr>
            <a:grpSpLocks/>
          </p:cNvGrpSpPr>
          <p:nvPr/>
        </p:nvGrpSpPr>
        <p:grpSpPr bwMode="auto">
          <a:xfrm>
            <a:off x="6731000" y="2557347"/>
            <a:ext cx="1266825" cy="369888"/>
            <a:chOff x="3264" y="1252"/>
            <a:chExt cx="798" cy="233"/>
          </a:xfrm>
        </p:grpSpPr>
        <p:sp>
          <p:nvSpPr>
            <p:cNvPr id="1242170" name="Oval 58"/>
            <p:cNvSpPr>
              <a:spLocks noChangeArrowheads="1"/>
            </p:cNvSpPr>
            <p:nvPr/>
          </p:nvSpPr>
          <p:spPr bwMode="auto">
            <a:xfrm>
              <a:off x="3264" y="1344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71" name="Text Box 59"/>
            <p:cNvSpPr txBox="1">
              <a:spLocks noChangeArrowheads="1"/>
            </p:cNvSpPr>
            <p:nvPr/>
          </p:nvSpPr>
          <p:spPr bwMode="auto">
            <a:xfrm>
              <a:off x="3416" y="1252"/>
              <a:ext cx="64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(-1, 3)</a:t>
              </a:r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242172" name="Line 60"/>
          <p:cNvSpPr>
            <a:spLocks noChangeShapeType="1"/>
          </p:cNvSpPr>
          <p:nvPr/>
        </p:nvSpPr>
        <p:spPr bwMode="auto">
          <a:xfrm flipH="1">
            <a:off x="4978068" y="1447800"/>
            <a:ext cx="2507104" cy="4648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stealth" w="med" len="med"/>
            <a:tailEnd type="stealth" w="med" len="med"/>
          </a:ln>
          <a:effectLst/>
        </p:spPr>
        <p:txBody>
          <a:bodyPr wrap="none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42173" name="Text Box 61"/>
          <p:cNvSpPr txBox="1">
            <a:spLocks noChangeArrowheads="1"/>
          </p:cNvSpPr>
          <p:nvPr/>
        </p:nvSpPr>
        <p:spPr bwMode="auto">
          <a:xfrm>
            <a:off x="304800" y="2693313"/>
            <a:ext cx="39624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prstClr val="black"/>
                </a:solidFill>
              </a:rPr>
              <a:t>Where do they intersect?</a:t>
            </a:r>
            <a:endParaRPr lang="en-US" sz="2200" dirty="0">
              <a:solidFill>
                <a:prstClr val="black"/>
              </a:solidFill>
            </a:endParaRPr>
          </a:p>
        </p:txBody>
      </p:sp>
      <p:grpSp>
        <p:nvGrpSpPr>
          <p:cNvPr id="9" name="Group 62"/>
          <p:cNvGrpSpPr>
            <a:grpSpLocks/>
          </p:cNvGrpSpPr>
          <p:nvPr/>
        </p:nvGrpSpPr>
        <p:grpSpPr bwMode="auto">
          <a:xfrm>
            <a:off x="5680075" y="2582750"/>
            <a:ext cx="1025525" cy="369888"/>
            <a:chOff x="4525" y="1827"/>
            <a:chExt cx="646" cy="233"/>
          </a:xfrm>
        </p:grpSpPr>
        <p:sp>
          <p:nvSpPr>
            <p:cNvPr id="1242175" name="Oval 63"/>
            <p:cNvSpPr>
              <a:spLocks noChangeArrowheads="1"/>
            </p:cNvSpPr>
            <p:nvPr/>
          </p:nvSpPr>
          <p:spPr bwMode="auto">
            <a:xfrm>
              <a:off x="4992" y="1920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2176" name="Text Box 64"/>
            <p:cNvSpPr txBox="1">
              <a:spLocks noChangeArrowheads="1"/>
            </p:cNvSpPr>
            <p:nvPr/>
          </p:nvSpPr>
          <p:spPr bwMode="auto">
            <a:xfrm>
              <a:off x="4525" y="1827"/>
              <a:ext cx="64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</a:rPr>
                <a:t>(0, 3)</a:t>
              </a:r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304800" y="6096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prstClr val="black"/>
                </a:solidFill>
              </a:rPr>
              <a:t>Solve this system of equations by graphing:</a:t>
            </a:r>
          </a:p>
        </p:txBody>
      </p:sp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821515"/>
              </p:ext>
            </p:extLst>
          </p:nvPr>
        </p:nvGraphicFramePr>
        <p:xfrm>
          <a:off x="971550" y="1190625"/>
          <a:ext cx="19431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66" name="Equation" r:id="rId3" imgW="863280" imgH="457200" progId="">
                  <p:embed/>
                </p:oleObj>
              </mc:Choice>
              <mc:Fallback>
                <p:oleObj name="Equation" r:id="rId3" imgW="863280" imgH="457200" progId="">
                  <p:embed/>
                  <p:pic>
                    <p:nvPicPr>
                      <p:cNvPr id="0" name="Picture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190625"/>
                        <a:ext cx="1943100" cy="1028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Rectangle 69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hlinkClick r:id="rId5" action="ppaction://hlinksldjump"/>
              </a:rPr>
              <a:t>MENU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rId6" action="ppaction://hlinksldjump"/>
              </a:rPr>
              <a:t>OPENERS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" action="ppaction://noaction"/>
              </a:rPr>
              <a:t>REVIEWS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rId7" action="ppaction://hlinksldjump"/>
              </a:rPr>
              <a:t>Activities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019800" y="285690"/>
            <a:ext cx="2848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SOLVE by GRAPHING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0000"/>
              </a:solidFill>
              <a:latin typeface="Bradley Hand ITC" pitchFamily="66" charset="0"/>
            </a:endParaRPr>
          </a:p>
        </p:txBody>
      </p:sp>
      <p:sp>
        <p:nvSpPr>
          <p:cNvPr id="79" name="Text Box 61"/>
          <p:cNvSpPr txBox="1">
            <a:spLocks noChangeArrowheads="1"/>
          </p:cNvSpPr>
          <p:nvPr/>
        </p:nvSpPr>
        <p:spPr bwMode="auto">
          <a:xfrm>
            <a:off x="304800" y="3954959"/>
            <a:ext cx="3962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prstClr val="black"/>
                </a:solidFill>
              </a:rPr>
              <a:t>It cannot be  determined from the graph</a:t>
            </a:r>
            <a:endParaRPr lang="en-US" sz="2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20129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42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4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242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2421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2421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2161" grpId="0" animBg="1"/>
      <p:bldP spid="1242172" grpId="0" animBg="1"/>
      <p:bldP spid="1242173" grpId="0"/>
      <p:bldP spid="7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098925" y="990600"/>
            <a:ext cx="5045075" cy="5029200"/>
            <a:chOff x="370" y="518"/>
            <a:chExt cx="3178" cy="3168"/>
          </a:xfrm>
        </p:grpSpPr>
        <p:sp>
          <p:nvSpPr>
            <p:cNvPr id="1244167" name="Line 7"/>
            <p:cNvSpPr>
              <a:spLocks noChangeShapeType="1"/>
            </p:cNvSpPr>
            <p:nvPr/>
          </p:nvSpPr>
          <p:spPr bwMode="auto">
            <a:xfrm>
              <a:off x="1858" y="710"/>
              <a:ext cx="0" cy="2976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 type="stealth" w="med" len="med"/>
              <a:tailEnd type="stealth" w="med" len="med"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68" name="Line 8"/>
            <p:cNvSpPr>
              <a:spLocks noChangeShapeType="1"/>
            </p:cNvSpPr>
            <p:nvPr/>
          </p:nvSpPr>
          <p:spPr bwMode="auto">
            <a:xfrm>
              <a:off x="370" y="2198"/>
              <a:ext cx="2976" cy="0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 type="stealth" w="med" len="med"/>
              <a:tailEnd type="stealth" w="med" len="med"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69" name="Line 9"/>
            <p:cNvSpPr>
              <a:spLocks noChangeShapeType="1"/>
            </p:cNvSpPr>
            <p:nvPr/>
          </p:nvSpPr>
          <p:spPr bwMode="auto">
            <a:xfrm>
              <a:off x="418" y="2006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70" name="Line 10"/>
            <p:cNvSpPr>
              <a:spLocks noChangeShapeType="1"/>
            </p:cNvSpPr>
            <p:nvPr/>
          </p:nvSpPr>
          <p:spPr bwMode="auto">
            <a:xfrm>
              <a:off x="418" y="1814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71" name="Line 11"/>
            <p:cNvSpPr>
              <a:spLocks noChangeShapeType="1"/>
            </p:cNvSpPr>
            <p:nvPr/>
          </p:nvSpPr>
          <p:spPr bwMode="auto">
            <a:xfrm>
              <a:off x="418" y="1622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72" name="Line 12"/>
            <p:cNvSpPr>
              <a:spLocks noChangeShapeType="1"/>
            </p:cNvSpPr>
            <p:nvPr/>
          </p:nvSpPr>
          <p:spPr bwMode="auto">
            <a:xfrm>
              <a:off x="418" y="1430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73" name="Line 13"/>
            <p:cNvSpPr>
              <a:spLocks noChangeShapeType="1"/>
            </p:cNvSpPr>
            <p:nvPr/>
          </p:nvSpPr>
          <p:spPr bwMode="auto">
            <a:xfrm>
              <a:off x="418" y="1238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74" name="Line 14"/>
            <p:cNvSpPr>
              <a:spLocks noChangeShapeType="1"/>
            </p:cNvSpPr>
            <p:nvPr/>
          </p:nvSpPr>
          <p:spPr bwMode="auto">
            <a:xfrm>
              <a:off x="418" y="1046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75" name="Line 15"/>
            <p:cNvSpPr>
              <a:spLocks noChangeShapeType="1"/>
            </p:cNvSpPr>
            <p:nvPr/>
          </p:nvSpPr>
          <p:spPr bwMode="auto">
            <a:xfrm>
              <a:off x="418" y="854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76" name="Line 16"/>
            <p:cNvSpPr>
              <a:spLocks noChangeShapeType="1"/>
            </p:cNvSpPr>
            <p:nvPr/>
          </p:nvSpPr>
          <p:spPr bwMode="auto">
            <a:xfrm>
              <a:off x="418" y="2390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77" name="Line 17"/>
            <p:cNvSpPr>
              <a:spLocks noChangeShapeType="1"/>
            </p:cNvSpPr>
            <p:nvPr/>
          </p:nvSpPr>
          <p:spPr bwMode="auto">
            <a:xfrm>
              <a:off x="418" y="2582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78" name="Line 18"/>
            <p:cNvSpPr>
              <a:spLocks noChangeShapeType="1"/>
            </p:cNvSpPr>
            <p:nvPr/>
          </p:nvSpPr>
          <p:spPr bwMode="auto">
            <a:xfrm>
              <a:off x="418" y="2774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79" name="Line 19"/>
            <p:cNvSpPr>
              <a:spLocks noChangeShapeType="1"/>
            </p:cNvSpPr>
            <p:nvPr/>
          </p:nvSpPr>
          <p:spPr bwMode="auto">
            <a:xfrm>
              <a:off x="418" y="2966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80" name="Line 20"/>
            <p:cNvSpPr>
              <a:spLocks noChangeShapeType="1"/>
            </p:cNvSpPr>
            <p:nvPr/>
          </p:nvSpPr>
          <p:spPr bwMode="auto">
            <a:xfrm>
              <a:off x="418" y="3158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81" name="Line 21"/>
            <p:cNvSpPr>
              <a:spLocks noChangeShapeType="1"/>
            </p:cNvSpPr>
            <p:nvPr/>
          </p:nvSpPr>
          <p:spPr bwMode="auto">
            <a:xfrm>
              <a:off x="418" y="3350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82" name="Line 22"/>
            <p:cNvSpPr>
              <a:spLocks noChangeShapeType="1"/>
            </p:cNvSpPr>
            <p:nvPr/>
          </p:nvSpPr>
          <p:spPr bwMode="auto">
            <a:xfrm>
              <a:off x="418" y="3542"/>
              <a:ext cx="2880" cy="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83" name="Line 23"/>
            <p:cNvSpPr>
              <a:spLocks noChangeShapeType="1"/>
            </p:cNvSpPr>
            <p:nvPr/>
          </p:nvSpPr>
          <p:spPr bwMode="auto">
            <a:xfrm>
              <a:off x="1666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84" name="Line 24"/>
            <p:cNvSpPr>
              <a:spLocks noChangeShapeType="1"/>
            </p:cNvSpPr>
            <p:nvPr/>
          </p:nvSpPr>
          <p:spPr bwMode="auto">
            <a:xfrm>
              <a:off x="1474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85" name="Line 25"/>
            <p:cNvSpPr>
              <a:spLocks noChangeShapeType="1"/>
            </p:cNvSpPr>
            <p:nvPr/>
          </p:nvSpPr>
          <p:spPr bwMode="auto">
            <a:xfrm>
              <a:off x="1282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86" name="Line 26"/>
            <p:cNvSpPr>
              <a:spLocks noChangeShapeType="1"/>
            </p:cNvSpPr>
            <p:nvPr/>
          </p:nvSpPr>
          <p:spPr bwMode="auto">
            <a:xfrm>
              <a:off x="1090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87" name="Line 27"/>
            <p:cNvSpPr>
              <a:spLocks noChangeShapeType="1"/>
            </p:cNvSpPr>
            <p:nvPr/>
          </p:nvSpPr>
          <p:spPr bwMode="auto">
            <a:xfrm>
              <a:off x="898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88" name="Line 28"/>
            <p:cNvSpPr>
              <a:spLocks noChangeShapeType="1"/>
            </p:cNvSpPr>
            <p:nvPr/>
          </p:nvSpPr>
          <p:spPr bwMode="auto">
            <a:xfrm>
              <a:off x="706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89" name="Line 29"/>
            <p:cNvSpPr>
              <a:spLocks noChangeShapeType="1"/>
            </p:cNvSpPr>
            <p:nvPr/>
          </p:nvSpPr>
          <p:spPr bwMode="auto">
            <a:xfrm>
              <a:off x="514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90" name="Line 30"/>
            <p:cNvSpPr>
              <a:spLocks noChangeShapeType="1"/>
            </p:cNvSpPr>
            <p:nvPr/>
          </p:nvSpPr>
          <p:spPr bwMode="auto">
            <a:xfrm>
              <a:off x="2050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91" name="Line 31"/>
            <p:cNvSpPr>
              <a:spLocks noChangeShapeType="1"/>
            </p:cNvSpPr>
            <p:nvPr/>
          </p:nvSpPr>
          <p:spPr bwMode="auto">
            <a:xfrm>
              <a:off x="2242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92" name="Line 32"/>
            <p:cNvSpPr>
              <a:spLocks noChangeShapeType="1"/>
            </p:cNvSpPr>
            <p:nvPr/>
          </p:nvSpPr>
          <p:spPr bwMode="auto">
            <a:xfrm>
              <a:off x="2434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93" name="Line 33"/>
            <p:cNvSpPr>
              <a:spLocks noChangeShapeType="1"/>
            </p:cNvSpPr>
            <p:nvPr/>
          </p:nvSpPr>
          <p:spPr bwMode="auto">
            <a:xfrm>
              <a:off x="2626" y="758"/>
              <a:ext cx="0" cy="2928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94" name="Line 34"/>
            <p:cNvSpPr>
              <a:spLocks noChangeShapeType="1"/>
            </p:cNvSpPr>
            <p:nvPr/>
          </p:nvSpPr>
          <p:spPr bwMode="auto">
            <a:xfrm>
              <a:off x="2818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95" name="Line 35"/>
            <p:cNvSpPr>
              <a:spLocks noChangeShapeType="1"/>
            </p:cNvSpPr>
            <p:nvPr/>
          </p:nvSpPr>
          <p:spPr bwMode="auto">
            <a:xfrm>
              <a:off x="3010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96" name="Line 36"/>
            <p:cNvSpPr>
              <a:spLocks noChangeShapeType="1"/>
            </p:cNvSpPr>
            <p:nvPr/>
          </p:nvSpPr>
          <p:spPr bwMode="auto">
            <a:xfrm>
              <a:off x="3202" y="758"/>
              <a:ext cx="0" cy="2880"/>
            </a:xfrm>
            <a:prstGeom prst="line">
              <a:avLst/>
            </a:prstGeom>
            <a:noFill/>
            <a:ln w="9525" cap="rnd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4197" name="Text Box 37"/>
            <p:cNvSpPr txBox="1">
              <a:spLocks noChangeArrowheads="1"/>
            </p:cNvSpPr>
            <p:nvPr/>
          </p:nvSpPr>
          <p:spPr bwMode="auto">
            <a:xfrm>
              <a:off x="3336" y="2080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b="1" i="1"/>
                <a:t>x</a:t>
              </a:r>
            </a:p>
          </p:txBody>
        </p:sp>
        <p:sp>
          <p:nvSpPr>
            <p:cNvPr id="1244198" name="Text Box 38"/>
            <p:cNvSpPr txBox="1">
              <a:spLocks noChangeArrowheads="1"/>
            </p:cNvSpPr>
            <p:nvPr/>
          </p:nvSpPr>
          <p:spPr bwMode="auto">
            <a:xfrm>
              <a:off x="1666" y="518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b="1" i="1"/>
                <a:t>y</a:t>
              </a:r>
            </a:p>
          </p:txBody>
        </p:sp>
      </p:grpSp>
      <p:grpSp>
        <p:nvGrpSpPr>
          <p:cNvPr id="3" name="Group 40"/>
          <p:cNvGrpSpPr>
            <a:grpSpLocks/>
          </p:cNvGrpSpPr>
          <p:nvPr/>
        </p:nvGrpSpPr>
        <p:grpSpPr bwMode="auto">
          <a:xfrm>
            <a:off x="4114800" y="3619500"/>
            <a:ext cx="1025525" cy="495300"/>
            <a:chOff x="2592" y="2280"/>
            <a:chExt cx="646" cy="312"/>
          </a:xfrm>
        </p:grpSpPr>
        <p:sp>
          <p:nvSpPr>
            <p:cNvPr id="1244201" name="Oval 41"/>
            <p:cNvSpPr>
              <a:spLocks noChangeArrowheads="1"/>
            </p:cNvSpPr>
            <p:nvPr/>
          </p:nvSpPr>
          <p:spPr bwMode="auto">
            <a:xfrm>
              <a:off x="2880" y="2280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4202" name="Text Box 42"/>
            <p:cNvSpPr txBox="1">
              <a:spLocks noChangeArrowheads="1"/>
            </p:cNvSpPr>
            <p:nvPr/>
          </p:nvSpPr>
          <p:spPr bwMode="auto">
            <a:xfrm>
              <a:off x="2592" y="2304"/>
              <a:ext cx="64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/>
                <a:t>(-6, 0)</a:t>
              </a:r>
            </a:p>
          </p:txBody>
        </p:sp>
      </p:grp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5638800" y="2667000"/>
            <a:ext cx="1025525" cy="457200"/>
            <a:chOff x="3552" y="1680"/>
            <a:chExt cx="646" cy="288"/>
          </a:xfrm>
        </p:grpSpPr>
        <p:sp>
          <p:nvSpPr>
            <p:cNvPr id="1244204" name="Oval 44"/>
            <p:cNvSpPr>
              <a:spLocks noChangeArrowheads="1"/>
            </p:cNvSpPr>
            <p:nvPr/>
          </p:nvSpPr>
          <p:spPr bwMode="auto">
            <a:xfrm>
              <a:off x="4032" y="1920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4205" name="Text Box 45"/>
            <p:cNvSpPr txBox="1">
              <a:spLocks noChangeArrowheads="1"/>
            </p:cNvSpPr>
            <p:nvPr/>
          </p:nvSpPr>
          <p:spPr bwMode="auto">
            <a:xfrm>
              <a:off x="3552" y="1680"/>
              <a:ext cx="64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/>
                <a:t>(0, 2)</a:t>
              </a:r>
            </a:p>
          </p:txBody>
        </p:sp>
      </p:grpSp>
      <p:grpSp>
        <p:nvGrpSpPr>
          <p:cNvPr id="5" name="Group 46"/>
          <p:cNvGrpSpPr>
            <a:grpSpLocks/>
          </p:cNvGrpSpPr>
          <p:nvPr/>
        </p:nvGrpSpPr>
        <p:grpSpPr bwMode="auto">
          <a:xfrm>
            <a:off x="7543800" y="1981200"/>
            <a:ext cx="1025525" cy="533400"/>
            <a:chOff x="4752" y="1248"/>
            <a:chExt cx="646" cy="336"/>
          </a:xfrm>
        </p:grpSpPr>
        <p:sp>
          <p:nvSpPr>
            <p:cNvPr id="1244207" name="Oval 47"/>
            <p:cNvSpPr>
              <a:spLocks noChangeArrowheads="1"/>
            </p:cNvSpPr>
            <p:nvPr/>
          </p:nvSpPr>
          <p:spPr bwMode="auto">
            <a:xfrm>
              <a:off x="5184" y="1536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4208" name="Text Box 48"/>
            <p:cNvSpPr txBox="1">
              <a:spLocks noChangeArrowheads="1"/>
            </p:cNvSpPr>
            <p:nvPr/>
          </p:nvSpPr>
          <p:spPr bwMode="auto">
            <a:xfrm>
              <a:off x="4752" y="1248"/>
              <a:ext cx="64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/>
                <a:t>(6, 4)</a:t>
              </a:r>
            </a:p>
          </p:txBody>
        </p:sp>
      </p:grpSp>
      <p:sp>
        <p:nvSpPr>
          <p:cNvPr id="1244209" name="Line 49"/>
          <p:cNvSpPr>
            <a:spLocks noChangeShapeType="1"/>
          </p:cNvSpPr>
          <p:nvPr/>
        </p:nvSpPr>
        <p:spPr bwMode="auto">
          <a:xfrm flipV="1">
            <a:off x="4191000" y="2286000"/>
            <a:ext cx="4572000" cy="15240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 type="stealth" w="med" len="med"/>
            <a:tailEnd type="stealth" w="med" len="med"/>
          </a:ln>
          <a:effectLst/>
        </p:spPr>
        <p:txBody>
          <a:bodyPr wrap="none"/>
          <a:lstStyle/>
          <a:p>
            <a:endParaRPr lang="en-US"/>
          </a:p>
        </p:txBody>
      </p:sp>
      <p:grpSp>
        <p:nvGrpSpPr>
          <p:cNvPr id="6" name="Group 51"/>
          <p:cNvGrpSpPr>
            <a:grpSpLocks/>
          </p:cNvGrpSpPr>
          <p:nvPr/>
        </p:nvGrpSpPr>
        <p:grpSpPr bwMode="auto">
          <a:xfrm>
            <a:off x="6400800" y="3886200"/>
            <a:ext cx="990600" cy="457200"/>
            <a:chOff x="4032" y="2448"/>
            <a:chExt cx="624" cy="288"/>
          </a:xfrm>
        </p:grpSpPr>
        <p:sp>
          <p:nvSpPr>
            <p:cNvPr id="1244212" name="Oval 52"/>
            <p:cNvSpPr>
              <a:spLocks noChangeArrowheads="1"/>
            </p:cNvSpPr>
            <p:nvPr/>
          </p:nvSpPr>
          <p:spPr bwMode="auto">
            <a:xfrm>
              <a:off x="4032" y="244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4213" name="Text Box 53"/>
            <p:cNvSpPr txBox="1">
              <a:spLocks noChangeArrowheads="1"/>
            </p:cNvSpPr>
            <p:nvPr/>
          </p:nvSpPr>
          <p:spPr bwMode="auto">
            <a:xfrm>
              <a:off x="4032" y="2448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/>
                <a:t>(0, -1)</a:t>
              </a:r>
            </a:p>
          </p:txBody>
        </p:sp>
      </p:grpSp>
      <p:grpSp>
        <p:nvGrpSpPr>
          <p:cNvPr id="7" name="Group 54"/>
          <p:cNvGrpSpPr>
            <a:grpSpLocks/>
          </p:cNvGrpSpPr>
          <p:nvPr/>
        </p:nvGrpSpPr>
        <p:grpSpPr bwMode="auto">
          <a:xfrm>
            <a:off x="7848600" y="2895600"/>
            <a:ext cx="1025525" cy="495300"/>
            <a:chOff x="4944" y="1824"/>
            <a:chExt cx="646" cy="312"/>
          </a:xfrm>
        </p:grpSpPr>
        <p:sp>
          <p:nvSpPr>
            <p:cNvPr id="1244215" name="Oval 55"/>
            <p:cNvSpPr>
              <a:spLocks noChangeArrowheads="1"/>
            </p:cNvSpPr>
            <p:nvPr/>
          </p:nvSpPr>
          <p:spPr bwMode="auto">
            <a:xfrm>
              <a:off x="5197" y="208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4216" name="Text Box 56"/>
            <p:cNvSpPr txBox="1">
              <a:spLocks noChangeArrowheads="1"/>
            </p:cNvSpPr>
            <p:nvPr/>
          </p:nvSpPr>
          <p:spPr bwMode="auto">
            <a:xfrm>
              <a:off x="4944" y="1824"/>
              <a:ext cx="64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/>
                <a:t>(6, 1)</a:t>
              </a:r>
            </a:p>
          </p:txBody>
        </p:sp>
      </p:grpSp>
      <p:grpSp>
        <p:nvGrpSpPr>
          <p:cNvPr id="8" name="Group 57"/>
          <p:cNvGrpSpPr>
            <a:grpSpLocks/>
          </p:cNvGrpSpPr>
          <p:nvPr/>
        </p:nvGrpSpPr>
        <p:grpSpPr bwMode="auto">
          <a:xfrm>
            <a:off x="6858000" y="3200400"/>
            <a:ext cx="1025525" cy="495300"/>
            <a:chOff x="4320" y="2016"/>
            <a:chExt cx="646" cy="312"/>
          </a:xfrm>
        </p:grpSpPr>
        <p:sp>
          <p:nvSpPr>
            <p:cNvPr id="1244218" name="Oval 58"/>
            <p:cNvSpPr>
              <a:spLocks noChangeArrowheads="1"/>
            </p:cNvSpPr>
            <p:nvPr/>
          </p:nvSpPr>
          <p:spPr bwMode="auto">
            <a:xfrm>
              <a:off x="4621" y="2280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4219" name="Text Box 59"/>
            <p:cNvSpPr txBox="1">
              <a:spLocks noChangeArrowheads="1"/>
            </p:cNvSpPr>
            <p:nvPr/>
          </p:nvSpPr>
          <p:spPr bwMode="auto">
            <a:xfrm>
              <a:off x="4320" y="2016"/>
              <a:ext cx="64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/>
                <a:t>(3, 0)</a:t>
              </a:r>
            </a:p>
          </p:txBody>
        </p:sp>
      </p:grpSp>
      <p:sp>
        <p:nvSpPr>
          <p:cNvPr id="1244220" name="Line 60"/>
          <p:cNvSpPr>
            <a:spLocks noChangeShapeType="1"/>
          </p:cNvSpPr>
          <p:nvPr/>
        </p:nvSpPr>
        <p:spPr bwMode="auto">
          <a:xfrm flipV="1">
            <a:off x="4267200" y="3200400"/>
            <a:ext cx="4495800" cy="14478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 type="stealth" w="med" len="med"/>
            <a:tailEnd type="stealth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304800" y="6096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Solve this system of equations by graphing:</a:t>
            </a:r>
          </a:p>
        </p:txBody>
      </p:sp>
      <p:graphicFrame>
        <p:nvGraphicFramePr>
          <p:cNvPr id="64" name="Object 63"/>
          <p:cNvGraphicFramePr>
            <a:graphicFrameLocks noChangeAspect="1"/>
          </p:cNvGraphicFramePr>
          <p:nvPr/>
        </p:nvGraphicFramePr>
        <p:xfrm>
          <a:off x="1100138" y="1219200"/>
          <a:ext cx="168592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76" name="Equation" r:id="rId3" imgW="748975" imgH="431613" progId="Equation.3">
                  <p:embed/>
                </p:oleObj>
              </mc:Choice>
              <mc:Fallback>
                <p:oleObj name="Equation" r:id="rId3" imgW="748975" imgH="431613" progId="Equation.3">
                  <p:embed/>
                  <p:pic>
                    <p:nvPicPr>
                      <p:cNvPr id="0" name="Picture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0138" y="1219200"/>
                        <a:ext cx="1685925" cy="971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Rectangle 65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ectangle 66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5" action="ppaction://hlinksldjump"/>
              </a:rPr>
              <a:t>MENU</a:t>
            </a:r>
            <a:endParaRPr lang="en-US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6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7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19800" y="285690"/>
            <a:ext cx="2848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SOLVE by GRAPHING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0000"/>
              </a:solidFill>
              <a:latin typeface="Bradley Hand ITC" pitchFamily="66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457200" y="3429000"/>
            <a:ext cx="21336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/>
          <p:cNvSpPr txBox="1"/>
          <p:nvPr/>
        </p:nvSpPr>
        <p:spPr>
          <a:xfrm>
            <a:off x="381000" y="3429000"/>
            <a:ext cx="426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NO SOLUTION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44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4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4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4209" grpId="0" animBg="1"/>
      <p:bldP spid="1244220" grpId="0" animBg="1"/>
      <p:bldP spid="75" grpId="0" animBg="1"/>
      <p:bldP spid="7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1460500" y="622300"/>
            <a:ext cx="728980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" action="ppaction://hlinksldjump"/>
              </a:rPr>
              <a:t>MENU</a:t>
            </a:r>
            <a:endParaRPr lang="en-US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19800" y="285690"/>
            <a:ext cx="2848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SOLVE by GRAPHING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0000"/>
              </a:solidFill>
              <a:latin typeface="Bradley Hand ITC" pitchFamily="66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04800" y="6096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How many solutions does each system of equations have?</a:t>
            </a:r>
          </a:p>
        </p:txBody>
      </p:sp>
      <p:pic>
        <p:nvPicPr>
          <p:cNvPr id="88066" name="Picture 2" descr="http://hotmath.com/images/gt/lessons/genericalg1/intersecting_line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9" y="1142999"/>
            <a:ext cx="2714625" cy="2714625"/>
          </a:xfrm>
          <a:prstGeom prst="rect">
            <a:avLst/>
          </a:prstGeom>
          <a:noFill/>
        </p:spPr>
      </p:pic>
      <p:pic>
        <p:nvPicPr>
          <p:cNvPr id="88068" name="Picture 4" descr="http://t2.gstatic.com/images?q=tbn:ANd9GcTzO2GkAixJWV0SgRRt5uwbwCMGg-2y04v3wCSbHU632cJR2Y_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43870" y="914400"/>
            <a:ext cx="3300130" cy="3257550"/>
          </a:xfrm>
          <a:prstGeom prst="rect">
            <a:avLst/>
          </a:prstGeom>
          <a:noFill/>
        </p:spPr>
      </p:pic>
      <p:pic>
        <p:nvPicPr>
          <p:cNvPr id="88070" name="Picture 6" descr="http://ww2.justanswer.com/uploads/abozer/2010-04-09_183011_1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71800" y="3809999"/>
            <a:ext cx="2895600" cy="2712077"/>
          </a:xfrm>
          <a:prstGeom prst="rect">
            <a:avLst/>
          </a:prstGeom>
          <a:noFill/>
        </p:spPr>
      </p:pic>
      <p:sp>
        <p:nvSpPr>
          <p:cNvPr id="54" name="Line 21"/>
          <p:cNvSpPr>
            <a:spLocks noChangeShapeType="1"/>
          </p:cNvSpPr>
          <p:nvPr/>
        </p:nvSpPr>
        <p:spPr bwMode="auto">
          <a:xfrm flipV="1">
            <a:off x="3352800" y="3733800"/>
            <a:ext cx="2438400" cy="28956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 type="arrow" w="lg" len="med"/>
            <a:tailEnd type="arrow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55" name="Line 21"/>
          <p:cNvSpPr>
            <a:spLocks noChangeShapeType="1"/>
          </p:cNvSpPr>
          <p:nvPr/>
        </p:nvSpPr>
        <p:spPr bwMode="auto">
          <a:xfrm flipV="1">
            <a:off x="3352800" y="3733800"/>
            <a:ext cx="2438400" cy="2895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arrow" w="lg" len="med"/>
            <a:tailEnd type="arrow" w="lg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01625" y="831850"/>
            <a:ext cx="8432800" cy="5341938"/>
            <a:chOff x="910" y="482"/>
            <a:chExt cx="3698" cy="3365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910" y="487"/>
              <a:ext cx="3698" cy="336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7612194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912" y="482"/>
              <a:ext cx="3696" cy="269"/>
            </a:xfrm>
            <a:prstGeom prst="rect">
              <a:avLst/>
            </a:prstGeom>
            <a:solidFill>
              <a:srgbClr val="008F6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 anchorCtr="1"/>
            <a:lstStyle/>
            <a:p>
              <a:pPr lvl="1"/>
              <a:r>
                <a:rPr lang="en-US" altLang="en-US" sz="2200" b="1" dirty="0">
                  <a:solidFill>
                    <a:schemeClr val="bg1"/>
                  </a:solidFill>
                  <a:latin typeface="Helvetica" pitchFamily="34" charset="0"/>
                </a:rPr>
                <a:t>N</a:t>
              </a:r>
              <a:r>
                <a:rPr lang="en-US" altLang="en-US" sz="1800" b="1" dirty="0">
                  <a:solidFill>
                    <a:schemeClr val="bg1"/>
                  </a:solidFill>
                  <a:latin typeface="Helvetica" pitchFamily="34" charset="0"/>
                </a:rPr>
                <a:t>UMBER OF </a:t>
              </a:r>
              <a:r>
                <a:rPr lang="en-US" altLang="en-US" sz="2200" b="1" dirty="0">
                  <a:solidFill>
                    <a:schemeClr val="bg1"/>
                  </a:solidFill>
                  <a:latin typeface="Helvetica" pitchFamily="34" charset="0"/>
                </a:rPr>
                <a:t>S</a:t>
              </a:r>
              <a:r>
                <a:rPr lang="en-US" altLang="en-US" sz="1800" b="1" dirty="0">
                  <a:solidFill>
                    <a:schemeClr val="bg1"/>
                  </a:solidFill>
                  <a:latin typeface="Helvetica" pitchFamily="34" charset="0"/>
                </a:rPr>
                <a:t>OLUTIONS OF A </a:t>
              </a:r>
              <a:r>
                <a:rPr lang="en-US" altLang="en-US" sz="2200" b="1" dirty="0">
                  <a:solidFill>
                    <a:schemeClr val="bg1"/>
                  </a:solidFill>
                  <a:latin typeface="Helvetica" pitchFamily="34" charset="0"/>
                </a:rPr>
                <a:t>L</a:t>
              </a:r>
              <a:r>
                <a:rPr lang="en-US" altLang="en-US" sz="1800" b="1" dirty="0">
                  <a:solidFill>
                    <a:schemeClr val="bg1"/>
                  </a:solidFill>
                  <a:latin typeface="Helvetica" pitchFamily="34" charset="0"/>
                </a:rPr>
                <a:t>INEAR </a:t>
              </a:r>
              <a:r>
                <a:rPr lang="en-US" altLang="en-US" sz="2200" b="1" dirty="0">
                  <a:solidFill>
                    <a:schemeClr val="bg1"/>
                  </a:solidFill>
                  <a:latin typeface="Helvetica" pitchFamily="34" charset="0"/>
                </a:rPr>
                <a:t>S</a:t>
              </a:r>
              <a:r>
                <a:rPr lang="en-US" altLang="en-US" sz="1800" b="1" dirty="0">
                  <a:solidFill>
                    <a:schemeClr val="bg1"/>
                  </a:solidFill>
                  <a:latin typeface="Helvetica" pitchFamily="34" charset="0"/>
                </a:rPr>
                <a:t>YSTEM</a:t>
              </a:r>
              <a:endParaRPr lang="en-US" altLang="en-US" sz="1800" b="1" dirty="0">
                <a:latin typeface="Helvetica" pitchFamily="34" charset="0"/>
              </a:endParaRPr>
            </a:p>
          </p:txBody>
        </p:sp>
      </p:grp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1460500" y="622300"/>
            <a:ext cx="728980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" name="Group 13"/>
          <p:cNvGrpSpPr>
            <a:grpSpLocks/>
          </p:cNvGrpSpPr>
          <p:nvPr/>
        </p:nvGrpSpPr>
        <p:grpSpPr bwMode="auto">
          <a:xfrm>
            <a:off x="468313" y="1993900"/>
            <a:ext cx="2489200" cy="2667000"/>
            <a:chOff x="281" y="1151"/>
            <a:chExt cx="1568" cy="1680"/>
          </a:xfrm>
        </p:grpSpPr>
        <p:grpSp>
          <p:nvGrpSpPr>
            <p:cNvPr id="9" name="Group 14"/>
            <p:cNvGrpSpPr>
              <a:grpSpLocks/>
            </p:cNvGrpSpPr>
            <p:nvPr/>
          </p:nvGrpSpPr>
          <p:grpSpPr bwMode="auto">
            <a:xfrm>
              <a:off x="281" y="1151"/>
              <a:ext cx="1568" cy="1680"/>
              <a:chOff x="1200" y="898"/>
              <a:chExt cx="3041" cy="2894"/>
            </a:xfrm>
          </p:grpSpPr>
          <p:grpSp>
            <p:nvGrpSpPr>
              <p:cNvPr id="14" name="Group 15"/>
              <p:cNvGrpSpPr>
                <a:grpSpLocks/>
              </p:cNvGrpSpPr>
              <p:nvPr/>
            </p:nvGrpSpPr>
            <p:grpSpPr bwMode="auto">
              <a:xfrm>
                <a:off x="1200" y="912"/>
                <a:ext cx="3024" cy="2880"/>
                <a:chOff x="2592" y="960"/>
                <a:chExt cx="3024" cy="2880"/>
              </a:xfrm>
            </p:grpSpPr>
            <p:sp>
              <p:nvSpPr>
                <p:cNvPr id="17" name="Rectangle 16"/>
                <p:cNvSpPr>
                  <a:spLocks noChangeArrowheads="1"/>
                </p:cNvSpPr>
                <p:nvPr/>
              </p:nvSpPr>
              <p:spPr bwMode="auto">
                <a:xfrm>
                  <a:off x="2592" y="960"/>
                  <a:ext cx="3024" cy="2880"/>
                </a:xfrm>
                <a:prstGeom prst="rect">
                  <a:avLst/>
                </a:prstGeom>
                <a:solidFill>
                  <a:srgbClr val="F9EDDE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" name="Line 17"/>
                <p:cNvSpPr>
                  <a:spLocks noChangeShapeType="1"/>
                </p:cNvSpPr>
                <p:nvPr/>
              </p:nvSpPr>
              <p:spPr bwMode="auto">
                <a:xfrm>
                  <a:off x="4109" y="960"/>
                  <a:ext cx="0" cy="288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9" name="Line 18"/>
                <p:cNvSpPr>
                  <a:spLocks noChangeShapeType="1"/>
                </p:cNvSpPr>
                <p:nvPr/>
              </p:nvSpPr>
              <p:spPr bwMode="auto">
                <a:xfrm>
                  <a:off x="2592" y="2400"/>
                  <a:ext cx="302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5" name="Text Box 19"/>
              <p:cNvSpPr txBox="1">
                <a:spLocks noChangeArrowheads="1"/>
              </p:cNvSpPr>
              <p:nvPr/>
            </p:nvSpPr>
            <p:spPr bwMode="auto">
              <a:xfrm>
                <a:off x="2816" y="898"/>
                <a:ext cx="380" cy="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en-US" sz="2000">
                    <a:latin typeface="Times" charset="0"/>
                  </a:rPr>
                  <a:t>y</a:t>
                </a:r>
              </a:p>
            </p:txBody>
          </p:sp>
          <p:sp>
            <p:nvSpPr>
              <p:cNvPr id="16" name="Text Box 20"/>
              <p:cNvSpPr txBox="1">
                <a:spLocks noChangeArrowheads="1"/>
              </p:cNvSpPr>
              <p:nvPr/>
            </p:nvSpPr>
            <p:spPr bwMode="auto">
              <a:xfrm>
                <a:off x="3950" y="2384"/>
                <a:ext cx="291" cy="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en-US" sz="2000" i="1">
                    <a:latin typeface="Times" charset="0"/>
                  </a:rPr>
                  <a:t>x</a:t>
                </a:r>
                <a:endParaRPr lang="en-US" altLang="en-US" sz="2000">
                  <a:latin typeface="Times" charset="0"/>
                </a:endParaRPr>
              </a:p>
            </p:txBody>
          </p:sp>
        </p:grpSp>
        <p:sp>
          <p:nvSpPr>
            <p:cNvPr id="10" name="AutoShape 21"/>
            <p:cNvSpPr>
              <a:spLocks noChangeArrowheads="1"/>
            </p:cNvSpPr>
            <p:nvPr/>
          </p:nvSpPr>
          <p:spPr bwMode="auto">
            <a:xfrm>
              <a:off x="1258" y="1621"/>
              <a:ext cx="198" cy="251"/>
            </a:xfrm>
            <a:prstGeom prst="irregularSeal1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66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22"/>
            <p:cNvSpPr>
              <a:spLocks noChangeShapeType="1"/>
            </p:cNvSpPr>
            <p:nvPr/>
          </p:nvSpPr>
          <p:spPr bwMode="auto">
            <a:xfrm flipV="1">
              <a:off x="723" y="1318"/>
              <a:ext cx="1046" cy="1042"/>
            </a:xfrm>
            <a:prstGeom prst="line">
              <a:avLst/>
            </a:prstGeom>
            <a:noFill/>
            <a:ln w="28575">
              <a:solidFill>
                <a:srgbClr val="0A50A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23"/>
            <p:cNvSpPr>
              <a:spLocks noChangeShapeType="1"/>
            </p:cNvSpPr>
            <p:nvPr/>
          </p:nvSpPr>
          <p:spPr bwMode="auto">
            <a:xfrm>
              <a:off x="892" y="1206"/>
              <a:ext cx="799" cy="927"/>
            </a:xfrm>
            <a:prstGeom prst="line">
              <a:avLst/>
            </a:prstGeom>
            <a:noFill/>
            <a:ln w="28575">
              <a:solidFill>
                <a:srgbClr val="008F62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24"/>
            <p:cNvSpPr>
              <a:spLocks noChangeArrowheads="1"/>
            </p:cNvSpPr>
            <p:nvPr/>
          </p:nvSpPr>
          <p:spPr bwMode="auto">
            <a:xfrm>
              <a:off x="1325" y="1712"/>
              <a:ext cx="50" cy="56"/>
            </a:xfrm>
            <a:prstGeom prst="ellipse">
              <a:avLst/>
            </a:prstGeom>
            <a:solidFill>
              <a:srgbClr val="CC00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" name="Group 25"/>
          <p:cNvGrpSpPr>
            <a:grpSpLocks/>
          </p:cNvGrpSpPr>
          <p:nvPr/>
        </p:nvGrpSpPr>
        <p:grpSpPr bwMode="auto">
          <a:xfrm>
            <a:off x="3263900" y="1993900"/>
            <a:ext cx="2543175" cy="2667000"/>
            <a:chOff x="2368" y="1032"/>
            <a:chExt cx="3041" cy="2894"/>
          </a:xfrm>
        </p:grpSpPr>
        <p:grpSp>
          <p:nvGrpSpPr>
            <p:cNvPr id="21" name="Group 26"/>
            <p:cNvGrpSpPr>
              <a:grpSpLocks/>
            </p:cNvGrpSpPr>
            <p:nvPr/>
          </p:nvGrpSpPr>
          <p:grpSpPr bwMode="auto">
            <a:xfrm>
              <a:off x="2368" y="1032"/>
              <a:ext cx="3041" cy="2894"/>
              <a:chOff x="1200" y="898"/>
              <a:chExt cx="3041" cy="2894"/>
            </a:xfrm>
          </p:grpSpPr>
          <p:grpSp>
            <p:nvGrpSpPr>
              <p:cNvPr id="24" name="Group 27"/>
              <p:cNvGrpSpPr>
                <a:grpSpLocks/>
              </p:cNvGrpSpPr>
              <p:nvPr/>
            </p:nvGrpSpPr>
            <p:grpSpPr bwMode="auto">
              <a:xfrm>
                <a:off x="1200" y="912"/>
                <a:ext cx="3024" cy="2880"/>
                <a:chOff x="2592" y="960"/>
                <a:chExt cx="3024" cy="2880"/>
              </a:xfrm>
            </p:grpSpPr>
            <p:sp>
              <p:nvSpPr>
                <p:cNvPr id="27" name="Rectangle 28"/>
                <p:cNvSpPr>
                  <a:spLocks noChangeArrowheads="1"/>
                </p:cNvSpPr>
                <p:nvPr/>
              </p:nvSpPr>
              <p:spPr bwMode="auto">
                <a:xfrm>
                  <a:off x="2592" y="960"/>
                  <a:ext cx="3024" cy="2880"/>
                </a:xfrm>
                <a:prstGeom prst="rect">
                  <a:avLst/>
                </a:prstGeom>
                <a:solidFill>
                  <a:srgbClr val="F9EDDE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8" name="Line 29"/>
                <p:cNvSpPr>
                  <a:spLocks noChangeShapeType="1"/>
                </p:cNvSpPr>
                <p:nvPr/>
              </p:nvSpPr>
              <p:spPr bwMode="auto">
                <a:xfrm>
                  <a:off x="4109" y="960"/>
                  <a:ext cx="0" cy="288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9" name="Line 30"/>
                <p:cNvSpPr>
                  <a:spLocks noChangeShapeType="1"/>
                </p:cNvSpPr>
                <p:nvPr/>
              </p:nvSpPr>
              <p:spPr bwMode="auto">
                <a:xfrm>
                  <a:off x="2592" y="2400"/>
                  <a:ext cx="302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" name="Text Box 31"/>
              <p:cNvSpPr txBox="1">
                <a:spLocks noChangeArrowheads="1"/>
              </p:cNvSpPr>
              <p:nvPr/>
            </p:nvSpPr>
            <p:spPr bwMode="auto">
              <a:xfrm>
                <a:off x="2796" y="898"/>
                <a:ext cx="372" cy="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en-US" sz="2000">
                    <a:latin typeface="Times" charset="0"/>
                  </a:rPr>
                  <a:t>y</a:t>
                </a:r>
              </a:p>
            </p:txBody>
          </p:sp>
          <p:sp>
            <p:nvSpPr>
              <p:cNvPr id="26" name="Text Box 32"/>
              <p:cNvSpPr txBox="1">
                <a:spLocks noChangeArrowheads="1"/>
              </p:cNvSpPr>
              <p:nvPr/>
            </p:nvSpPr>
            <p:spPr bwMode="auto">
              <a:xfrm>
                <a:off x="3949" y="2383"/>
                <a:ext cx="292" cy="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en-US" sz="2000" i="1">
                    <a:latin typeface="Times" charset="0"/>
                  </a:rPr>
                  <a:t>x</a:t>
                </a:r>
                <a:endParaRPr lang="en-US" altLang="en-US" sz="2000">
                  <a:latin typeface="Times" charset="0"/>
                </a:endParaRPr>
              </a:p>
            </p:txBody>
          </p:sp>
        </p:grpSp>
        <p:sp>
          <p:nvSpPr>
            <p:cNvPr id="22" name="Line 33"/>
            <p:cNvSpPr>
              <a:spLocks noChangeShapeType="1"/>
            </p:cNvSpPr>
            <p:nvPr/>
          </p:nvSpPr>
          <p:spPr bwMode="auto">
            <a:xfrm flipV="1">
              <a:off x="2861" y="1110"/>
              <a:ext cx="2064" cy="2064"/>
            </a:xfrm>
            <a:prstGeom prst="line">
              <a:avLst/>
            </a:prstGeom>
            <a:noFill/>
            <a:ln w="28575">
              <a:solidFill>
                <a:srgbClr val="0A50A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Line 34" descr="Dark upward diagonal"/>
            <p:cNvSpPr>
              <a:spLocks noChangeShapeType="1"/>
            </p:cNvSpPr>
            <p:nvPr/>
          </p:nvSpPr>
          <p:spPr bwMode="auto">
            <a:xfrm flipV="1">
              <a:off x="2848" y="1753"/>
              <a:ext cx="2064" cy="2064"/>
            </a:xfrm>
            <a:prstGeom prst="line">
              <a:avLst/>
            </a:prstGeom>
            <a:noFill/>
            <a:ln w="28575">
              <a:solidFill>
                <a:srgbClr val="008F62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" name="Rectangle 35"/>
          <p:cNvSpPr>
            <a:spLocks noChangeArrowheads="1"/>
          </p:cNvSpPr>
          <p:nvPr/>
        </p:nvSpPr>
        <p:spPr bwMode="auto">
          <a:xfrm>
            <a:off x="468313" y="4883150"/>
            <a:ext cx="2486025" cy="86836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lIns="45720" rIns="0" anchor="ctr" anchorCtr="1"/>
          <a:lstStyle/>
          <a:p>
            <a:pPr algn="ctr">
              <a:lnSpc>
                <a:spcPts val="2000"/>
              </a:lnSpc>
            </a:pPr>
            <a:r>
              <a:rPr lang="en-US" altLang="en-US" sz="1800" b="1">
                <a:latin typeface="Helvetica" pitchFamily="34" charset="0"/>
              </a:rPr>
              <a:t>Lines intersect</a:t>
            </a:r>
            <a:endParaRPr lang="en-US" altLang="en-US" sz="2000" b="1">
              <a:latin typeface="Helvetica" pitchFamily="34" charset="0"/>
            </a:endParaRPr>
          </a:p>
          <a:p>
            <a:pPr algn="ctr">
              <a:lnSpc>
                <a:spcPts val="2000"/>
              </a:lnSpc>
            </a:pPr>
            <a:r>
              <a:rPr lang="en-US" altLang="en-US" sz="1600">
                <a:latin typeface="Helvetica" pitchFamily="34" charset="0"/>
              </a:rPr>
              <a:t>one solution</a:t>
            </a: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3263900" y="4883150"/>
            <a:ext cx="2530475" cy="86836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lIns="45720" rIns="45720" anchor="ctr" anchorCtr="1"/>
          <a:lstStyle/>
          <a:p>
            <a:pPr algn="ctr">
              <a:lnSpc>
                <a:spcPts val="2000"/>
              </a:lnSpc>
            </a:pPr>
            <a:r>
              <a:rPr lang="en-US" altLang="en-US" sz="1800" b="1">
                <a:latin typeface="Helvetica" pitchFamily="34" charset="0"/>
              </a:rPr>
              <a:t>Lines are parallel</a:t>
            </a:r>
            <a:endParaRPr lang="en-US" altLang="en-US" sz="2000" b="1">
              <a:latin typeface="Helvetica" pitchFamily="34" charset="0"/>
            </a:endParaRPr>
          </a:p>
          <a:p>
            <a:pPr algn="ctr">
              <a:lnSpc>
                <a:spcPts val="2000"/>
              </a:lnSpc>
            </a:pPr>
            <a:r>
              <a:rPr lang="en-US" altLang="en-US" sz="1600">
                <a:latin typeface="Helvetica" pitchFamily="34" charset="0"/>
              </a:rPr>
              <a:t>no solution</a:t>
            </a:r>
          </a:p>
        </p:txBody>
      </p:sp>
      <p:grpSp>
        <p:nvGrpSpPr>
          <p:cNvPr id="32" name="Group 37"/>
          <p:cNvGrpSpPr>
            <a:grpSpLocks/>
          </p:cNvGrpSpPr>
          <p:nvPr/>
        </p:nvGrpSpPr>
        <p:grpSpPr bwMode="auto">
          <a:xfrm>
            <a:off x="6115050" y="1993900"/>
            <a:ext cx="2476500" cy="2654300"/>
            <a:chOff x="3838" y="1256"/>
            <a:chExt cx="1560" cy="1672"/>
          </a:xfrm>
        </p:grpSpPr>
        <p:grpSp>
          <p:nvGrpSpPr>
            <p:cNvPr id="33" name="Group 38"/>
            <p:cNvGrpSpPr>
              <a:grpSpLocks/>
            </p:cNvGrpSpPr>
            <p:nvPr/>
          </p:nvGrpSpPr>
          <p:grpSpPr bwMode="auto">
            <a:xfrm>
              <a:off x="3838" y="1256"/>
              <a:ext cx="1560" cy="1672"/>
              <a:chOff x="1200" y="898"/>
              <a:chExt cx="3041" cy="2894"/>
            </a:xfrm>
          </p:grpSpPr>
          <p:grpSp>
            <p:nvGrpSpPr>
              <p:cNvPr id="36" name="Group 39"/>
              <p:cNvGrpSpPr>
                <a:grpSpLocks/>
              </p:cNvGrpSpPr>
              <p:nvPr/>
            </p:nvGrpSpPr>
            <p:grpSpPr bwMode="auto">
              <a:xfrm>
                <a:off x="1200" y="912"/>
                <a:ext cx="3024" cy="2880"/>
                <a:chOff x="2592" y="960"/>
                <a:chExt cx="3024" cy="2880"/>
              </a:xfrm>
            </p:grpSpPr>
            <p:sp>
              <p:nvSpPr>
                <p:cNvPr id="39" name="Rectangle 40"/>
                <p:cNvSpPr>
                  <a:spLocks noChangeArrowheads="1"/>
                </p:cNvSpPr>
                <p:nvPr/>
              </p:nvSpPr>
              <p:spPr bwMode="auto">
                <a:xfrm>
                  <a:off x="2592" y="960"/>
                  <a:ext cx="3024" cy="2880"/>
                </a:xfrm>
                <a:prstGeom prst="rect">
                  <a:avLst/>
                </a:prstGeom>
                <a:solidFill>
                  <a:srgbClr val="F9EDDE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0" name="Line 41"/>
                <p:cNvSpPr>
                  <a:spLocks noChangeShapeType="1"/>
                </p:cNvSpPr>
                <p:nvPr/>
              </p:nvSpPr>
              <p:spPr bwMode="auto">
                <a:xfrm>
                  <a:off x="4109" y="960"/>
                  <a:ext cx="0" cy="288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" name="Line 42"/>
                <p:cNvSpPr>
                  <a:spLocks noChangeShapeType="1"/>
                </p:cNvSpPr>
                <p:nvPr/>
              </p:nvSpPr>
              <p:spPr bwMode="auto">
                <a:xfrm>
                  <a:off x="2592" y="2400"/>
                  <a:ext cx="302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triangle" w="med" len="med"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7" name="Text Box 43"/>
              <p:cNvSpPr txBox="1">
                <a:spLocks noChangeArrowheads="1"/>
              </p:cNvSpPr>
              <p:nvPr/>
            </p:nvSpPr>
            <p:spPr bwMode="auto">
              <a:xfrm>
                <a:off x="2797" y="898"/>
                <a:ext cx="382" cy="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en-US" sz="2000">
                    <a:latin typeface="Times" charset="0"/>
                  </a:rPr>
                  <a:t>y</a:t>
                </a:r>
              </a:p>
            </p:txBody>
          </p:sp>
          <p:sp>
            <p:nvSpPr>
              <p:cNvPr id="38" name="Text Box 44"/>
              <p:cNvSpPr txBox="1">
                <a:spLocks noChangeArrowheads="1"/>
              </p:cNvSpPr>
              <p:nvPr/>
            </p:nvSpPr>
            <p:spPr bwMode="auto">
              <a:xfrm>
                <a:off x="3949" y="2385"/>
                <a:ext cx="292" cy="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en-US" sz="2000" i="1">
                    <a:latin typeface="Times" charset="0"/>
                  </a:rPr>
                  <a:t>x</a:t>
                </a:r>
                <a:endParaRPr lang="en-US" altLang="en-US" sz="2000">
                  <a:latin typeface="Times" charset="0"/>
                </a:endParaRPr>
              </a:p>
            </p:txBody>
          </p:sp>
        </p:grpSp>
        <p:sp>
          <p:nvSpPr>
            <p:cNvPr id="34" name="Line 45" descr="Dark upward diagonal"/>
            <p:cNvSpPr>
              <a:spLocks noChangeShapeType="1"/>
            </p:cNvSpPr>
            <p:nvPr/>
          </p:nvSpPr>
          <p:spPr bwMode="auto">
            <a:xfrm flipV="1">
              <a:off x="3962" y="1393"/>
              <a:ext cx="1058" cy="1192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Line 46" descr="Dark upward diagonal"/>
            <p:cNvSpPr>
              <a:spLocks noChangeShapeType="1"/>
            </p:cNvSpPr>
            <p:nvPr/>
          </p:nvSpPr>
          <p:spPr bwMode="auto">
            <a:xfrm flipV="1">
              <a:off x="3962" y="1393"/>
              <a:ext cx="1058" cy="1192"/>
            </a:xfrm>
            <a:prstGeom prst="line">
              <a:avLst/>
            </a:prstGeom>
            <a:noFill/>
            <a:ln w="28575" cap="rnd">
              <a:solidFill>
                <a:srgbClr val="008F62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2" name="Rectangle 47"/>
          <p:cNvSpPr>
            <a:spLocks noChangeArrowheads="1"/>
          </p:cNvSpPr>
          <p:nvPr/>
        </p:nvSpPr>
        <p:spPr bwMode="auto">
          <a:xfrm>
            <a:off x="6115050" y="4883150"/>
            <a:ext cx="2451100" cy="86836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lIns="45720" rIns="45720" anchor="ctr" anchorCtr="1"/>
          <a:lstStyle/>
          <a:p>
            <a:pPr algn="ctr">
              <a:lnSpc>
                <a:spcPts val="2000"/>
              </a:lnSpc>
            </a:pPr>
            <a:r>
              <a:rPr lang="en-US" altLang="en-US" sz="1800" b="1">
                <a:latin typeface="Helvetica" pitchFamily="34" charset="0"/>
              </a:rPr>
              <a:t>Lines coincide</a:t>
            </a:r>
            <a:endParaRPr lang="en-US" altLang="en-US" sz="2000" b="1">
              <a:latin typeface="Helvetica" pitchFamily="34" charset="0"/>
            </a:endParaRPr>
          </a:p>
          <a:p>
            <a:pPr algn="ctr">
              <a:lnSpc>
                <a:spcPts val="2000"/>
              </a:lnSpc>
            </a:pPr>
            <a:r>
              <a:rPr lang="en-US" altLang="en-US" sz="1600">
                <a:latin typeface="Helvetica" pitchFamily="34" charset="0"/>
              </a:rPr>
              <a:t>infinitely many solutions</a:t>
            </a:r>
          </a:p>
        </p:txBody>
      </p:sp>
      <p:sp>
        <p:nvSpPr>
          <p:cNvPr id="43" name="Rectangle 42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" action="ppaction://hlinksldjump"/>
              </a:rPr>
              <a:t>MENU</a:t>
            </a:r>
            <a:endParaRPr lang="en-US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19800" y="285690"/>
            <a:ext cx="2848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SOLVE by GRAPHING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0000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 autoUpdateAnimBg="0"/>
      <p:bldP spid="31" grpId="0" animBg="1" autoUpdateAnimBg="0"/>
      <p:bldP spid="42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" action="ppaction://hlinksldjump"/>
              </a:rPr>
              <a:t>MENU</a:t>
            </a:r>
            <a:endParaRPr lang="en-US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19800" y="285690"/>
            <a:ext cx="2848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SOLVE by GRAPHING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0000"/>
              </a:solidFill>
              <a:latin typeface="Bradley Hand ITC" pitchFamily="66" charset="0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0" y="1724025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581025"/>
            <a:ext cx="9144000" cy="914400"/>
          </a:xfrm>
        </p:spPr>
        <p:txBody>
          <a:bodyPr/>
          <a:lstStyle/>
          <a:p>
            <a:pPr eaLnBrk="1" hangingPunct="1"/>
            <a:r>
              <a:rPr lang="en-US" smtClean="0"/>
              <a:t>Graphs that don’t give us solutions</a:t>
            </a:r>
          </a:p>
        </p:txBody>
      </p:sp>
      <p:sp>
        <p:nvSpPr>
          <p:cNvPr id="20" name="Rectangle 4"/>
          <p:cNvSpPr txBox="1">
            <a:spLocks noChangeArrowheads="1"/>
          </p:cNvSpPr>
          <p:nvPr/>
        </p:nvSpPr>
        <p:spPr>
          <a:xfrm>
            <a:off x="228600" y="1876425"/>
            <a:ext cx="6248400" cy="274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These lines don’t touch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BUT… these lines are not parallel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There is a solution, but we can’t tell from this graph</a:t>
            </a:r>
            <a:b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Line 11"/>
          <p:cNvSpPr>
            <a:spLocks noChangeShapeType="1"/>
          </p:cNvSpPr>
          <p:nvPr/>
        </p:nvSpPr>
        <p:spPr bwMode="auto">
          <a:xfrm flipV="1">
            <a:off x="6400800" y="1800225"/>
            <a:ext cx="1981200" cy="15240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" name="Line 11"/>
          <p:cNvSpPr>
            <a:spLocks noChangeShapeType="1"/>
          </p:cNvSpPr>
          <p:nvPr/>
        </p:nvSpPr>
        <p:spPr bwMode="auto">
          <a:xfrm flipV="1">
            <a:off x="7391400" y="1800225"/>
            <a:ext cx="1279525" cy="24384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1460500" y="622300"/>
            <a:ext cx="728980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" action="ppaction://hlinksldjump"/>
              </a:rPr>
              <a:t>MENU</a:t>
            </a:r>
            <a:endParaRPr lang="en-US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19800" y="285690"/>
            <a:ext cx="2848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SOLVE by GRAPHING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0000"/>
              </a:solidFill>
              <a:latin typeface="Bradley Hand ITC" pitchFamily="66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28600" y="6096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SOLVING A SYSTEM of EQUATIONS by GRAPHING</a:t>
            </a:r>
          </a:p>
        </p:txBody>
      </p:sp>
      <p:sp>
        <p:nvSpPr>
          <p:cNvPr id="54" name="Smiley Face 53"/>
          <p:cNvSpPr/>
          <p:nvPr/>
        </p:nvSpPr>
        <p:spPr>
          <a:xfrm>
            <a:off x="990600" y="1524000"/>
            <a:ext cx="1295400" cy="1219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miley Face 54"/>
          <p:cNvSpPr/>
          <p:nvPr/>
        </p:nvSpPr>
        <p:spPr>
          <a:xfrm>
            <a:off x="6324600" y="1600200"/>
            <a:ext cx="1295400" cy="1219200"/>
          </a:xfrm>
          <a:prstGeom prst="smileyFace">
            <a:avLst>
              <a:gd name="adj" fmla="val -4653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914400" y="3200400"/>
            <a:ext cx="1981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Easy</a:t>
            </a:r>
          </a:p>
          <a:p>
            <a:endParaRPr lang="en-US" sz="4000" dirty="0" smtClean="0"/>
          </a:p>
        </p:txBody>
      </p:sp>
      <p:sp>
        <p:nvSpPr>
          <p:cNvPr id="57" name="TextBox 56"/>
          <p:cNvSpPr txBox="1"/>
          <p:nvPr/>
        </p:nvSpPr>
        <p:spPr>
          <a:xfrm>
            <a:off x="2362200" y="1676400"/>
            <a:ext cx="1143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GOOD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696200" y="1676400"/>
            <a:ext cx="1143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BAD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334000" y="3200400"/>
            <a:ext cx="3505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Graphing can take time</a:t>
            </a:r>
          </a:p>
          <a:p>
            <a:endParaRPr lang="en-US" sz="4000" dirty="0" smtClean="0"/>
          </a:p>
          <a:p>
            <a:r>
              <a:rPr lang="en-US" sz="4000" dirty="0" smtClean="0"/>
              <a:t>Inaccurate</a:t>
            </a:r>
          </a:p>
          <a:p>
            <a:endParaRPr lang="en-US" sz="4000" dirty="0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/>
      <p:bldP spid="57" grpId="0"/>
      <p:bldP spid="58" grpId="0"/>
      <p:bldP spid="5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5553075" y="1676400"/>
          <a:ext cx="939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0" name="Equation" r:id="rId3" imgW="355138" imgH="177569" progId="Equation.3">
                  <p:embed/>
                </p:oleObj>
              </mc:Choice>
              <mc:Fallback>
                <p:oleObj name="Equation" r:id="rId3" imgW="355138" imgH="177569" progId="Equation.3">
                  <p:embed/>
                  <p:pic>
                    <p:nvPicPr>
                      <p:cNvPr id="0" name="Picture 3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3075" y="1676400"/>
                        <a:ext cx="9398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5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6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34200" y="285690"/>
            <a:ext cx="2294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FF00"/>
                </a:solidFill>
                <a:latin typeface="Comic Sans MS" pitchFamily="66" charset="0"/>
              </a:rPr>
              <a:t>SUBSTITUTION</a:t>
            </a:r>
            <a:endParaRPr lang="en-US" sz="2000" dirty="0">
              <a:solidFill>
                <a:srgbClr val="00FF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FF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7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600" y="6096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Solving by </a:t>
            </a:r>
            <a:r>
              <a:rPr lang="en-US" sz="2200" b="1" dirty="0" smtClean="0"/>
              <a:t>SUBSTITUTION</a:t>
            </a:r>
            <a:r>
              <a:rPr lang="en-US" sz="2200" dirty="0" smtClean="0"/>
              <a:t> is based on this kind of problem: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8600" y="16764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Evaluate the equation 		if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3276600" y="1676400"/>
          <a:ext cx="1074057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1" name="Equation" r:id="rId8" imgW="405872" imgH="177569" progId="Equation.3">
                  <p:embed/>
                </p:oleObj>
              </mc:Choice>
              <mc:Fallback>
                <p:oleObj name="Equation" r:id="rId8" imgW="405872" imgH="177569" progId="Equation.3">
                  <p:embed/>
                  <p:pic>
                    <p:nvPicPr>
                      <p:cNvPr id="0" name="Picture 3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676400"/>
                        <a:ext cx="1074057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Curved Down Arrow 17"/>
          <p:cNvSpPr>
            <a:spLocks noChangeArrowheads="1"/>
          </p:cNvSpPr>
          <p:nvPr/>
        </p:nvSpPr>
        <p:spPr bwMode="auto">
          <a:xfrm flipH="1">
            <a:off x="3505200" y="914400"/>
            <a:ext cx="2397783" cy="685800"/>
          </a:xfrm>
          <a:prstGeom prst="curvedDownArrow">
            <a:avLst>
              <a:gd name="adj1" fmla="val 20625"/>
              <a:gd name="adj2" fmla="val 50000"/>
              <a:gd name="adj3" fmla="val 25000"/>
            </a:avLst>
          </a:prstGeom>
          <a:solidFill>
            <a:srgbClr val="FF33CC"/>
          </a:solidFill>
          <a:ln w="63500" algn="ctr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5410200" y="1600200"/>
            <a:ext cx="1066800" cy="609600"/>
          </a:xfrm>
          <a:prstGeom prst="ellipse">
            <a:avLst/>
          </a:prstGeom>
          <a:noFill/>
          <a:ln w="63500" algn="ctr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3276600" y="2286000"/>
          <a:ext cx="1209675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2" name="Equation" r:id="rId10" imgW="457002" imgH="203112" progId="Equation.3">
                  <p:embed/>
                </p:oleObj>
              </mc:Choice>
              <mc:Fallback>
                <p:oleObj name="Equation" r:id="rId10" imgW="457002" imgH="203112" progId="Equation.3">
                  <p:embed/>
                  <p:pic>
                    <p:nvPicPr>
                      <p:cNvPr id="0" name="Picture 3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2286000"/>
                        <a:ext cx="1209675" cy="538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/>
        </p:nvGraphicFramePr>
        <p:xfrm>
          <a:off x="3541395" y="2334577"/>
          <a:ext cx="35541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3" name="Equation" r:id="rId12" imgW="177492" imgH="164814" progId="Equation.3">
                  <p:embed/>
                </p:oleObj>
              </mc:Choice>
              <mc:Fallback>
                <p:oleObj name="Equation" r:id="rId12" imgW="177492" imgH="164814" progId="Equation.3">
                  <p:embed/>
                  <p:pic>
                    <p:nvPicPr>
                      <p:cNvPr id="0" name="Picture 3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1395" y="2334577"/>
                        <a:ext cx="355415" cy="330200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/>
        </p:nvGraphicFramePr>
        <p:xfrm>
          <a:off x="3359150" y="2928938"/>
          <a:ext cx="1042988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4" name="Equation" r:id="rId14" imgW="393359" imgH="177646" progId="Equation.3">
                  <p:embed/>
                </p:oleObj>
              </mc:Choice>
              <mc:Fallback>
                <p:oleObj name="Equation" r:id="rId14" imgW="393359" imgH="177646" progId="Equation.3">
                  <p:embed/>
                  <p:pic>
                    <p:nvPicPr>
                      <p:cNvPr id="0" name="Picture 3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9150" y="2928938"/>
                        <a:ext cx="1042988" cy="471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/>
        </p:nvGraphicFramePr>
        <p:xfrm>
          <a:off x="3554413" y="3733800"/>
          <a:ext cx="639762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5" name="Equation" r:id="rId16" imgW="241091" imgH="177646" progId="Equation.3">
                  <p:embed/>
                </p:oleObj>
              </mc:Choice>
              <mc:Fallback>
                <p:oleObj name="Equation" r:id="rId16" imgW="241091" imgH="177646" progId="Equation.3">
                  <p:embed/>
                  <p:pic>
                    <p:nvPicPr>
                      <p:cNvPr id="0" name="Picture 3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4413" y="3733800"/>
                        <a:ext cx="639762" cy="471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1295400" y="4648200"/>
            <a:ext cx="6553200" cy="769441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Except, instead of putting just a number in for x, we are going to put in a whole equation!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 animBg="1"/>
      <p:bldP spid="20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upload.wikimedia.org/wikipedia/en/3/32/Mcdonalds_drive_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762000"/>
            <a:ext cx="4607391" cy="3067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3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0" y="285690"/>
            <a:ext cx="2323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INTRODUCTION</a:t>
            </a:r>
            <a:endParaRPr lang="en-US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FF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762000"/>
            <a:ext cx="4038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You and a friend go to get a ‘burger…</a:t>
            </a:r>
            <a:endParaRPr lang="en-US" sz="2200" dirty="0"/>
          </a:p>
        </p:txBody>
      </p:sp>
      <p:sp>
        <p:nvSpPr>
          <p:cNvPr id="16" name="TextBox 15"/>
          <p:cNvSpPr txBox="1"/>
          <p:nvPr/>
        </p:nvSpPr>
        <p:spPr>
          <a:xfrm>
            <a:off x="304800" y="1981200"/>
            <a:ext cx="4038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You order 2 ‘burgers and a coke…</a:t>
            </a:r>
            <a:endParaRPr lang="en-US" sz="2200" dirty="0"/>
          </a:p>
        </p:txBody>
      </p:sp>
      <p:sp>
        <p:nvSpPr>
          <p:cNvPr id="17" name="TextBox 16"/>
          <p:cNvSpPr txBox="1"/>
          <p:nvPr/>
        </p:nvSpPr>
        <p:spPr>
          <a:xfrm>
            <a:off x="304800" y="2971800"/>
            <a:ext cx="4038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$4.25</a:t>
            </a:r>
            <a:endParaRPr lang="en-US" sz="2200" dirty="0"/>
          </a:p>
        </p:txBody>
      </p:sp>
      <p:sp>
        <p:nvSpPr>
          <p:cNvPr id="18" name="TextBox 17"/>
          <p:cNvSpPr txBox="1"/>
          <p:nvPr/>
        </p:nvSpPr>
        <p:spPr>
          <a:xfrm>
            <a:off x="304800" y="4724400"/>
            <a:ext cx="4038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$7.00</a:t>
            </a:r>
            <a:endParaRPr lang="en-US" sz="2200" dirty="0"/>
          </a:p>
        </p:txBody>
      </p:sp>
      <p:sp>
        <p:nvSpPr>
          <p:cNvPr id="19" name="TextBox 18"/>
          <p:cNvSpPr txBox="1"/>
          <p:nvPr/>
        </p:nvSpPr>
        <p:spPr>
          <a:xfrm>
            <a:off x="304800" y="3733800"/>
            <a:ext cx="4038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Your friend orders 3 ‘burgers and 2 cokes</a:t>
            </a:r>
            <a:endParaRPr lang="en-US" sz="2200" dirty="0"/>
          </a:p>
        </p:txBody>
      </p:sp>
      <p:sp>
        <p:nvSpPr>
          <p:cNvPr id="20" name="TextBox 19"/>
          <p:cNvSpPr txBox="1"/>
          <p:nvPr/>
        </p:nvSpPr>
        <p:spPr>
          <a:xfrm>
            <a:off x="4267200" y="3962400"/>
            <a:ext cx="4419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What is the cost of 1 ‘burger?</a:t>
            </a:r>
            <a:endParaRPr lang="en-US" sz="2200" dirty="0"/>
          </a:p>
        </p:txBody>
      </p:sp>
      <p:sp>
        <p:nvSpPr>
          <p:cNvPr id="21" name="TextBox 20"/>
          <p:cNvSpPr txBox="1"/>
          <p:nvPr/>
        </p:nvSpPr>
        <p:spPr>
          <a:xfrm>
            <a:off x="4267200" y="4800600"/>
            <a:ext cx="4419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What is the cost of 1 coke?</a:t>
            </a:r>
            <a:endParaRPr lang="en-US" sz="2200" dirty="0"/>
          </a:p>
        </p:txBody>
      </p:sp>
      <p:sp>
        <p:nvSpPr>
          <p:cNvPr id="26" name="TextBox 25"/>
          <p:cNvSpPr txBox="1"/>
          <p:nvPr/>
        </p:nvSpPr>
        <p:spPr>
          <a:xfrm rot="21258305">
            <a:off x="1905000" y="5715000"/>
            <a:ext cx="5029200" cy="43088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This is a </a:t>
            </a:r>
            <a:r>
              <a:rPr lang="en-US" sz="2200" b="1" dirty="0" smtClean="0"/>
              <a:t>SYSTEM of EQUATIONS</a:t>
            </a:r>
            <a:endParaRPr lang="en-US" sz="22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18" grpId="0"/>
      <p:bldP spid="19" grpId="0"/>
      <p:bldP spid="20" grpId="0"/>
      <p:bldP spid="21" grpId="0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3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34200" y="285690"/>
            <a:ext cx="2294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FF00"/>
                </a:solidFill>
                <a:latin typeface="Comic Sans MS" pitchFamily="66" charset="0"/>
              </a:rPr>
              <a:t>SUBSTITUTION</a:t>
            </a:r>
            <a:endParaRPr lang="en-US" sz="2000" dirty="0">
              <a:solidFill>
                <a:srgbClr val="00FF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FF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9200" y="2743200"/>
            <a:ext cx="3200400" cy="769441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Make sure to include these parenthesis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736725" y="1676400"/>
          <a:ext cx="191293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76" name="Equation" r:id="rId6" imgW="723586" imgH="203112" progId="Equation.3">
                  <p:embed/>
                </p:oleObj>
              </mc:Choice>
              <mc:Fallback>
                <p:oleObj name="Equation" r:id="rId6" imgW="723586" imgH="203112" progId="Equation.3">
                  <p:embed/>
                  <p:pic>
                    <p:nvPicPr>
                      <p:cNvPr id="0" name="Picture 5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6725" y="1676400"/>
                        <a:ext cx="1912938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Curved Down Arrow 17"/>
          <p:cNvSpPr>
            <a:spLocks noChangeArrowheads="1"/>
          </p:cNvSpPr>
          <p:nvPr/>
        </p:nvSpPr>
        <p:spPr bwMode="auto">
          <a:xfrm rot="21312386" flipH="1">
            <a:off x="2666475" y="1036759"/>
            <a:ext cx="2957147" cy="685800"/>
          </a:xfrm>
          <a:prstGeom prst="curvedDownArrow">
            <a:avLst>
              <a:gd name="adj1" fmla="val 20625"/>
              <a:gd name="adj2" fmla="val 50000"/>
              <a:gd name="adj3" fmla="val 25000"/>
            </a:avLst>
          </a:prstGeom>
          <a:solidFill>
            <a:srgbClr val="FF33CC"/>
          </a:solidFill>
          <a:ln w="63500" algn="ctr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5029200" y="1600200"/>
            <a:ext cx="1295400" cy="609600"/>
          </a:xfrm>
          <a:prstGeom prst="ellipse">
            <a:avLst/>
          </a:prstGeom>
          <a:noFill/>
          <a:ln w="63500" algn="ctr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/>
        </p:nvGraphicFramePr>
        <p:xfrm>
          <a:off x="2819400" y="2895600"/>
          <a:ext cx="13144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77" name="Equation" r:id="rId8" imgW="583947" imgH="203112" progId="Equation.3">
                  <p:embed/>
                </p:oleObj>
              </mc:Choice>
              <mc:Fallback>
                <p:oleObj name="Equation" r:id="rId8" imgW="583947" imgH="203112" progId="Equation.3">
                  <p:embed/>
                  <p:pic>
                    <p:nvPicPr>
                      <p:cNvPr id="0" name="Picture 5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895600"/>
                        <a:ext cx="1314450" cy="457200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228600" y="6096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Solve this system by  </a:t>
            </a:r>
            <a:r>
              <a:rPr lang="en-US" sz="2200" b="1" dirty="0" smtClean="0"/>
              <a:t>SUBSTITUTION</a:t>
            </a:r>
            <a:endParaRPr lang="en-US" sz="2200" dirty="0" smtClean="0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4419600" y="1676400"/>
          <a:ext cx="18796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78" name="Equation" r:id="rId10" imgW="710891" imgH="203112" progId="Equation.3">
                  <p:embed/>
                </p:oleObj>
              </mc:Choice>
              <mc:Fallback>
                <p:oleObj name="Equation" r:id="rId10" imgW="710891" imgH="203112" progId="Equation.3">
                  <p:embed/>
                  <p:pic>
                    <p:nvPicPr>
                      <p:cNvPr id="0" name="Picture 5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676400"/>
                        <a:ext cx="1879600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/>
        </p:nvGraphicFramePr>
        <p:xfrm>
          <a:off x="1752600" y="2895600"/>
          <a:ext cx="298608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79" name="Equation" r:id="rId12" imgW="1129810" imgH="203112" progId="Equation.3">
                  <p:embed/>
                </p:oleObj>
              </mc:Choice>
              <mc:Fallback>
                <p:oleObj name="Equation" r:id="rId12" imgW="1129810" imgH="203112" progId="Equation.3">
                  <p:embed/>
                  <p:pic>
                    <p:nvPicPr>
                      <p:cNvPr id="0" name="Picture 5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895600"/>
                        <a:ext cx="2986087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/>
        </p:nvGraphicFramePr>
        <p:xfrm>
          <a:off x="1701800" y="3429000"/>
          <a:ext cx="308768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80" name="Equation" r:id="rId14" imgW="1167893" imgH="203112" progId="Equation.3">
                  <p:embed/>
                </p:oleObj>
              </mc:Choice>
              <mc:Fallback>
                <p:oleObj name="Equation" r:id="rId14" imgW="1167893" imgH="203112" progId="Equation.3">
                  <p:embed/>
                  <p:pic>
                    <p:nvPicPr>
                      <p:cNvPr id="0" name="Picture 5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1800" y="3429000"/>
                        <a:ext cx="3087688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2149475" y="4071938"/>
          <a:ext cx="265112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81" name="Equation" r:id="rId16" imgW="1002865" imgH="177723" progId="Equation.3">
                  <p:embed/>
                </p:oleObj>
              </mc:Choice>
              <mc:Fallback>
                <p:oleObj name="Equation" r:id="rId16" imgW="1002865" imgH="177723" progId="Equation.3">
                  <p:embed/>
                  <p:pic>
                    <p:nvPicPr>
                      <p:cNvPr id="0" name="Picture 5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9475" y="4071938"/>
                        <a:ext cx="2651125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/>
        </p:nvGraphicFramePr>
        <p:xfrm>
          <a:off x="2955925" y="4724400"/>
          <a:ext cx="184467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82" name="Equation" r:id="rId18" imgW="698197" imgH="177723" progId="Equation.3">
                  <p:embed/>
                </p:oleObj>
              </mc:Choice>
              <mc:Fallback>
                <p:oleObj name="Equation" r:id="rId18" imgW="698197" imgH="177723" progId="Equation.3">
                  <p:embed/>
                  <p:pic>
                    <p:nvPicPr>
                      <p:cNvPr id="0" name="Picture 5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925" y="4724400"/>
                        <a:ext cx="1844675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Curved Down Arrow 36"/>
          <p:cNvSpPr>
            <a:spLocks noChangeArrowheads="1"/>
          </p:cNvSpPr>
          <p:nvPr/>
        </p:nvSpPr>
        <p:spPr bwMode="auto">
          <a:xfrm>
            <a:off x="2514600" y="2819400"/>
            <a:ext cx="762000" cy="685800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00B0F0"/>
          </a:solidFill>
          <a:ln w="63500" algn="ctr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" name="Curved Down Arrow 37"/>
          <p:cNvSpPr>
            <a:spLocks noChangeArrowheads="1"/>
          </p:cNvSpPr>
          <p:nvPr/>
        </p:nvSpPr>
        <p:spPr bwMode="auto">
          <a:xfrm>
            <a:off x="2514600" y="2819400"/>
            <a:ext cx="1524000" cy="685800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00B0F0"/>
          </a:solidFill>
          <a:ln w="63500" algn="ctr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04809" name="Object 13"/>
          <p:cNvGraphicFramePr>
            <a:graphicFrameLocks noChangeAspect="1"/>
          </p:cNvGraphicFramePr>
          <p:nvPr/>
        </p:nvGraphicFramePr>
        <p:xfrm>
          <a:off x="3581400" y="5105400"/>
          <a:ext cx="6318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83" name="Equation" r:id="rId20" imgW="279000" imgH="162000" progId="Equation.3">
                  <p:embed/>
                </p:oleObj>
              </mc:Choice>
              <mc:Fallback>
                <p:oleObj name="Equation" r:id="rId20" imgW="279000" imgH="162000" progId="Equation.3">
                  <p:embed/>
                  <p:pic>
                    <p:nvPicPr>
                      <p:cNvPr id="0" name="Picture 5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5105400"/>
                        <a:ext cx="631825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4"/>
          <p:cNvGraphicFramePr>
            <a:graphicFrameLocks noChangeAspect="1"/>
          </p:cNvGraphicFramePr>
          <p:nvPr/>
        </p:nvGraphicFramePr>
        <p:xfrm>
          <a:off x="4343400" y="5118100"/>
          <a:ext cx="6318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84" name="Equation" r:id="rId22" imgW="279000" imgH="162000" progId="Equation.3">
                  <p:embed/>
                </p:oleObj>
              </mc:Choice>
              <mc:Fallback>
                <p:oleObj name="Equation" r:id="rId22" imgW="279000" imgH="162000" progId="Equation.3">
                  <p:embed/>
                  <p:pic>
                    <p:nvPicPr>
                      <p:cNvPr id="0" name="Picture 5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5118100"/>
                        <a:ext cx="631825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/>
        </p:nvGraphicFramePr>
        <p:xfrm>
          <a:off x="3721100" y="5410200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85" name="Equation" r:id="rId24" imgW="494870" imgH="177646" progId="Equation.3">
                  <p:embed/>
                </p:oleObj>
              </mc:Choice>
              <mc:Fallback>
                <p:oleObj name="Equation" r:id="rId24" imgW="494870" imgH="177646" progId="Equation.3">
                  <p:embed/>
                  <p:pic>
                    <p:nvPicPr>
                      <p:cNvPr id="0" name="Picture 5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1100" y="5410200"/>
                        <a:ext cx="13081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/>
        </p:nvGraphicFramePr>
        <p:xfrm>
          <a:off x="3933825" y="6019800"/>
          <a:ext cx="906463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486" name="Equation" r:id="rId26" imgW="342603" imgH="177646" progId="Equation.3">
                  <p:embed/>
                </p:oleObj>
              </mc:Choice>
              <mc:Fallback>
                <p:oleObj name="Equation" r:id="rId26" imgW="342603" imgH="177646" progId="Equation.3">
                  <p:embed/>
                  <p:pic>
                    <p:nvPicPr>
                      <p:cNvPr id="0" name="Picture 5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3825" y="6019800"/>
                        <a:ext cx="906463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5486400" y="4648200"/>
            <a:ext cx="3352800" cy="430887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But now we only know x. 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486400" y="5257800"/>
            <a:ext cx="3352800" cy="1107996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We have to plug it back in to one of the equations to find y.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46" dur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04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1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2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8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9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14" dur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17" dur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8" grpId="0" animBg="1"/>
      <p:bldP spid="20" grpId="0" animBg="1"/>
      <p:bldP spid="29" grpId="0"/>
      <p:bldP spid="37" grpId="0" animBg="1"/>
      <p:bldP spid="37" grpId="1" animBg="1"/>
      <p:bldP spid="38" grpId="0" animBg="1"/>
      <p:bldP spid="38" grpId="1" animBg="1"/>
      <p:bldP spid="41" grpId="0" animBg="1"/>
      <p:bldP spid="41" grpId="1" animBg="1"/>
      <p:bldP spid="42" grpId="0" animBg="1"/>
      <p:bldP spid="42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3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34200" y="285690"/>
            <a:ext cx="2294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FF00"/>
                </a:solidFill>
                <a:latin typeface="Comic Sans MS" pitchFamily="66" charset="0"/>
              </a:rPr>
              <a:t>SUBSTITUTION</a:t>
            </a:r>
            <a:endParaRPr lang="en-US" sz="2000" dirty="0">
              <a:solidFill>
                <a:srgbClr val="00FF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FF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736725" y="1676400"/>
          <a:ext cx="191293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786" name="Equation" r:id="rId6" imgW="723586" imgH="203112" progId="Equation.3">
                  <p:embed/>
                </p:oleObj>
              </mc:Choice>
              <mc:Fallback>
                <p:oleObj name="Equation" r:id="rId6" imgW="723586" imgH="203112" progId="Equation.3">
                  <p:embed/>
                  <p:pic>
                    <p:nvPicPr>
                      <p:cNvPr id="0" name="Picture 8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6725" y="1676400"/>
                        <a:ext cx="1912938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Curved Down Arrow 17"/>
          <p:cNvSpPr>
            <a:spLocks noChangeArrowheads="1"/>
          </p:cNvSpPr>
          <p:nvPr/>
        </p:nvSpPr>
        <p:spPr bwMode="auto">
          <a:xfrm rot="21312386" flipH="1">
            <a:off x="2666475" y="1036759"/>
            <a:ext cx="2957147" cy="685800"/>
          </a:xfrm>
          <a:prstGeom prst="curvedDownArrow">
            <a:avLst>
              <a:gd name="adj1" fmla="val 20625"/>
              <a:gd name="adj2" fmla="val 50000"/>
              <a:gd name="adj3" fmla="val 25000"/>
            </a:avLst>
          </a:prstGeom>
          <a:solidFill>
            <a:srgbClr val="FF33CC"/>
          </a:solidFill>
          <a:ln w="63500" algn="ctr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5029200" y="1600200"/>
            <a:ext cx="1295400" cy="609600"/>
          </a:xfrm>
          <a:prstGeom prst="ellipse">
            <a:avLst/>
          </a:prstGeom>
          <a:noFill/>
          <a:ln w="63500" algn="ctr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/>
        </p:nvGraphicFramePr>
        <p:xfrm>
          <a:off x="2819400" y="2895600"/>
          <a:ext cx="13144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787" name="Equation" r:id="rId8" imgW="583947" imgH="203112" progId="Equation.3">
                  <p:embed/>
                </p:oleObj>
              </mc:Choice>
              <mc:Fallback>
                <p:oleObj name="Equation" r:id="rId8" imgW="583947" imgH="203112" progId="Equation.3">
                  <p:embed/>
                  <p:pic>
                    <p:nvPicPr>
                      <p:cNvPr id="0" name="Picture 8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895600"/>
                        <a:ext cx="1314450" cy="457200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228600" y="6096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Solve this system by  </a:t>
            </a:r>
            <a:r>
              <a:rPr lang="en-US" sz="2200" b="1" dirty="0" smtClean="0"/>
              <a:t>SUBSTITUTION</a:t>
            </a:r>
            <a:endParaRPr lang="en-US" sz="2200" dirty="0" smtClean="0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4419600" y="1676400"/>
          <a:ext cx="18796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788" name="Equation" r:id="rId10" imgW="710891" imgH="203112" progId="Equation.3">
                  <p:embed/>
                </p:oleObj>
              </mc:Choice>
              <mc:Fallback>
                <p:oleObj name="Equation" r:id="rId10" imgW="710891" imgH="203112" progId="Equation.3">
                  <p:embed/>
                  <p:pic>
                    <p:nvPicPr>
                      <p:cNvPr id="0" name="Picture 8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676400"/>
                        <a:ext cx="1879600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/>
        </p:nvGraphicFramePr>
        <p:xfrm>
          <a:off x="1752600" y="2895600"/>
          <a:ext cx="298608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789" name="Equation" r:id="rId12" imgW="1129810" imgH="203112" progId="Equation.3">
                  <p:embed/>
                </p:oleObj>
              </mc:Choice>
              <mc:Fallback>
                <p:oleObj name="Equation" r:id="rId12" imgW="1129810" imgH="203112" progId="Equation.3">
                  <p:embed/>
                  <p:pic>
                    <p:nvPicPr>
                      <p:cNvPr id="0" name="Picture 8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895600"/>
                        <a:ext cx="2986087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/>
        </p:nvGraphicFramePr>
        <p:xfrm>
          <a:off x="1701800" y="3429000"/>
          <a:ext cx="308768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790" name="Equation" r:id="rId14" imgW="1167893" imgH="203112" progId="Equation.3">
                  <p:embed/>
                </p:oleObj>
              </mc:Choice>
              <mc:Fallback>
                <p:oleObj name="Equation" r:id="rId14" imgW="1167893" imgH="203112" progId="Equation.3">
                  <p:embed/>
                  <p:pic>
                    <p:nvPicPr>
                      <p:cNvPr id="0" name="Picture 8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1800" y="3429000"/>
                        <a:ext cx="3087688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2149475" y="4071938"/>
          <a:ext cx="265112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791" name="Equation" r:id="rId16" imgW="1002865" imgH="177723" progId="Equation.3">
                  <p:embed/>
                </p:oleObj>
              </mc:Choice>
              <mc:Fallback>
                <p:oleObj name="Equation" r:id="rId16" imgW="1002865" imgH="177723" progId="Equation.3">
                  <p:embed/>
                  <p:pic>
                    <p:nvPicPr>
                      <p:cNvPr id="0" name="Picture 8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9475" y="4071938"/>
                        <a:ext cx="2651125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/>
        </p:nvGraphicFramePr>
        <p:xfrm>
          <a:off x="2955925" y="4724400"/>
          <a:ext cx="184467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792" name="Equation" r:id="rId18" imgW="698197" imgH="177723" progId="Equation.3">
                  <p:embed/>
                </p:oleObj>
              </mc:Choice>
              <mc:Fallback>
                <p:oleObj name="Equation" r:id="rId18" imgW="698197" imgH="177723" progId="Equation.3">
                  <p:embed/>
                  <p:pic>
                    <p:nvPicPr>
                      <p:cNvPr id="0" name="Picture 8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925" y="4724400"/>
                        <a:ext cx="1844675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Curved Down Arrow 36"/>
          <p:cNvSpPr>
            <a:spLocks noChangeArrowheads="1"/>
          </p:cNvSpPr>
          <p:nvPr/>
        </p:nvSpPr>
        <p:spPr bwMode="auto">
          <a:xfrm>
            <a:off x="2514600" y="2819400"/>
            <a:ext cx="762000" cy="685800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00B0F0"/>
          </a:solidFill>
          <a:ln w="63500" algn="ctr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" name="Curved Down Arrow 37"/>
          <p:cNvSpPr>
            <a:spLocks noChangeArrowheads="1"/>
          </p:cNvSpPr>
          <p:nvPr/>
        </p:nvSpPr>
        <p:spPr bwMode="auto">
          <a:xfrm>
            <a:off x="2514600" y="2819400"/>
            <a:ext cx="1524000" cy="685800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00B0F0"/>
          </a:solidFill>
          <a:ln w="63500" algn="ctr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04809" name="Object 13"/>
          <p:cNvGraphicFramePr>
            <a:graphicFrameLocks noChangeAspect="1"/>
          </p:cNvGraphicFramePr>
          <p:nvPr/>
        </p:nvGraphicFramePr>
        <p:xfrm>
          <a:off x="3581400" y="5105400"/>
          <a:ext cx="6318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793" name="Equation" r:id="rId20" imgW="6903000" imgH="4023000" progId="Equation.3">
                  <p:embed/>
                </p:oleObj>
              </mc:Choice>
              <mc:Fallback>
                <p:oleObj name="Equation" r:id="rId20" imgW="6903000" imgH="4023000" progId="Equation.3">
                  <p:embed/>
                  <p:pic>
                    <p:nvPicPr>
                      <p:cNvPr id="0" name="Picture 8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5105400"/>
                        <a:ext cx="631825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4"/>
          <p:cNvGraphicFramePr>
            <a:graphicFrameLocks noChangeAspect="1"/>
          </p:cNvGraphicFramePr>
          <p:nvPr/>
        </p:nvGraphicFramePr>
        <p:xfrm>
          <a:off x="4343400" y="5118100"/>
          <a:ext cx="6318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794" name="Equation" r:id="rId22" imgW="279000" imgH="162000" progId="Equation.3">
                  <p:embed/>
                </p:oleObj>
              </mc:Choice>
              <mc:Fallback>
                <p:oleObj name="Equation" r:id="rId22" imgW="279000" imgH="162000" progId="Equation.3">
                  <p:embed/>
                  <p:pic>
                    <p:nvPicPr>
                      <p:cNvPr id="0" name="Picture 8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5118100"/>
                        <a:ext cx="631825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/>
        </p:nvGraphicFramePr>
        <p:xfrm>
          <a:off x="3721100" y="5410200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795" name="Equation" r:id="rId24" imgW="494870" imgH="177646" progId="Equation.3">
                  <p:embed/>
                </p:oleObj>
              </mc:Choice>
              <mc:Fallback>
                <p:oleObj name="Equation" r:id="rId24" imgW="494870" imgH="177646" progId="Equation.3">
                  <p:embed/>
                  <p:pic>
                    <p:nvPicPr>
                      <p:cNvPr id="0" name="Picture 8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1100" y="5410200"/>
                        <a:ext cx="13081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/>
        </p:nvGraphicFramePr>
        <p:xfrm>
          <a:off x="3933825" y="6019800"/>
          <a:ext cx="906463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796" name="Equation" r:id="rId26" imgW="342603" imgH="177646" progId="Equation.3">
                  <p:embed/>
                </p:oleObj>
              </mc:Choice>
              <mc:Fallback>
                <p:oleObj name="Equation" r:id="rId26" imgW="342603" imgH="177646" progId="Equation.3">
                  <p:embed/>
                  <p:pic>
                    <p:nvPicPr>
                      <p:cNvPr id="0" name="Picture 8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3825" y="6019800"/>
                        <a:ext cx="906463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/>
        </p:nvGraphicFramePr>
        <p:xfrm>
          <a:off x="6629400" y="2895600"/>
          <a:ext cx="18796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797" name="Equation" r:id="rId28" imgW="710891" imgH="203112" progId="Equation.3">
                  <p:embed/>
                </p:oleObj>
              </mc:Choice>
              <mc:Fallback>
                <p:oleObj name="Equation" r:id="rId28" imgW="710891" imgH="203112" progId="Equation.3">
                  <p:embed/>
                  <p:pic>
                    <p:nvPicPr>
                      <p:cNvPr id="0" name="Picture 8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2895600"/>
                        <a:ext cx="1879600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70" name="Object 14"/>
          <p:cNvGraphicFramePr>
            <a:graphicFrameLocks noChangeAspect="1"/>
          </p:cNvGraphicFramePr>
          <p:nvPr/>
        </p:nvGraphicFramePr>
        <p:xfrm>
          <a:off x="7498080" y="2956560"/>
          <a:ext cx="3302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798" name="Equation" r:id="rId29" imgW="164814" imgH="177492" progId="Equation.3">
                  <p:embed/>
                </p:oleObj>
              </mc:Choice>
              <mc:Fallback>
                <p:oleObj name="Equation" r:id="rId29" imgW="164814" imgH="177492" progId="Equation.3">
                  <p:embed/>
                  <p:pic>
                    <p:nvPicPr>
                      <p:cNvPr id="0" name="Picture 8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98080" y="2956560"/>
                        <a:ext cx="330200" cy="355600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/>
        </p:nvGraphicFramePr>
        <p:xfrm>
          <a:off x="6645275" y="3581400"/>
          <a:ext cx="1846263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799" name="Equation" r:id="rId31" imgW="698197" imgH="203112" progId="Equation.3">
                  <p:embed/>
                </p:oleObj>
              </mc:Choice>
              <mc:Fallback>
                <p:oleObj name="Equation" r:id="rId31" imgW="698197" imgH="203112" progId="Equation.3">
                  <p:embed/>
                  <p:pic>
                    <p:nvPicPr>
                      <p:cNvPr id="0" name="Picture 8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5275" y="3581400"/>
                        <a:ext cx="1846263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/>
        </p:nvGraphicFramePr>
        <p:xfrm>
          <a:off x="6646863" y="4267200"/>
          <a:ext cx="97313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00" name="Equation" r:id="rId33" imgW="368140" imgH="203112" progId="Equation.3">
                  <p:embed/>
                </p:oleObj>
              </mc:Choice>
              <mc:Fallback>
                <p:oleObj name="Equation" r:id="rId33" imgW="368140" imgH="203112" progId="Equation.3">
                  <p:embed/>
                  <p:pic>
                    <p:nvPicPr>
                      <p:cNvPr id="0" name="Picture 8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6863" y="4267200"/>
                        <a:ext cx="973137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Rectangle 43"/>
          <p:cNvSpPr/>
          <p:nvPr/>
        </p:nvSpPr>
        <p:spPr>
          <a:xfrm>
            <a:off x="7315200" y="5334000"/>
            <a:ext cx="12954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/>
        </p:nvGraphicFramePr>
        <p:xfrm>
          <a:off x="7262813" y="5257800"/>
          <a:ext cx="1370012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01" name="Equation" r:id="rId35" imgW="330057" imgH="203112" progId="Equation.3">
                  <p:embed/>
                </p:oleObj>
              </mc:Choice>
              <mc:Fallback>
                <p:oleObj name="Equation" r:id="rId35" imgW="330057" imgH="203112" progId="Equation.3">
                  <p:embed/>
                  <p:pic>
                    <p:nvPicPr>
                      <p:cNvPr id="0" name="Picture 8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62813" y="5257800"/>
                        <a:ext cx="1370012" cy="846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1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hlinkClick r:id="rId3" action="ppaction://hlinksldjump"/>
              </a:rPr>
              <a:t>MENU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" action="ppaction://noaction"/>
              </a:rPr>
              <a:t>REVIEWS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34200" y="285690"/>
            <a:ext cx="2294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FF00"/>
                </a:solidFill>
              </a:rPr>
              <a:t>SUBSTITUTION</a:t>
            </a:r>
            <a:endParaRPr lang="en-US" sz="2000" dirty="0">
              <a:solidFill>
                <a:srgbClr val="00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FF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rId5" action="ppaction://hlinksldjump"/>
              </a:rPr>
              <a:t>Activities</a:t>
            </a:r>
            <a:endParaRPr lang="en-US" dirty="0">
              <a:solidFill>
                <a:prstClr val="white"/>
              </a:solidFill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736725" y="1676400"/>
          <a:ext cx="191293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14" name="Equation" r:id="rId6" imgW="723586" imgH="203112" progId="Equation.3">
                  <p:embed/>
                </p:oleObj>
              </mc:Choice>
              <mc:Fallback>
                <p:oleObj name="Equation" r:id="rId6" imgW="723586" imgH="203112" progId="Equation.3">
                  <p:embed/>
                  <p:pic>
                    <p:nvPicPr>
                      <p:cNvPr id="0" name="Picture 8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6725" y="1676400"/>
                        <a:ext cx="1912938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Curved Down Arrow 17"/>
          <p:cNvSpPr>
            <a:spLocks noChangeArrowheads="1"/>
          </p:cNvSpPr>
          <p:nvPr/>
        </p:nvSpPr>
        <p:spPr bwMode="auto">
          <a:xfrm rot="21312386" flipH="1">
            <a:off x="2666475" y="1036759"/>
            <a:ext cx="2957147" cy="685800"/>
          </a:xfrm>
          <a:prstGeom prst="curvedDownArrow">
            <a:avLst>
              <a:gd name="adj1" fmla="val 20625"/>
              <a:gd name="adj2" fmla="val 50000"/>
              <a:gd name="adj3" fmla="val 25000"/>
            </a:avLst>
          </a:prstGeom>
          <a:solidFill>
            <a:srgbClr val="FF33CC"/>
          </a:solidFill>
          <a:ln w="63500" algn="ctr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5029200" y="1600200"/>
            <a:ext cx="1295400" cy="609600"/>
          </a:xfrm>
          <a:prstGeom prst="ellipse">
            <a:avLst/>
          </a:prstGeom>
          <a:noFill/>
          <a:ln w="63500" algn="ctr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/>
        </p:nvGraphicFramePr>
        <p:xfrm>
          <a:off x="2819400" y="2895600"/>
          <a:ext cx="13144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15" name="Equation" r:id="rId8" imgW="583947" imgH="203112" progId="Equation.3">
                  <p:embed/>
                </p:oleObj>
              </mc:Choice>
              <mc:Fallback>
                <p:oleObj name="Equation" r:id="rId8" imgW="583947" imgH="203112" progId="Equation.3">
                  <p:embed/>
                  <p:pic>
                    <p:nvPicPr>
                      <p:cNvPr id="0" name="Picture 8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895600"/>
                        <a:ext cx="1314450" cy="457200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228600" y="6096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prstClr val="black"/>
                </a:solidFill>
              </a:rPr>
              <a:t>Solve this system by  </a:t>
            </a:r>
            <a:r>
              <a:rPr lang="en-US" sz="2200" b="1" dirty="0" smtClean="0">
                <a:solidFill>
                  <a:prstClr val="black"/>
                </a:solidFill>
              </a:rPr>
              <a:t>SUBSTITUTION</a:t>
            </a:r>
            <a:endParaRPr lang="en-US" sz="2200" dirty="0" smtClean="0">
              <a:solidFill>
                <a:prstClr val="black"/>
              </a:solidFill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4419600" y="1676400"/>
          <a:ext cx="18796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16" name="Equation" r:id="rId10" imgW="710891" imgH="203112" progId="Equation.3">
                  <p:embed/>
                </p:oleObj>
              </mc:Choice>
              <mc:Fallback>
                <p:oleObj name="Equation" r:id="rId10" imgW="710891" imgH="203112" progId="Equation.3">
                  <p:embed/>
                  <p:pic>
                    <p:nvPicPr>
                      <p:cNvPr id="0" name="Picture 8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676400"/>
                        <a:ext cx="1879600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/>
        </p:nvGraphicFramePr>
        <p:xfrm>
          <a:off x="1752600" y="2895600"/>
          <a:ext cx="298608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17" name="Equation" r:id="rId12" imgW="1129810" imgH="203112" progId="Equation.3">
                  <p:embed/>
                </p:oleObj>
              </mc:Choice>
              <mc:Fallback>
                <p:oleObj name="Equation" r:id="rId12" imgW="1129810" imgH="203112" progId="Equation.3">
                  <p:embed/>
                  <p:pic>
                    <p:nvPicPr>
                      <p:cNvPr id="0" name="Picture 8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895600"/>
                        <a:ext cx="2986087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/>
        </p:nvGraphicFramePr>
        <p:xfrm>
          <a:off x="1701800" y="3429000"/>
          <a:ext cx="308768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18" name="Equation" r:id="rId14" imgW="1167893" imgH="203112" progId="Equation.3">
                  <p:embed/>
                </p:oleObj>
              </mc:Choice>
              <mc:Fallback>
                <p:oleObj name="Equation" r:id="rId14" imgW="1167893" imgH="203112" progId="Equation.3">
                  <p:embed/>
                  <p:pic>
                    <p:nvPicPr>
                      <p:cNvPr id="0" name="Picture 8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1800" y="3429000"/>
                        <a:ext cx="3087688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2149475" y="4071938"/>
          <a:ext cx="265112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19" name="Equation" r:id="rId16" imgW="1002865" imgH="177723" progId="Equation.3">
                  <p:embed/>
                </p:oleObj>
              </mc:Choice>
              <mc:Fallback>
                <p:oleObj name="Equation" r:id="rId16" imgW="1002865" imgH="177723" progId="Equation.3">
                  <p:embed/>
                  <p:pic>
                    <p:nvPicPr>
                      <p:cNvPr id="0" name="Picture 8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9475" y="4071938"/>
                        <a:ext cx="2651125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/>
        </p:nvGraphicFramePr>
        <p:xfrm>
          <a:off x="2955925" y="4724400"/>
          <a:ext cx="184467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20" name="Equation" r:id="rId18" imgW="698197" imgH="177723" progId="Equation.3">
                  <p:embed/>
                </p:oleObj>
              </mc:Choice>
              <mc:Fallback>
                <p:oleObj name="Equation" r:id="rId18" imgW="698197" imgH="177723" progId="Equation.3">
                  <p:embed/>
                  <p:pic>
                    <p:nvPicPr>
                      <p:cNvPr id="0" name="Picture 8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925" y="4724400"/>
                        <a:ext cx="1844675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Curved Down Arrow 36"/>
          <p:cNvSpPr>
            <a:spLocks noChangeArrowheads="1"/>
          </p:cNvSpPr>
          <p:nvPr/>
        </p:nvSpPr>
        <p:spPr bwMode="auto">
          <a:xfrm>
            <a:off x="2514600" y="2819400"/>
            <a:ext cx="762000" cy="685800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00B0F0"/>
          </a:solidFill>
          <a:ln w="63500" algn="ctr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8" name="Curved Down Arrow 37"/>
          <p:cNvSpPr>
            <a:spLocks noChangeArrowheads="1"/>
          </p:cNvSpPr>
          <p:nvPr/>
        </p:nvSpPr>
        <p:spPr bwMode="auto">
          <a:xfrm>
            <a:off x="2514600" y="2819400"/>
            <a:ext cx="1524000" cy="685800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00B0F0"/>
          </a:solidFill>
          <a:ln w="63500" algn="ctr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204809" name="Object 13"/>
          <p:cNvGraphicFramePr>
            <a:graphicFrameLocks noChangeAspect="1"/>
          </p:cNvGraphicFramePr>
          <p:nvPr/>
        </p:nvGraphicFramePr>
        <p:xfrm>
          <a:off x="3581400" y="5105400"/>
          <a:ext cx="6318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21" name="Equation" r:id="rId20" imgW="6903000" imgH="4023000" progId="Equation.3">
                  <p:embed/>
                </p:oleObj>
              </mc:Choice>
              <mc:Fallback>
                <p:oleObj name="Equation" r:id="rId20" imgW="6903000" imgH="4023000" progId="Equation.3">
                  <p:embed/>
                  <p:pic>
                    <p:nvPicPr>
                      <p:cNvPr id="0" name="Picture 8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5105400"/>
                        <a:ext cx="631825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4"/>
          <p:cNvGraphicFramePr>
            <a:graphicFrameLocks noChangeAspect="1"/>
          </p:cNvGraphicFramePr>
          <p:nvPr/>
        </p:nvGraphicFramePr>
        <p:xfrm>
          <a:off x="4343400" y="5118100"/>
          <a:ext cx="6318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22" name="Equation" r:id="rId22" imgW="279000" imgH="162000" progId="Equation.3">
                  <p:embed/>
                </p:oleObj>
              </mc:Choice>
              <mc:Fallback>
                <p:oleObj name="Equation" r:id="rId22" imgW="279000" imgH="162000" progId="Equation.3">
                  <p:embed/>
                  <p:pic>
                    <p:nvPicPr>
                      <p:cNvPr id="0" name="Picture 8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5118100"/>
                        <a:ext cx="631825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/>
        </p:nvGraphicFramePr>
        <p:xfrm>
          <a:off x="3721100" y="5410200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23" name="Equation" r:id="rId24" imgW="494870" imgH="177646" progId="Equation.3">
                  <p:embed/>
                </p:oleObj>
              </mc:Choice>
              <mc:Fallback>
                <p:oleObj name="Equation" r:id="rId24" imgW="494870" imgH="177646" progId="Equation.3">
                  <p:embed/>
                  <p:pic>
                    <p:nvPicPr>
                      <p:cNvPr id="0" name="Picture 8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1100" y="5410200"/>
                        <a:ext cx="13081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/>
        </p:nvGraphicFramePr>
        <p:xfrm>
          <a:off x="3933825" y="6019800"/>
          <a:ext cx="906463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24" name="Equation" r:id="rId26" imgW="342603" imgH="177646" progId="Equation.3">
                  <p:embed/>
                </p:oleObj>
              </mc:Choice>
              <mc:Fallback>
                <p:oleObj name="Equation" r:id="rId26" imgW="342603" imgH="177646" progId="Equation.3">
                  <p:embed/>
                  <p:pic>
                    <p:nvPicPr>
                      <p:cNvPr id="0" name="Picture 8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3825" y="6019800"/>
                        <a:ext cx="906463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/>
        </p:nvGraphicFramePr>
        <p:xfrm>
          <a:off x="6629400" y="2895600"/>
          <a:ext cx="18796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25" name="Equation" r:id="rId28" imgW="710891" imgH="203112" progId="Equation.3">
                  <p:embed/>
                </p:oleObj>
              </mc:Choice>
              <mc:Fallback>
                <p:oleObj name="Equation" r:id="rId28" imgW="710891" imgH="203112" progId="Equation.3">
                  <p:embed/>
                  <p:pic>
                    <p:nvPicPr>
                      <p:cNvPr id="0" name="Picture 8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2895600"/>
                        <a:ext cx="1879600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70" name="Object 14"/>
          <p:cNvGraphicFramePr>
            <a:graphicFrameLocks noChangeAspect="1"/>
          </p:cNvGraphicFramePr>
          <p:nvPr/>
        </p:nvGraphicFramePr>
        <p:xfrm>
          <a:off x="7498080" y="2956560"/>
          <a:ext cx="3302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26" name="Equation" r:id="rId29" imgW="164814" imgH="177492" progId="Equation.3">
                  <p:embed/>
                </p:oleObj>
              </mc:Choice>
              <mc:Fallback>
                <p:oleObj name="Equation" r:id="rId29" imgW="164814" imgH="177492" progId="Equation.3">
                  <p:embed/>
                  <p:pic>
                    <p:nvPicPr>
                      <p:cNvPr id="0" name="Picture 8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98080" y="2956560"/>
                        <a:ext cx="330200" cy="355600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/>
        </p:nvGraphicFramePr>
        <p:xfrm>
          <a:off x="6645275" y="3581400"/>
          <a:ext cx="1846263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27" name="Equation" r:id="rId31" imgW="698197" imgH="203112" progId="Equation.3">
                  <p:embed/>
                </p:oleObj>
              </mc:Choice>
              <mc:Fallback>
                <p:oleObj name="Equation" r:id="rId31" imgW="698197" imgH="203112" progId="Equation.3">
                  <p:embed/>
                  <p:pic>
                    <p:nvPicPr>
                      <p:cNvPr id="0" name="Picture 8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5275" y="3581400"/>
                        <a:ext cx="1846263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/>
        </p:nvGraphicFramePr>
        <p:xfrm>
          <a:off x="6646863" y="4267200"/>
          <a:ext cx="97313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28" name="Equation" r:id="rId33" imgW="368140" imgH="203112" progId="Equation.3">
                  <p:embed/>
                </p:oleObj>
              </mc:Choice>
              <mc:Fallback>
                <p:oleObj name="Equation" r:id="rId33" imgW="368140" imgH="203112" progId="Equation.3">
                  <p:embed/>
                  <p:pic>
                    <p:nvPicPr>
                      <p:cNvPr id="0" name="Picture 8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6863" y="4267200"/>
                        <a:ext cx="973137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Rectangle 43"/>
          <p:cNvSpPr/>
          <p:nvPr/>
        </p:nvSpPr>
        <p:spPr>
          <a:xfrm>
            <a:off x="7315200" y="5334000"/>
            <a:ext cx="12954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/>
        </p:nvGraphicFramePr>
        <p:xfrm>
          <a:off x="7262813" y="5257800"/>
          <a:ext cx="1370012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329" name="Equation" r:id="rId35" imgW="330057" imgH="203112" progId="Equation.3">
                  <p:embed/>
                </p:oleObj>
              </mc:Choice>
              <mc:Fallback>
                <p:oleObj name="Equation" r:id="rId35" imgW="330057" imgH="203112" progId="Equation.3">
                  <p:embed/>
                  <p:pic>
                    <p:nvPicPr>
                      <p:cNvPr id="0" name="Picture 8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62813" y="5257800"/>
                        <a:ext cx="1370012" cy="846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716588" y="1919287"/>
            <a:ext cx="3054041" cy="707886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4000" dirty="0" smtClean="0"/>
              <a:t>Practice #2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24773275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1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hlinkClick r:id="rId3" action="ppaction://hlinksldjump"/>
              </a:rPr>
              <a:t>MENU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" action="ppaction://noaction"/>
              </a:rPr>
              <a:t>REVIEWS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34200" y="285690"/>
            <a:ext cx="2294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FF00"/>
                </a:solidFill>
              </a:rPr>
              <a:t>SUBSTITUTION</a:t>
            </a:r>
            <a:endParaRPr lang="en-US" sz="2000" dirty="0">
              <a:solidFill>
                <a:srgbClr val="00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FF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rId5" action="ppaction://hlinksldjump"/>
              </a:rPr>
              <a:t>Activities</a:t>
            </a:r>
            <a:endParaRPr lang="en-US" dirty="0">
              <a:solidFill>
                <a:prstClr val="white"/>
              </a:solidFill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736725" y="1676400"/>
          <a:ext cx="191293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38" name="Equation" r:id="rId6" imgW="723586" imgH="203112" progId="Equation.3">
                  <p:embed/>
                </p:oleObj>
              </mc:Choice>
              <mc:Fallback>
                <p:oleObj name="Equation" r:id="rId6" imgW="723586" imgH="203112" progId="Equation.3">
                  <p:embed/>
                  <p:pic>
                    <p:nvPicPr>
                      <p:cNvPr id="0" name="Picture 8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6725" y="1676400"/>
                        <a:ext cx="1912938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Curved Down Arrow 17"/>
          <p:cNvSpPr>
            <a:spLocks noChangeArrowheads="1"/>
          </p:cNvSpPr>
          <p:nvPr/>
        </p:nvSpPr>
        <p:spPr bwMode="auto">
          <a:xfrm rot="21312386" flipH="1">
            <a:off x="2666475" y="1036759"/>
            <a:ext cx="2957147" cy="685800"/>
          </a:xfrm>
          <a:prstGeom prst="curvedDownArrow">
            <a:avLst>
              <a:gd name="adj1" fmla="val 20625"/>
              <a:gd name="adj2" fmla="val 50000"/>
              <a:gd name="adj3" fmla="val 25000"/>
            </a:avLst>
          </a:prstGeom>
          <a:solidFill>
            <a:srgbClr val="FF33CC"/>
          </a:solidFill>
          <a:ln w="63500" algn="ctr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5029200" y="1600200"/>
            <a:ext cx="1295400" cy="609600"/>
          </a:xfrm>
          <a:prstGeom prst="ellipse">
            <a:avLst/>
          </a:prstGeom>
          <a:noFill/>
          <a:ln w="63500" algn="ctr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/>
        </p:nvGraphicFramePr>
        <p:xfrm>
          <a:off x="2819400" y="2895600"/>
          <a:ext cx="13144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39" name="Equation" r:id="rId8" imgW="583947" imgH="203112" progId="Equation.3">
                  <p:embed/>
                </p:oleObj>
              </mc:Choice>
              <mc:Fallback>
                <p:oleObj name="Equation" r:id="rId8" imgW="583947" imgH="203112" progId="Equation.3">
                  <p:embed/>
                  <p:pic>
                    <p:nvPicPr>
                      <p:cNvPr id="0" name="Picture 8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895600"/>
                        <a:ext cx="1314450" cy="457200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228600" y="6096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prstClr val="black"/>
                </a:solidFill>
              </a:rPr>
              <a:t>Solve this system by  </a:t>
            </a:r>
            <a:r>
              <a:rPr lang="en-US" sz="2200" b="1" dirty="0" smtClean="0">
                <a:solidFill>
                  <a:prstClr val="black"/>
                </a:solidFill>
              </a:rPr>
              <a:t>SUBSTITUTION</a:t>
            </a:r>
            <a:endParaRPr lang="en-US" sz="2200" dirty="0" smtClean="0">
              <a:solidFill>
                <a:prstClr val="black"/>
              </a:solidFill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4419600" y="1676400"/>
          <a:ext cx="18796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40" name="Equation" r:id="rId10" imgW="710891" imgH="203112" progId="Equation.3">
                  <p:embed/>
                </p:oleObj>
              </mc:Choice>
              <mc:Fallback>
                <p:oleObj name="Equation" r:id="rId10" imgW="710891" imgH="203112" progId="Equation.3">
                  <p:embed/>
                  <p:pic>
                    <p:nvPicPr>
                      <p:cNvPr id="0" name="Picture 8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676400"/>
                        <a:ext cx="1879600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/>
        </p:nvGraphicFramePr>
        <p:xfrm>
          <a:off x="1752600" y="2895600"/>
          <a:ext cx="298608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41" name="Equation" r:id="rId12" imgW="1129810" imgH="203112" progId="Equation.3">
                  <p:embed/>
                </p:oleObj>
              </mc:Choice>
              <mc:Fallback>
                <p:oleObj name="Equation" r:id="rId12" imgW="1129810" imgH="203112" progId="Equation.3">
                  <p:embed/>
                  <p:pic>
                    <p:nvPicPr>
                      <p:cNvPr id="0" name="Picture 8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895600"/>
                        <a:ext cx="2986087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/>
        </p:nvGraphicFramePr>
        <p:xfrm>
          <a:off x="1701800" y="3429000"/>
          <a:ext cx="308768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42" name="Equation" r:id="rId14" imgW="1167893" imgH="203112" progId="Equation.3">
                  <p:embed/>
                </p:oleObj>
              </mc:Choice>
              <mc:Fallback>
                <p:oleObj name="Equation" r:id="rId14" imgW="1167893" imgH="203112" progId="Equation.3">
                  <p:embed/>
                  <p:pic>
                    <p:nvPicPr>
                      <p:cNvPr id="0" name="Picture 8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1800" y="3429000"/>
                        <a:ext cx="3087688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2149475" y="4071938"/>
          <a:ext cx="265112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43" name="Equation" r:id="rId16" imgW="1002865" imgH="177723" progId="Equation.3">
                  <p:embed/>
                </p:oleObj>
              </mc:Choice>
              <mc:Fallback>
                <p:oleObj name="Equation" r:id="rId16" imgW="1002865" imgH="177723" progId="Equation.3">
                  <p:embed/>
                  <p:pic>
                    <p:nvPicPr>
                      <p:cNvPr id="0" name="Picture 8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9475" y="4071938"/>
                        <a:ext cx="2651125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/>
        </p:nvGraphicFramePr>
        <p:xfrm>
          <a:off x="2955925" y="4724400"/>
          <a:ext cx="184467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44" name="Equation" r:id="rId18" imgW="698197" imgH="177723" progId="Equation.3">
                  <p:embed/>
                </p:oleObj>
              </mc:Choice>
              <mc:Fallback>
                <p:oleObj name="Equation" r:id="rId18" imgW="698197" imgH="177723" progId="Equation.3">
                  <p:embed/>
                  <p:pic>
                    <p:nvPicPr>
                      <p:cNvPr id="0" name="Picture 8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925" y="4724400"/>
                        <a:ext cx="1844675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Curved Down Arrow 36"/>
          <p:cNvSpPr>
            <a:spLocks noChangeArrowheads="1"/>
          </p:cNvSpPr>
          <p:nvPr/>
        </p:nvSpPr>
        <p:spPr bwMode="auto">
          <a:xfrm>
            <a:off x="2514600" y="2819400"/>
            <a:ext cx="762000" cy="685800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00B0F0"/>
          </a:solidFill>
          <a:ln w="63500" algn="ctr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8" name="Curved Down Arrow 37"/>
          <p:cNvSpPr>
            <a:spLocks noChangeArrowheads="1"/>
          </p:cNvSpPr>
          <p:nvPr/>
        </p:nvSpPr>
        <p:spPr bwMode="auto">
          <a:xfrm>
            <a:off x="2514600" y="2819400"/>
            <a:ext cx="1524000" cy="685800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00B0F0"/>
          </a:solidFill>
          <a:ln w="63500" algn="ctr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204809" name="Object 13"/>
          <p:cNvGraphicFramePr>
            <a:graphicFrameLocks noChangeAspect="1"/>
          </p:cNvGraphicFramePr>
          <p:nvPr/>
        </p:nvGraphicFramePr>
        <p:xfrm>
          <a:off x="3581400" y="5105400"/>
          <a:ext cx="6318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45" name="Equation" r:id="rId20" imgW="6903000" imgH="4023000" progId="Equation.3">
                  <p:embed/>
                </p:oleObj>
              </mc:Choice>
              <mc:Fallback>
                <p:oleObj name="Equation" r:id="rId20" imgW="6903000" imgH="4023000" progId="Equation.3">
                  <p:embed/>
                  <p:pic>
                    <p:nvPicPr>
                      <p:cNvPr id="0" name="Picture 8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5105400"/>
                        <a:ext cx="631825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4"/>
          <p:cNvGraphicFramePr>
            <a:graphicFrameLocks noChangeAspect="1"/>
          </p:cNvGraphicFramePr>
          <p:nvPr/>
        </p:nvGraphicFramePr>
        <p:xfrm>
          <a:off x="4343400" y="5118100"/>
          <a:ext cx="6318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46" name="Equation" r:id="rId22" imgW="279000" imgH="162000" progId="Equation.3">
                  <p:embed/>
                </p:oleObj>
              </mc:Choice>
              <mc:Fallback>
                <p:oleObj name="Equation" r:id="rId22" imgW="279000" imgH="162000" progId="Equation.3">
                  <p:embed/>
                  <p:pic>
                    <p:nvPicPr>
                      <p:cNvPr id="0" name="Picture 8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5118100"/>
                        <a:ext cx="631825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/>
        </p:nvGraphicFramePr>
        <p:xfrm>
          <a:off x="3721100" y="5410200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47" name="Equation" r:id="rId24" imgW="494870" imgH="177646" progId="Equation.3">
                  <p:embed/>
                </p:oleObj>
              </mc:Choice>
              <mc:Fallback>
                <p:oleObj name="Equation" r:id="rId24" imgW="494870" imgH="177646" progId="Equation.3">
                  <p:embed/>
                  <p:pic>
                    <p:nvPicPr>
                      <p:cNvPr id="0" name="Picture 8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1100" y="5410200"/>
                        <a:ext cx="13081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/>
        </p:nvGraphicFramePr>
        <p:xfrm>
          <a:off x="3933825" y="6019800"/>
          <a:ext cx="906463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48" name="Equation" r:id="rId26" imgW="342603" imgH="177646" progId="Equation.3">
                  <p:embed/>
                </p:oleObj>
              </mc:Choice>
              <mc:Fallback>
                <p:oleObj name="Equation" r:id="rId26" imgW="342603" imgH="177646" progId="Equation.3">
                  <p:embed/>
                  <p:pic>
                    <p:nvPicPr>
                      <p:cNvPr id="0" name="Picture 8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3825" y="6019800"/>
                        <a:ext cx="906463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/>
        </p:nvGraphicFramePr>
        <p:xfrm>
          <a:off x="6629400" y="2895600"/>
          <a:ext cx="18796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49" name="Equation" r:id="rId28" imgW="710891" imgH="203112" progId="Equation.3">
                  <p:embed/>
                </p:oleObj>
              </mc:Choice>
              <mc:Fallback>
                <p:oleObj name="Equation" r:id="rId28" imgW="710891" imgH="203112" progId="Equation.3">
                  <p:embed/>
                  <p:pic>
                    <p:nvPicPr>
                      <p:cNvPr id="0" name="Picture 8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2895600"/>
                        <a:ext cx="1879600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70" name="Object 14"/>
          <p:cNvGraphicFramePr>
            <a:graphicFrameLocks noChangeAspect="1"/>
          </p:cNvGraphicFramePr>
          <p:nvPr/>
        </p:nvGraphicFramePr>
        <p:xfrm>
          <a:off x="7498080" y="2956560"/>
          <a:ext cx="3302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50" name="Equation" r:id="rId29" imgW="164814" imgH="177492" progId="Equation.3">
                  <p:embed/>
                </p:oleObj>
              </mc:Choice>
              <mc:Fallback>
                <p:oleObj name="Equation" r:id="rId29" imgW="164814" imgH="177492" progId="Equation.3">
                  <p:embed/>
                  <p:pic>
                    <p:nvPicPr>
                      <p:cNvPr id="0" name="Picture 8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98080" y="2956560"/>
                        <a:ext cx="330200" cy="355600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/>
        </p:nvGraphicFramePr>
        <p:xfrm>
          <a:off x="6645275" y="3581400"/>
          <a:ext cx="1846263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51" name="Equation" r:id="rId31" imgW="698197" imgH="203112" progId="Equation.3">
                  <p:embed/>
                </p:oleObj>
              </mc:Choice>
              <mc:Fallback>
                <p:oleObj name="Equation" r:id="rId31" imgW="698197" imgH="203112" progId="Equation.3">
                  <p:embed/>
                  <p:pic>
                    <p:nvPicPr>
                      <p:cNvPr id="0" name="Picture 8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5275" y="3581400"/>
                        <a:ext cx="1846263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/>
        </p:nvGraphicFramePr>
        <p:xfrm>
          <a:off x="6646863" y="4267200"/>
          <a:ext cx="97313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52" name="Equation" r:id="rId33" imgW="368140" imgH="203112" progId="Equation.3">
                  <p:embed/>
                </p:oleObj>
              </mc:Choice>
              <mc:Fallback>
                <p:oleObj name="Equation" r:id="rId33" imgW="368140" imgH="203112" progId="Equation.3">
                  <p:embed/>
                  <p:pic>
                    <p:nvPicPr>
                      <p:cNvPr id="0" name="Picture 8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6863" y="4267200"/>
                        <a:ext cx="973137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Rectangle 43"/>
          <p:cNvSpPr/>
          <p:nvPr/>
        </p:nvSpPr>
        <p:spPr>
          <a:xfrm>
            <a:off x="7315200" y="5334000"/>
            <a:ext cx="12954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/>
        </p:nvGraphicFramePr>
        <p:xfrm>
          <a:off x="7262813" y="5257800"/>
          <a:ext cx="1370012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53" name="Equation" r:id="rId35" imgW="330057" imgH="203112" progId="Equation.3">
                  <p:embed/>
                </p:oleObj>
              </mc:Choice>
              <mc:Fallback>
                <p:oleObj name="Equation" r:id="rId35" imgW="330057" imgH="203112" progId="Equation.3">
                  <p:embed/>
                  <p:pic>
                    <p:nvPicPr>
                      <p:cNvPr id="0" name="Picture 8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62813" y="5257800"/>
                        <a:ext cx="1370012" cy="846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716588" y="1919287"/>
            <a:ext cx="3054041" cy="707886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prstClr val="black"/>
                </a:solidFill>
              </a:rPr>
              <a:t>Practice #3</a:t>
            </a:r>
            <a:endParaRPr lang="en-US" sz="4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19202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1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1600200" y="2667000"/>
            <a:ext cx="1524000" cy="10668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3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34200" y="285690"/>
            <a:ext cx="2294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FF00"/>
                </a:solidFill>
                <a:latin typeface="Comic Sans MS" pitchFamily="66" charset="0"/>
              </a:rPr>
              <a:t>SUBSTITUTION</a:t>
            </a:r>
            <a:endParaRPr lang="en-US" sz="2000" dirty="0">
              <a:solidFill>
                <a:srgbClr val="00FF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FF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/>
        </p:nvGraphicFramePr>
        <p:xfrm>
          <a:off x="849313" y="1295400"/>
          <a:ext cx="23495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88" name="Equation" r:id="rId6" imgW="888614" imgH="203112" progId="Equation.3">
                  <p:embed/>
                </p:oleObj>
              </mc:Choice>
              <mc:Fallback>
                <p:oleObj name="Equation" r:id="rId6" imgW="888614" imgH="203112" progId="Equation.3">
                  <p:embed/>
                  <p:pic>
                    <p:nvPicPr>
                      <p:cNvPr id="0" name="Picture 2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9313" y="1295400"/>
                        <a:ext cx="2349500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228600" y="6096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Special solutions from substitution:</a:t>
            </a: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/>
        </p:nvGraphicFramePr>
        <p:xfrm>
          <a:off x="4572000" y="990600"/>
          <a:ext cx="1846263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89" name="Equation" r:id="rId8" imgW="698197" imgH="393529" progId="Equation.3">
                  <p:embed/>
                </p:oleObj>
              </mc:Choice>
              <mc:Fallback>
                <p:oleObj name="Equation" r:id="rId8" imgW="698197" imgH="393529" progId="Equation.3">
                  <p:embed/>
                  <p:pic>
                    <p:nvPicPr>
                      <p:cNvPr id="0" name="Picture 2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990600"/>
                        <a:ext cx="1846263" cy="1039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/>
        </p:nvGraphicFramePr>
        <p:xfrm>
          <a:off x="609600" y="2667000"/>
          <a:ext cx="3557588" cy="113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90" name="Equation" r:id="rId10" imgW="1346200" imgH="431800" progId="Equation.3">
                  <p:embed/>
                </p:oleObj>
              </mc:Choice>
              <mc:Fallback>
                <p:oleObj name="Equation" r:id="rId10" imgW="1346200" imgH="431800" progId="Equation.3">
                  <p:embed/>
                  <p:pic>
                    <p:nvPicPr>
                      <p:cNvPr id="0" name="Picture 2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2667000"/>
                        <a:ext cx="3557588" cy="1139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Curved Down Arrow 47"/>
          <p:cNvSpPr>
            <a:spLocks noChangeArrowheads="1"/>
          </p:cNvSpPr>
          <p:nvPr/>
        </p:nvSpPr>
        <p:spPr bwMode="auto">
          <a:xfrm rot="21312386" flipH="1">
            <a:off x="1826438" y="509043"/>
            <a:ext cx="3822706" cy="685800"/>
          </a:xfrm>
          <a:prstGeom prst="curvedDownArrow">
            <a:avLst>
              <a:gd name="adj1" fmla="val 20625"/>
              <a:gd name="adj2" fmla="val 50000"/>
              <a:gd name="adj3" fmla="val 25000"/>
            </a:avLst>
          </a:prstGeom>
          <a:solidFill>
            <a:srgbClr val="FF33CC"/>
          </a:solidFill>
          <a:ln w="63500" algn="ctr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9" name="Oval 48"/>
          <p:cNvSpPr>
            <a:spLocks noChangeArrowheads="1"/>
          </p:cNvSpPr>
          <p:nvPr/>
        </p:nvSpPr>
        <p:spPr bwMode="auto">
          <a:xfrm>
            <a:off x="4953000" y="990600"/>
            <a:ext cx="1752600" cy="1143000"/>
          </a:xfrm>
          <a:prstGeom prst="ellipse">
            <a:avLst/>
          </a:prstGeom>
          <a:noFill/>
          <a:ln w="63500" algn="ctr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/>
        </p:nvGraphicFramePr>
        <p:xfrm>
          <a:off x="1136650" y="4221163"/>
          <a:ext cx="30543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91" name="Equation" r:id="rId12" imgW="1155199" imgH="177723" progId="Equation.3">
                  <p:embed/>
                </p:oleObj>
              </mc:Choice>
              <mc:Fallback>
                <p:oleObj name="Equation" r:id="rId12" imgW="1155199" imgH="177723" progId="Equation.3">
                  <p:embed/>
                  <p:pic>
                    <p:nvPicPr>
                      <p:cNvPr id="0" name="Picture 2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6650" y="4221163"/>
                        <a:ext cx="305435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3" name="Straight Connector 52"/>
          <p:cNvCxnSpPr/>
          <p:nvPr/>
        </p:nvCxnSpPr>
        <p:spPr>
          <a:xfrm rot="5400000" flipH="1" flipV="1">
            <a:off x="1143000" y="4191000"/>
            <a:ext cx="457200" cy="45720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5400000" flipH="1" flipV="1">
            <a:off x="1905000" y="4191000"/>
            <a:ext cx="457200" cy="45720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902" name="Object 18"/>
          <p:cNvGraphicFramePr>
            <a:graphicFrameLocks noChangeAspect="1"/>
          </p:cNvGraphicFramePr>
          <p:nvPr/>
        </p:nvGraphicFramePr>
        <p:xfrm>
          <a:off x="2438400" y="4894263"/>
          <a:ext cx="181133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92" name="Equation" r:id="rId14" imgW="685502" imgH="165028" progId="Equation.3">
                  <p:embed/>
                </p:oleObj>
              </mc:Choice>
              <mc:Fallback>
                <p:oleObj name="Equation" r:id="rId14" imgW="685502" imgH="165028" progId="Equation.3">
                  <p:embed/>
                  <p:pic>
                    <p:nvPicPr>
                      <p:cNvPr id="0" name="Picture 2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4894263"/>
                        <a:ext cx="1811337" cy="434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TextBox 54"/>
          <p:cNvSpPr txBox="1"/>
          <p:nvPr/>
        </p:nvSpPr>
        <p:spPr>
          <a:xfrm>
            <a:off x="4191000" y="2743200"/>
            <a:ext cx="4800600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All the variables have cancelled out.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191000" y="3352800"/>
            <a:ext cx="4800600" cy="1015663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When this happens the answer will be either </a:t>
            </a:r>
            <a:r>
              <a:rPr lang="en-US" sz="2000" b="1" dirty="0" smtClean="0">
                <a:solidFill>
                  <a:schemeClr val="bg1"/>
                </a:solidFill>
              </a:rPr>
              <a:t>NO SOLUTION </a:t>
            </a:r>
            <a:r>
              <a:rPr lang="en-US" sz="2000" dirty="0" smtClean="0">
                <a:solidFill>
                  <a:schemeClr val="bg1"/>
                </a:solidFill>
              </a:rPr>
              <a:t>or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MANY SOLUTIONS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57200" y="5410200"/>
            <a:ext cx="4800600" cy="40011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What we are left with is </a:t>
            </a:r>
            <a:r>
              <a:rPr lang="en-US" sz="2000" b="1" dirty="0" smtClean="0"/>
              <a:t>TRUE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962400" y="6019800"/>
            <a:ext cx="4800600" cy="40011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INFINITELY MANY SOLUTIONS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2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54" dur="1"/>
                                        <p:tgtEl>
                                          <p:spTgt spid="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57" dur="1"/>
                                        <p:tgtEl>
                                          <p:spTgt spid="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48" grpId="0" animBg="1"/>
      <p:bldP spid="49" grpId="0" animBg="1"/>
      <p:bldP spid="55" grpId="0" animBg="1"/>
      <p:bldP spid="55" grpId="1" animBg="1"/>
      <p:bldP spid="56" grpId="0" animBg="1"/>
      <p:bldP spid="56" grpId="1" animBg="1"/>
      <p:bldP spid="57" grpId="0"/>
      <p:bldP spid="5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1828800" y="2667000"/>
            <a:ext cx="1524000" cy="10668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3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34200" y="285690"/>
            <a:ext cx="2294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FF00"/>
                </a:solidFill>
                <a:latin typeface="Comic Sans MS" pitchFamily="66" charset="0"/>
              </a:rPr>
              <a:t>SUBSTITUTION</a:t>
            </a:r>
            <a:endParaRPr lang="en-US" sz="2000" dirty="0">
              <a:solidFill>
                <a:srgbClr val="00FF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FF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/>
        </p:nvGraphicFramePr>
        <p:xfrm>
          <a:off x="1084263" y="1295400"/>
          <a:ext cx="18796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96" name="Equation" r:id="rId6" imgW="710891" imgH="203112" progId="Equation.3">
                  <p:embed/>
                </p:oleObj>
              </mc:Choice>
              <mc:Fallback>
                <p:oleObj name="Equation" r:id="rId6" imgW="710891" imgH="203112" progId="Equation.3">
                  <p:embed/>
                  <p:pic>
                    <p:nvPicPr>
                      <p:cNvPr id="0" name="Picture 2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4263" y="1295400"/>
                        <a:ext cx="1879600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228600" y="6096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Special solutions from substitution:</a:t>
            </a: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/>
        </p:nvGraphicFramePr>
        <p:xfrm>
          <a:off x="4589463" y="990600"/>
          <a:ext cx="1811337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97" name="Equation" r:id="rId8" imgW="685800" imgH="393700" progId="Equation.3">
                  <p:embed/>
                </p:oleObj>
              </mc:Choice>
              <mc:Fallback>
                <p:oleObj name="Equation" r:id="rId8" imgW="685800" imgH="393700" progId="Equation.3">
                  <p:embed/>
                  <p:pic>
                    <p:nvPicPr>
                      <p:cNvPr id="0" name="Picture 2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9463" y="990600"/>
                        <a:ext cx="1811337" cy="1039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/>
        </p:nvGraphicFramePr>
        <p:xfrm>
          <a:off x="844550" y="2667000"/>
          <a:ext cx="3087688" cy="113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98" name="Equation" r:id="rId10" imgW="1167893" imgH="431613" progId="Equation.3">
                  <p:embed/>
                </p:oleObj>
              </mc:Choice>
              <mc:Fallback>
                <p:oleObj name="Equation" r:id="rId10" imgW="1167893" imgH="431613" progId="Equation.3">
                  <p:embed/>
                  <p:pic>
                    <p:nvPicPr>
                      <p:cNvPr id="0" name="Picture 2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4550" y="2667000"/>
                        <a:ext cx="3087688" cy="1139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Curved Down Arrow 47"/>
          <p:cNvSpPr>
            <a:spLocks noChangeArrowheads="1"/>
          </p:cNvSpPr>
          <p:nvPr/>
        </p:nvSpPr>
        <p:spPr bwMode="auto">
          <a:xfrm rot="21312386" flipH="1">
            <a:off x="1975495" y="502804"/>
            <a:ext cx="3673387" cy="685800"/>
          </a:xfrm>
          <a:prstGeom prst="curvedDownArrow">
            <a:avLst>
              <a:gd name="adj1" fmla="val 20625"/>
              <a:gd name="adj2" fmla="val 50000"/>
              <a:gd name="adj3" fmla="val 25000"/>
            </a:avLst>
          </a:prstGeom>
          <a:solidFill>
            <a:srgbClr val="FF33CC"/>
          </a:solidFill>
          <a:ln w="63500" algn="ctr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9" name="Oval 48"/>
          <p:cNvSpPr>
            <a:spLocks noChangeArrowheads="1"/>
          </p:cNvSpPr>
          <p:nvPr/>
        </p:nvSpPr>
        <p:spPr bwMode="auto">
          <a:xfrm>
            <a:off x="4953000" y="990600"/>
            <a:ext cx="1752600" cy="1143000"/>
          </a:xfrm>
          <a:prstGeom prst="ellipse">
            <a:avLst/>
          </a:prstGeom>
          <a:noFill/>
          <a:ln w="63500" algn="ctr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/>
        </p:nvGraphicFramePr>
        <p:xfrm>
          <a:off x="1371600" y="4221163"/>
          <a:ext cx="25844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99" name="Equation" r:id="rId12" imgW="977476" imgH="177723" progId="Equation.3">
                  <p:embed/>
                </p:oleObj>
              </mc:Choice>
              <mc:Fallback>
                <p:oleObj name="Equation" r:id="rId12" imgW="977476" imgH="177723" progId="Equation.3">
                  <p:embed/>
                  <p:pic>
                    <p:nvPicPr>
                      <p:cNvPr id="0" name="Picture 2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221163"/>
                        <a:ext cx="258445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3" name="Straight Connector 52"/>
          <p:cNvCxnSpPr/>
          <p:nvPr/>
        </p:nvCxnSpPr>
        <p:spPr>
          <a:xfrm rot="5400000" flipH="1" flipV="1">
            <a:off x="1371600" y="4191000"/>
            <a:ext cx="457200" cy="45720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5400000" flipH="1" flipV="1">
            <a:off x="2133600" y="4191000"/>
            <a:ext cx="457200" cy="45720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902" name="Object 18"/>
          <p:cNvGraphicFramePr>
            <a:graphicFrameLocks noChangeAspect="1"/>
          </p:cNvGraphicFramePr>
          <p:nvPr/>
        </p:nvGraphicFramePr>
        <p:xfrm>
          <a:off x="2590800" y="4878388"/>
          <a:ext cx="1408112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00" name="Equation" r:id="rId14" imgW="532937" imgH="177646" progId="Equation.3">
                  <p:embed/>
                </p:oleObj>
              </mc:Choice>
              <mc:Fallback>
                <p:oleObj name="Equation" r:id="rId14" imgW="532937" imgH="177646" progId="Equation.3">
                  <p:embed/>
                  <p:pic>
                    <p:nvPicPr>
                      <p:cNvPr id="0" name="Picture 2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878388"/>
                        <a:ext cx="1408112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TextBox 54"/>
          <p:cNvSpPr txBox="1"/>
          <p:nvPr/>
        </p:nvSpPr>
        <p:spPr>
          <a:xfrm>
            <a:off x="4191000" y="2743200"/>
            <a:ext cx="4800600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All the variables have cancelled out.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191000" y="3352800"/>
            <a:ext cx="4800600" cy="1015663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When this happens the answer will be either </a:t>
            </a:r>
            <a:r>
              <a:rPr lang="en-US" sz="2000" b="1" dirty="0" smtClean="0">
                <a:solidFill>
                  <a:schemeClr val="bg1"/>
                </a:solidFill>
              </a:rPr>
              <a:t>NO SOLUTION </a:t>
            </a:r>
            <a:r>
              <a:rPr lang="en-US" sz="2000" dirty="0" smtClean="0">
                <a:solidFill>
                  <a:schemeClr val="bg1"/>
                </a:solidFill>
              </a:rPr>
              <a:t>or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MANY SOLUTIONS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57200" y="5410200"/>
            <a:ext cx="4800600" cy="40011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What we are left with is </a:t>
            </a:r>
            <a:r>
              <a:rPr lang="en-US" sz="2000" b="1" dirty="0" smtClean="0"/>
              <a:t>FALSE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105400" y="6019800"/>
            <a:ext cx="3657600" cy="40011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NO SOLUTION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2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54" dur="1"/>
                                        <p:tgtEl>
                                          <p:spTgt spid="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57" dur="1"/>
                                        <p:tgtEl>
                                          <p:spTgt spid="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48" grpId="0" animBg="1"/>
      <p:bldP spid="49" grpId="0" animBg="1"/>
      <p:bldP spid="55" grpId="0" animBg="1"/>
      <p:bldP spid="55" grpId="1" animBg="1"/>
      <p:bldP spid="56" grpId="0" animBg="1"/>
      <p:bldP spid="56" grpId="1" animBg="1"/>
      <p:bldP spid="57" grpId="0"/>
      <p:bldP spid="5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7"/>
          <p:cNvSpPr txBox="1">
            <a:spLocks noChangeArrowheads="1"/>
          </p:cNvSpPr>
          <p:nvPr/>
        </p:nvSpPr>
        <p:spPr bwMode="auto">
          <a:xfrm>
            <a:off x="2438400" y="815975"/>
            <a:ext cx="3962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/>
              <a:t>Here’s the rule:</a:t>
            </a:r>
          </a:p>
        </p:txBody>
      </p:sp>
      <p:sp>
        <p:nvSpPr>
          <p:cNvPr id="75786" name="Text Box 10"/>
          <p:cNvSpPr txBox="1">
            <a:spLocks noChangeArrowheads="1"/>
          </p:cNvSpPr>
          <p:nvPr/>
        </p:nvSpPr>
        <p:spPr bwMode="auto">
          <a:xfrm>
            <a:off x="2438400" y="1501775"/>
            <a:ext cx="5410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/>
              <a:t>If you are solving an equation, </a:t>
            </a:r>
          </a:p>
        </p:txBody>
      </p:sp>
      <p:sp>
        <p:nvSpPr>
          <p:cNvPr id="75787" name="Text Box 11"/>
          <p:cNvSpPr txBox="1">
            <a:spLocks noChangeArrowheads="1"/>
          </p:cNvSpPr>
          <p:nvPr/>
        </p:nvSpPr>
        <p:spPr bwMode="auto">
          <a:xfrm>
            <a:off x="2438400" y="2438400"/>
            <a:ext cx="5410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 dirty="0"/>
              <a:t>and the X’s &amp; </a:t>
            </a:r>
            <a:r>
              <a:rPr lang="en-US" sz="3000" dirty="0" smtClean="0"/>
              <a:t>Y’s disappear</a:t>
            </a:r>
            <a:r>
              <a:rPr lang="en-US" sz="3000" dirty="0"/>
              <a:t>,</a:t>
            </a:r>
          </a:p>
        </p:txBody>
      </p:sp>
      <p:sp>
        <p:nvSpPr>
          <p:cNvPr id="75788" name="Text Box 12"/>
          <p:cNvSpPr txBox="1">
            <a:spLocks noChangeArrowheads="1"/>
          </p:cNvSpPr>
          <p:nvPr/>
        </p:nvSpPr>
        <p:spPr bwMode="auto">
          <a:xfrm>
            <a:off x="304800" y="3352800"/>
            <a:ext cx="41148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 dirty="0"/>
              <a:t>If what is left is FALSE</a:t>
            </a:r>
          </a:p>
        </p:txBody>
      </p:sp>
      <p:sp>
        <p:nvSpPr>
          <p:cNvPr id="75789" name="Text Box 13"/>
          <p:cNvSpPr txBox="1">
            <a:spLocks noChangeArrowheads="1"/>
          </p:cNvSpPr>
          <p:nvPr/>
        </p:nvSpPr>
        <p:spPr bwMode="auto">
          <a:xfrm>
            <a:off x="304800" y="4800600"/>
            <a:ext cx="41148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 b="1" dirty="0"/>
              <a:t>NO SOLUTION</a:t>
            </a:r>
          </a:p>
        </p:txBody>
      </p:sp>
      <p:sp>
        <p:nvSpPr>
          <p:cNvPr id="75790" name="Text Box 14"/>
          <p:cNvSpPr txBox="1">
            <a:spLocks noChangeArrowheads="1"/>
          </p:cNvSpPr>
          <p:nvPr/>
        </p:nvSpPr>
        <p:spPr bwMode="auto">
          <a:xfrm>
            <a:off x="5029200" y="3352800"/>
            <a:ext cx="41148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 dirty="0"/>
              <a:t>If what is left is TRUE</a:t>
            </a:r>
          </a:p>
        </p:txBody>
      </p:sp>
      <p:sp>
        <p:nvSpPr>
          <p:cNvPr id="75791" name="Text Box 15"/>
          <p:cNvSpPr txBox="1">
            <a:spLocks noChangeArrowheads="1"/>
          </p:cNvSpPr>
          <p:nvPr/>
        </p:nvSpPr>
        <p:spPr bwMode="auto">
          <a:xfrm>
            <a:off x="5029200" y="4724400"/>
            <a:ext cx="4114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 dirty="0"/>
              <a:t>∞</a:t>
            </a:r>
            <a:r>
              <a:rPr lang="en-US" sz="3000" b="1" dirty="0"/>
              <a:t> solutions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" action="ppaction://hlinksldjump"/>
              </a:rPr>
              <a:t>MENU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34200" y="285690"/>
            <a:ext cx="2294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FF00"/>
                </a:solidFill>
                <a:latin typeface="Comic Sans MS" pitchFamily="66" charset="0"/>
              </a:rPr>
              <a:t>SUBSTITUTION</a:t>
            </a:r>
            <a:endParaRPr lang="en-US" sz="2000" dirty="0">
              <a:solidFill>
                <a:srgbClr val="00FF00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FF00"/>
              </a:solidFill>
              <a:latin typeface="Bradley Hand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5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6" grpId="0"/>
      <p:bldP spid="75787" grpId="0"/>
      <p:bldP spid="75788" grpId="0"/>
      <p:bldP spid="75789" grpId="0"/>
      <p:bldP spid="75790" grpId="0"/>
      <p:bldP spid="7579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9800" y="285690"/>
            <a:ext cx="3260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  <a:latin typeface="Comic Sans MS" pitchFamily="66" charset="0"/>
              </a:rPr>
              <a:t>LINEAR COMBINATION</a:t>
            </a:r>
            <a:endParaRPr lang="en-US" sz="20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B0F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B0F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 rot="-253283">
            <a:off x="228600" y="468313"/>
            <a:ext cx="8686800" cy="2590800"/>
            <a:chOff x="228600" y="990600"/>
            <a:chExt cx="8686800" cy="2590800"/>
          </a:xfrm>
        </p:grpSpPr>
        <p:sp>
          <p:nvSpPr>
            <p:cNvPr id="8" name="Rectangle 7"/>
            <p:cNvSpPr/>
            <p:nvPr/>
          </p:nvSpPr>
          <p:spPr>
            <a:xfrm>
              <a:off x="228600" y="990600"/>
              <a:ext cx="8686800" cy="2590800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80638" y="1142870"/>
              <a:ext cx="8382000" cy="220980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6600" b="1" dirty="0">
                  <a:latin typeface="Arial Rounded MT Bold" pitchFamily="34" charset="0"/>
                </a:rPr>
                <a:t>GREASY BOLAN’s </a:t>
              </a:r>
            </a:p>
            <a:p>
              <a:pPr algn="ctr">
                <a:defRPr/>
              </a:pPr>
              <a:r>
                <a:rPr lang="en-US" sz="6600" b="1" dirty="0">
                  <a:latin typeface="Arial Rounded MT Bold" pitchFamily="34" charset="0"/>
                </a:rPr>
                <a:t>DINER</a:t>
              </a:r>
            </a:p>
          </p:txBody>
        </p:sp>
      </p:grpSp>
      <p:sp>
        <p:nvSpPr>
          <p:cNvPr id="12298" name="TextBox 9"/>
          <p:cNvSpPr txBox="1">
            <a:spLocks noChangeArrowheads="1"/>
          </p:cNvSpPr>
          <p:nvPr/>
        </p:nvSpPr>
        <p:spPr bwMode="auto">
          <a:xfrm>
            <a:off x="0" y="3429000"/>
            <a:ext cx="57912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Happy Meal #1</a:t>
            </a:r>
          </a:p>
          <a:p>
            <a:r>
              <a:rPr lang="en-US"/>
              <a:t>	3 Burgers and a coke ………………  $5.42</a:t>
            </a:r>
          </a:p>
          <a:p>
            <a:endParaRPr lang="en-US"/>
          </a:p>
          <a:p>
            <a:r>
              <a:rPr lang="en-US" b="1"/>
              <a:t>Happy Meal #2</a:t>
            </a:r>
          </a:p>
          <a:p>
            <a:r>
              <a:rPr lang="en-US"/>
              <a:t>	2 Burgers and a coke ………………  $3.92</a:t>
            </a:r>
          </a:p>
          <a:p>
            <a:endParaRPr lang="en-US"/>
          </a:p>
        </p:txBody>
      </p:sp>
      <p:graphicFrame>
        <p:nvGraphicFramePr>
          <p:cNvPr id="16391" name="Object 7"/>
          <p:cNvGraphicFramePr>
            <a:graphicFrameLocks noChangeAspect="1"/>
          </p:cNvGraphicFramePr>
          <p:nvPr/>
        </p:nvGraphicFramePr>
        <p:xfrm>
          <a:off x="6348413" y="3481388"/>
          <a:ext cx="1855787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22" name="Equation" r:id="rId3" imgW="22743000" imgH="9207000" progId="">
                  <p:embed/>
                </p:oleObj>
              </mc:Choice>
              <mc:Fallback>
                <p:oleObj name="Equation" r:id="rId3" imgW="22743000" imgH="9207000" progId="">
                  <p:embed/>
                  <p:pic>
                    <p:nvPicPr>
                      <p:cNvPr id="0" name="Picture 2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8413" y="3481388"/>
                        <a:ext cx="1855787" cy="760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7"/>
          <p:cNvGraphicFramePr>
            <a:graphicFrameLocks noChangeAspect="1"/>
          </p:cNvGraphicFramePr>
          <p:nvPr/>
        </p:nvGraphicFramePr>
        <p:xfrm>
          <a:off x="6324600" y="4495800"/>
          <a:ext cx="183197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23" name="Equation" r:id="rId5" imgW="22455000" imgH="4311000" progId="">
                  <p:embed/>
                </p:oleObj>
              </mc:Choice>
              <mc:Fallback>
                <p:oleObj name="Equation" r:id="rId5" imgW="22455000" imgH="4311000" progId="">
                  <p:embed/>
                  <p:pic>
                    <p:nvPicPr>
                      <p:cNvPr id="0" name="Picture 2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4495800"/>
                        <a:ext cx="1831975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6019800" y="38862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324600" y="4343400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7"/>
          <p:cNvGraphicFramePr>
            <a:graphicFrameLocks noChangeAspect="1"/>
          </p:cNvGraphicFramePr>
          <p:nvPr/>
        </p:nvGraphicFramePr>
        <p:xfrm>
          <a:off x="5902325" y="5059363"/>
          <a:ext cx="2676525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24" name="Equation" r:id="rId7" imgW="32823000" imgH="5463000" progId="">
                  <p:embed/>
                </p:oleObj>
              </mc:Choice>
              <mc:Fallback>
                <p:oleObj name="Equation" r:id="rId7" imgW="32823000" imgH="5463000" progId="">
                  <p:embed/>
                  <p:pic>
                    <p:nvPicPr>
                      <p:cNvPr id="0" name="Picture 2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2325" y="5059363"/>
                        <a:ext cx="2676525" cy="449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7"/>
          <p:cNvGraphicFramePr>
            <a:graphicFrameLocks noChangeAspect="1"/>
          </p:cNvGraphicFramePr>
          <p:nvPr/>
        </p:nvGraphicFramePr>
        <p:xfrm>
          <a:off x="6008688" y="5486400"/>
          <a:ext cx="23939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25" name="Equation" r:id="rId9" imgW="29367000" imgH="5463000" progId="">
                  <p:embed/>
                </p:oleObj>
              </mc:Choice>
              <mc:Fallback>
                <p:oleObj name="Equation" r:id="rId9" imgW="29367000" imgH="5463000" progId="">
                  <p:embed/>
                  <p:pic>
                    <p:nvPicPr>
                      <p:cNvPr id="0" name="Picture 2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8688" y="5486400"/>
                        <a:ext cx="2393950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9" descr="C:\Documents and Settings\TBolan\Local Settings\Temporary Internet Files\Content.IE5\MLJOIJEZ\MCFD00180_0000[1].wm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575" y="5181600"/>
            <a:ext cx="14954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19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12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1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19800" y="285690"/>
            <a:ext cx="3260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  <a:latin typeface="Comic Sans MS" pitchFamily="66" charset="0"/>
              </a:rPr>
              <a:t>LINEAR COMBINATION</a:t>
            </a:r>
            <a:endParaRPr lang="en-US" sz="20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B0F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B0F0"/>
              </a:solidFill>
              <a:latin typeface="Bradley Hand ITC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14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 rot="281627">
            <a:off x="838200" y="434975"/>
            <a:ext cx="7770813" cy="2178050"/>
            <a:chOff x="228600" y="990600"/>
            <a:chExt cx="8686800" cy="2590800"/>
          </a:xfrm>
        </p:grpSpPr>
        <p:sp>
          <p:nvSpPr>
            <p:cNvPr id="8" name="Rectangle 7"/>
            <p:cNvSpPr/>
            <p:nvPr/>
          </p:nvSpPr>
          <p:spPr>
            <a:xfrm>
              <a:off x="228600" y="990600"/>
              <a:ext cx="8686800" cy="2590800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70077" y="1129245"/>
              <a:ext cx="8381564" cy="2209356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5000" b="1" dirty="0">
                  <a:latin typeface="Arial Rounded MT Bold" pitchFamily="34" charset="0"/>
                </a:rPr>
                <a:t>GREASY BOLAN’s </a:t>
              </a:r>
            </a:p>
            <a:p>
              <a:pPr algn="ctr">
                <a:defRPr/>
              </a:pPr>
              <a:r>
                <a:rPr lang="en-US" sz="5000" b="1" dirty="0">
                  <a:latin typeface="Arial Rounded MT Bold" pitchFamily="34" charset="0"/>
                </a:rPr>
                <a:t>DINER</a:t>
              </a:r>
            </a:p>
          </p:txBody>
        </p:sp>
      </p:grpSp>
      <p:sp>
        <p:nvSpPr>
          <p:cNvPr id="13327" name="TextBox 10"/>
          <p:cNvSpPr txBox="1">
            <a:spLocks noChangeArrowheads="1"/>
          </p:cNvSpPr>
          <p:nvPr/>
        </p:nvSpPr>
        <p:spPr bwMode="auto">
          <a:xfrm>
            <a:off x="0" y="2667000"/>
            <a:ext cx="86106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Happy Meal #3</a:t>
            </a:r>
          </a:p>
          <a:p>
            <a:r>
              <a:rPr lang="en-US"/>
              <a:t>	2 Chicken Sandwiches and a shake ………………  $5.20</a:t>
            </a:r>
          </a:p>
          <a:p>
            <a:endParaRPr lang="en-US"/>
          </a:p>
          <a:p>
            <a:r>
              <a:rPr lang="en-US" b="1"/>
              <a:t>Happy Meal #4</a:t>
            </a:r>
          </a:p>
          <a:p>
            <a:r>
              <a:rPr lang="en-US"/>
              <a:t>	 5 Chicken Sandwiches and 2 shakes ….…………  $12.45</a:t>
            </a:r>
          </a:p>
          <a:p>
            <a:endParaRPr lang="en-US"/>
          </a:p>
        </p:txBody>
      </p:sp>
      <p:graphicFrame>
        <p:nvGraphicFramePr>
          <p:cNvPr id="16391" name="Object 7"/>
          <p:cNvGraphicFramePr>
            <a:graphicFrameLocks noChangeAspect="1"/>
          </p:cNvGraphicFramePr>
          <p:nvPr/>
        </p:nvGraphicFramePr>
        <p:xfrm>
          <a:off x="604838" y="4572000"/>
          <a:ext cx="2019300" cy="76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836" name="Equation" r:id="rId3" imgW="24759000" imgH="9207000" progId="">
                  <p:embed/>
                </p:oleObj>
              </mc:Choice>
              <mc:Fallback>
                <p:oleObj name="Equation" r:id="rId3" imgW="24759000" imgH="9207000" progId="">
                  <p:embed/>
                  <p:pic>
                    <p:nvPicPr>
                      <p:cNvPr id="0" name="Picture 4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8" y="4572000"/>
                        <a:ext cx="2019300" cy="760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>
            <a:off x="304800" y="49530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09600" y="5410200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Object 7"/>
          <p:cNvGraphicFramePr>
            <a:graphicFrameLocks noChangeAspect="1"/>
          </p:cNvGraphicFramePr>
          <p:nvPr/>
        </p:nvGraphicFramePr>
        <p:xfrm>
          <a:off x="457200" y="5562600"/>
          <a:ext cx="21828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837" name="Equation" r:id="rId5" imgW="26775000" imgH="4023000" progId="">
                  <p:embed/>
                </p:oleObj>
              </mc:Choice>
              <mc:Fallback>
                <p:oleObj name="Equation" r:id="rId5" imgW="26775000" imgH="4023000" progId="">
                  <p:embed/>
                  <p:pic>
                    <p:nvPicPr>
                      <p:cNvPr id="0" name="Picture 4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562600"/>
                        <a:ext cx="2182813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609600" y="4572000"/>
          <a:ext cx="2019300" cy="76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838" name="Equation" r:id="rId7" imgW="1026000" imgH="378000" progId="">
                  <p:embed/>
                </p:oleObj>
              </mc:Choice>
              <mc:Fallback>
                <p:oleObj name="Equation" r:id="rId7" imgW="1026000" imgH="378000" progId="">
                  <p:embed/>
                  <p:pic>
                    <p:nvPicPr>
                      <p:cNvPr id="0" name="Picture 4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4572000"/>
                        <a:ext cx="2019300" cy="760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Arrow Connector 23"/>
          <p:cNvCxnSpPr/>
          <p:nvPr/>
        </p:nvCxnSpPr>
        <p:spPr>
          <a:xfrm>
            <a:off x="2590800" y="4724400"/>
            <a:ext cx="13716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590800" y="5181600"/>
            <a:ext cx="13716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7"/>
          <p:cNvGraphicFramePr>
            <a:graphicFrameLocks noChangeAspect="1"/>
          </p:cNvGraphicFramePr>
          <p:nvPr/>
        </p:nvGraphicFramePr>
        <p:xfrm>
          <a:off x="3048000" y="4419600"/>
          <a:ext cx="398463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839" name="Equation" r:id="rId9" imgW="4887000" imgH="3735000" progId="">
                  <p:embed/>
                </p:oleObj>
              </mc:Choice>
              <mc:Fallback>
                <p:oleObj name="Equation" r:id="rId9" imgW="4887000" imgH="3735000" progId="">
                  <p:embed/>
                  <p:pic>
                    <p:nvPicPr>
                      <p:cNvPr id="0" name="Picture 4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419600"/>
                        <a:ext cx="398463" cy="309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7"/>
          <p:cNvGraphicFramePr>
            <a:graphicFrameLocks noChangeAspect="1"/>
          </p:cNvGraphicFramePr>
          <p:nvPr/>
        </p:nvGraphicFramePr>
        <p:xfrm>
          <a:off x="4103688" y="4572000"/>
          <a:ext cx="2043112" cy="76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840" name="Equation" r:id="rId11" imgW="25047000" imgH="9207000" progId="">
                  <p:embed/>
                </p:oleObj>
              </mc:Choice>
              <mc:Fallback>
                <p:oleObj name="Equation" r:id="rId11" imgW="25047000" imgH="9207000" progId="">
                  <p:embed/>
                  <p:pic>
                    <p:nvPicPr>
                      <p:cNvPr id="0" name="Picture 4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3688" y="4572000"/>
                        <a:ext cx="2043112" cy="760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>
            <a:off x="3886200" y="49530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191000" y="5410200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7"/>
          <p:cNvGraphicFramePr>
            <a:graphicFrameLocks noChangeAspect="1"/>
          </p:cNvGraphicFramePr>
          <p:nvPr/>
        </p:nvGraphicFramePr>
        <p:xfrm>
          <a:off x="3956050" y="5562600"/>
          <a:ext cx="22082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841" name="Equation" r:id="rId13" imgW="27063000" imgH="4023000" progId="">
                  <p:embed/>
                </p:oleObj>
              </mc:Choice>
              <mc:Fallback>
                <p:oleObj name="Equation" r:id="rId13" imgW="27063000" imgH="4023000" progId="">
                  <p:embed/>
                  <p:pic>
                    <p:nvPicPr>
                      <p:cNvPr id="0" name="Picture 4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6050" y="5562600"/>
                        <a:ext cx="2208213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7"/>
          <p:cNvGraphicFramePr>
            <a:graphicFrameLocks noChangeAspect="1"/>
          </p:cNvGraphicFramePr>
          <p:nvPr/>
        </p:nvGraphicFramePr>
        <p:xfrm>
          <a:off x="4892675" y="6019800"/>
          <a:ext cx="11271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842" name="Equation" r:id="rId15" imgW="13815000" imgH="4023000" progId="">
                  <p:embed/>
                </p:oleObj>
              </mc:Choice>
              <mc:Fallback>
                <p:oleObj name="Equation" r:id="rId15" imgW="13815000" imgH="4023000" progId="">
                  <p:embed/>
                  <p:pic>
                    <p:nvPicPr>
                      <p:cNvPr id="0" name="Picture 4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2675" y="6019800"/>
                        <a:ext cx="1127125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7"/>
          <p:cNvGraphicFramePr>
            <a:graphicFrameLocks noChangeAspect="1"/>
          </p:cNvGraphicFramePr>
          <p:nvPr/>
        </p:nvGraphicFramePr>
        <p:xfrm>
          <a:off x="6400800" y="4572000"/>
          <a:ext cx="26447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843" name="Equation" r:id="rId17" imgW="39447000" imgH="5463000" progId="">
                  <p:embed/>
                </p:oleObj>
              </mc:Choice>
              <mc:Fallback>
                <p:oleObj name="Equation" r:id="rId17" imgW="39447000" imgH="5463000" progId="">
                  <p:embed/>
                  <p:pic>
                    <p:nvPicPr>
                      <p:cNvPr id="0" name="Picture 4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4572000"/>
                        <a:ext cx="2644775" cy="371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7"/>
          <p:cNvGraphicFramePr>
            <a:graphicFrameLocks noChangeAspect="1"/>
          </p:cNvGraphicFramePr>
          <p:nvPr/>
        </p:nvGraphicFramePr>
        <p:xfrm>
          <a:off x="7600950" y="4953000"/>
          <a:ext cx="13906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844" name="Equation" r:id="rId19" imgW="20727000" imgH="5463000" progId="">
                  <p:embed/>
                </p:oleObj>
              </mc:Choice>
              <mc:Fallback>
                <p:oleObj name="Equation" r:id="rId19" imgW="20727000" imgH="5463000" progId="">
                  <p:embed/>
                  <p:pic>
                    <p:nvPicPr>
                      <p:cNvPr id="0" name="Picture 4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0950" y="4953000"/>
                        <a:ext cx="1390650" cy="371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1" action="ppaction://hlinksldjump"/>
              </a:rPr>
              <a:t>MENU</a:t>
            </a:r>
            <a:endParaRPr lang="en-US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22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19800" y="285690"/>
            <a:ext cx="3260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  <a:latin typeface="Comic Sans MS" pitchFamily="66" charset="0"/>
              </a:rPr>
              <a:t>LINEAR COMBINATION</a:t>
            </a:r>
            <a:endParaRPr lang="en-US" sz="20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B0F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B0F0"/>
              </a:solidFill>
              <a:latin typeface="Bradley Hand ITC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23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3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0" y="285690"/>
            <a:ext cx="2323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INTRODUCTION</a:t>
            </a:r>
            <a:endParaRPr lang="en-US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FF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7620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2 ‘burgers and a coke……$4.25</a:t>
            </a:r>
            <a:endParaRPr lang="en-US" sz="2200" dirty="0"/>
          </a:p>
        </p:txBody>
      </p:sp>
      <p:sp>
        <p:nvSpPr>
          <p:cNvPr id="19" name="TextBox 18"/>
          <p:cNvSpPr txBox="1"/>
          <p:nvPr/>
        </p:nvSpPr>
        <p:spPr>
          <a:xfrm>
            <a:off x="304800" y="19050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3 ‘burgers and 2 cokes…….$7.00</a:t>
            </a:r>
            <a:endParaRPr lang="en-US" sz="2200" dirty="0"/>
          </a:p>
        </p:txBody>
      </p:sp>
      <p:sp>
        <p:nvSpPr>
          <p:cNvPr id="27" name="TextBox 26"/>
          <p:cNvSpPr txBox="1"/>
          <p:nvPr/>
        </p:nvSpPr>
        <p:spPr>
          <a:xfrm>
            <a:off x="304800" y="42672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</a:rPr>
              <a:t>We have 2 variables</a:t>
            </a:r>
            <a:endParaRPr lang="en-US" sz="2200" dirty="0">
              <a:solidFill>
                <a:srgbClr val="FF0000"/>
              </a:solidFill>
            </a:endParaRPr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990600" y="1295400"/>
          <a:ext cx="20129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57" name="Equation" r:id="rId6" imgW="21303000" imgH="4023000" progId="Equation.3">
                  <p:embed/>
                </p:oleObj>
              </mc:Choice>
              <mc:Fallback>
                <p:oleObj name="Equation" r:id="rId6" imgW="21303000" imgH="4023000" progId="Equation.3">
                  <p:embed/>
                  <p:pic>
                    <p:nvPicPr>
                      <p:cNvPr id="0" name="Picture 1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295400"/>
                        <a:ext cx="201295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04800" y="34290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</a:rPr>
              <a:t>We have 2 equations</a:t>
            </a:r>
            <a:endParaRPr lang="en-US" sz="2200" dirty="0">
              <a:solidFill>
                <a:srgbClr val="FF0000"/>
              </a:solidFill>
            </a:endParaRPr>
          </a:p>
        </p:txBody>
      </p:sp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990600" y="2362200"/>
          <a:ext cx="20399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58" name="Equation" r:id="rId8" imgW="21591000" imgH="4023000" progId="Equation.3">
                  <p:embed/>
                </p:oleObj>
              </mc:Choice>
              <mc:Fallback>
                <p:oleObj name="Equation" r:id="rId8" imgW="21591000" imgH="4023000" progId="Equation.3">
                  <p:embed/>
                  <p:pic>
                    <p:nvPicPr>
                      <p:cNvPr id="0" name="Picture 1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362200"/>
                        <a:ext cx="2039938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5" name="Object 7"/>
          <p:cNvGraphicFramePr>
            <a:graphicFrameLocks noChangeAspect="1"/>
          </p:cNvGraphicFramePr>
          <p:nvPr/>
        </p:nvGraphicFramePr>
        <p:xfrm>
          <a:off x="4724400" y="838199"/>
          <a:ext cx="4419600" cy="224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59" name="Equation" r:id="rId10" imgW="19287000" imgH="9783000" progId="Equation.3">
                  <p:embed/>
                </p:oleObj>
              </mc:Choice>
              <mc:Fallback>
                <p:oleObj name="Equation" r:id="rId10" imgW="19287000" imgH="9783000" progId="Equation.3">
                  <p:embed/>
                  <p:pic>
                    <p:nvPicPr>
                      <p:cNvPr id="0" name="Picture 1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838199"/>
                        <a:ext cx="4419600" cy="224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304800" y="4800600"/>
            <a:ext cx="830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X= cost of a burger		</a:t>
            </a:r>
          </a:p>
          <a:p>
            <a:r>
              <a:rPr lang="en-US" sz="2200" dirty="0" smtClean="0"/>
              <a:t>Y= cost of a coke</a:t>
            </a:r>
            <a:endParaRPr lang="en-US" sz="2200" dirty="0"/>
          </a:p>
        </p:txBody>
      </p:sp>
      <p:pic>
        <p:nvPicPr>
          <p:cNvPr id="30" name="Picture 9" descr="C:\Documents and Settings\TBolan\Local Settings\Temporary Internet Files\Content.IE5\MLJOIJEZ\MCFD00180_0000[1].wm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467600" y="4724400"/>
            <a:ext cx="14954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80"/>
                            </p:stCondLst>
                            <p:childTnLst>
                              <p:par>
                                <p:cTn id="4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7" grpId="0"/>
      <p:bldP spid="28" grpId="0"/>
      <p:bldP spid="2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9" descr="C:\Documents and Settings\TBolan\Local Settings\Temporary Internet Files\Content.IE5\MLJOIJEZ\MCFD00180_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954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 rot="281627">
            <a:off x="838200" y="434975"/>
            <a:ext cx="7770813" cy="2178050"/>
            <a:chOff x="228600" y="990600"/>
            <a:chExt cx="8686800" cy="2590800"/>
          </a:xfrm>
        </p:grpSpPr>
        <p:sp>
          <p:nvSpPr>
            <p:cNvPr id="8" name="Rectangle 7"/>
            <p:cNvSpPr/>
            <p:nvPr/>
          </p:nvSpPr>
          <p:spPr>
            <a:xfrm>
              <a:off x="228600" y="990600"/>
              <a:ext cx="8686800" cy="2590800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70077" y="1129245"/>
              <a:ext cx="8381564" cy="2209356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5000" b="1" dirty="0">
                  <a:latin typeface="Arial Rounded MT Bold" pitchFamily="34" charset="0"/>
                </a:rPr>
                <a:t>GREASY BOLAN’s </a:t>
              </a:r>
            </a:p>
            <a:p>
              <a:pPr algn="ctr">
                <a:defRPr/>
              </a:pPr>
              <a:r>
                <a:rPr lang="en-US" sz="5000" b="1" dirty="0">
                  <a:latin typeface="Arial Rounded MT Bold" pitchFamily="34" charset="0"/>
                </a:rPr>
                <a:t>DINER</a:t>
              </a:r>
            </a:p>
          </p:txBody>
        </p:sp>
      </p:grpSp>
      <p:sp>
        <p:nvSpPr>
          <p:cNvPr id="14350" name="TextBox 10"/>
          <p:cNvSpPr txBox="1">
            <a:spLocks noChangeArrowheads="1"/>
          </p:cNvSpPr>
          <p:nvPr/>
        </p:nvSpPr>
        <p:spPr bwMode="auto">
          <a:xfrm>
            <a:off x="0" y="2667000"/>
            <a:ext cx="86106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Happy Meal #5</a:t>
            </a:r>
          </a:p>
          <a:p>
            <a:r>
              <a:rPr lang="en-US"/>
              <a:t>	1 Burrito and 1 Chocolate Milk …….……………  $2.85</a:t>
            </a:r>
          </a:p>
          <a:p>
            <a:endParaRPr lang="en-US"/>
          </a:p>
          <a:p>
            <a:r>
              <a:rPr lang="en-US" b="1"/>
              <a:t>Happy Meal #6</a:t>
            </a:r>
          </a:p>
          <a:p>
            <a:r>
              <a:rPr lang="en-US"/>
              <a:t>	 5 Burritos and 3 Chocolate Milks ………………  $13.55</a:t>
            </a:r>
          </a:p>
          <a:p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552700" y="4572000"/>
            <a:ext cx="13716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552700" y="5029200"/>
            <a:ext cx="13716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7"/>
          <p:cNvGraphicFramePr>
            <a:graphicFrameLocks noChangeAspect="1"/>
          </p:cNvGraphicFramePr>
          <p:nvPr/>
        </p:nvGraphicFramePr>
        <p:xfrm>
          <a:off x="3052763" y="4256088"/>
          <a:ext cx="3984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744" name="Equation" r:id="rId4" imgW="4887000" imgH="4023000" progId="">
                  <p:embed/>
                </p:oleObj>
              </mc:Choice>
              <mc:Fallback>
                <p:oleObj name="Equation" r:id="rId4" imgW="4887000" imgH="4023000" progId="">
                  <p:embed/>
                  <p:pic>
                    <p:nvPicPr>
                      <p:cNvPr id="0" name="Picture 3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2763" y="4256088"/>
                        <a:ext cx="398462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7"/>
          <p:cNvGraphicFramePr>
            <a:graphicFrameLocks noChangeAspect="1"/>
          </p:cNvGraphicFramePr>
          <p:nvPr/>
        </p:nvGraphicFramePr>
        <p:xfrm>
          <a:off x="457200" y="4421188"/>
          <a:ext cx="2019300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745" name="Equation" r:id="rId6" imgW="24759000" imgH="9207000" progId="">
                  <p:embed/>
                </p:oleObj>
              </mc:Choice>
              <mc:Fallback>
                <p:oleObj name="Equation" r:id="rId6" imgW="24759000" imgH="9207000" progId="">
                  <p:embed/>
                  <p:pic>
                    <p:nvPicPr>
                      <p:cNvPr id="0" name="Picture 3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421188"/>
                        <a:ext cx="2019300" cy="760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7"/>
          <p:cNvGraphicFramePr>
            <a:graphicFrameLocks noChangeAspect="1"/>
          </p:cNvGraphicFramePr>
          <p:nvPr/>
        </p:nvGraphicFramePr>
        <p:xfrm>
          <a:off x="3998913" y="4419600"/>
          <a:ext cx="2019300" cy="76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746" name="Equation" r:id="rId8" imgW="24759000" imgH="9207000" progId="">
                  <p:embed/>
                </p:oleObj>
              </mc:Choice>
              <mc:Fallback>
                <p:oleObj name="Equation" r:id="rId8" imgW="24759000" imgH="9207000" progId="">
                  <p:embed/>
                  <p:pic>
                    <p:nvPicPr>
                      <p:cNvPr id="0" name="Picture 3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8913" y="4419600"/>
                        <a:ext cx="2019300" cy="760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>
            <a:off x="3695700" y="48006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000500" y="5257800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7"/>
          <p:cNvGraphicFramePr>
            <a:graphicFrameLocks noChangeAspect="1"/>
          </p:cNvGraphicFramePr>
          <p:nvPr/>
        </p:nvGraphicFramePr>
        <p:xfrm>
          <a:off x="4568825" y="5322888"/>
          <a:ext cx="124460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747" name="Equation" r:id="rId10" imgW="15255000" imgH="4311000" progId="">
                  <p:embed/>
                </p:oleObj>
              </mc:Choice>
              <mc:Fallback>
                <p:oleObj name="Equation" r:id="rId10" imgW="15255000" imgH="4311000" progId="">
                  <p:embed/>
                  <p:pic>
                    <p:nvPicPr>
                      <p:cNvPr id="0" name="Picture 3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8825" y="5322888"/>
                        <a:ext cx="1244600" cy="357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7"/>
          <p:cNvGraphicFramePr>
            <a:graphicFrameLocks noChangeAspect="1"/>
          </p:cNvGraphicFramePr>
          <p:nvPr/>
        </p:nvGraphicFramePr>
        <p:xfrm>
          <a:off x="357188" y="6096000"/>
          <a:ext cx="2911475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748" name="Equation" r:id="rId12" imgW="35703000" imgH="5463000" progId="">
                  <p:embed/>
                </p:oleObj>
              </mc:Choice>
              <mc:Fallback>
                <p:oleObj name="Equation" r:id="rId12" imgW="35703000" imgH="5463000" progId="">
                  <p:embed/>
                  <p:pic>
                    <p:nvPicPr>
                      <p:cNvPr id="0" name="Picture 3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8" y="6096000"/>
                        <a:ext cx="2911475" cy="452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7"/>
          <p:cNvGraphicFramePr>
            <a:graphicFrameLocks noChangeAspect="1"/>
          </p:cNvGraphicFramePr>
          <p:nvPr/>
        </p:nvGraphicFramePr>
        <p:xfrm>
          <a:off x="381000" y="5715000"/>
          <a:ext cx="192405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749" name="Equation" r:id="rId14" imgW="23607000" imgH="5463000" progId="">
                  <p:embed/>
                </p:oleObj>
              </mc:Choice>
              <mc:Fallback>
                <p:oleObj name="Equation" r:id="rId14" imgW="23607000" imgH="5463000" progId="">
                  <p:embed/>
                  <p:pic>
                    <p:nvPicPr>
                      <p:cNvPr id="0" name="Picture 3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715000"/>
                        <a:ext cx="1924050" cy="452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7"/>
          <p:cNvGraphicFramePr>
            <a:graphicFrameLocks noChangeAspect="1"/>
          </p:cNvGraphicFramePr>
          <p:nvPr/>
        </p:nvGraphicFramePr>
        <p:xfrm>
          <a:off x="4652963" y="5780088"/>
          <a:ext cx="1150937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750" name="Equation" r:id="rId16" imgW="14103000" imgH="4311000" progId="">
                  <p:embed/>
                </p:oleObj>
              </mc:Choice>
              <mc:Fallback>
                <p:oleObj name="Equation" r:id="rId16" imgW="14103000" imgH="4311000" progId="">
                  <p:embed/>
                  <p:pic>
                    <p:nvPicPr>
                      <p:cNvPr id="0" name="Picture 3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2963" y="5780088"/>
                        <a:ext cx="1150937" cy="357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18" action="ppaction://hlinksldjump"/>
              </a:rPr>
              <a:t>MENU</a:t>
            </a:r>
            <a:endParaRPr lang="en-US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19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19800" y="285690"/>
            <a:ext cx="3260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  <a:latin typeface="Comic Sans MS" pitchFamily="66" charset="0"/>
              </a:rPr>
              <a:t>LINEAR COMBINATION</a:t>
            </a:r>
            <a:endParaRPr lang="en-US" sz="20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B0F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B0F0"/>
              </a:solidFill>
              <a:latin typeface="Bradley Hand ITC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20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9" descr="C:\Documents and Settings\TBolan\Local Settings\Temporary Internet Files\Content.IE5\MLJOIJEZ\MCFD00180_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8575" y="1676400"/>
            <a:ext cx="14954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 rot="-341056">
            <a:off x="469900" y="150813"/>
            <a:ext cx="7770813" cy="2176462"/>
            <a:chOff x="228600" y="990600"/>
            <a:chExt cx="8686800" cy="2590800"/>
          </a:xfrm>
        </p:grpSpPr>
        <p:sp>
          <p:nvSpPr>
            <p:cNvPr id="8" name="Rectangle 7"/>
            <p:cNvSpPr/>
            <p:nvPr/>
          </p:nvSpPr>
          <p:spPr>
            <a:xfrm>
              <a:off x="228600" y="990600"/>
              <a:ext cx="8686800" cy="2590800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81202" y="1143478"/>
              <a:ext cx="8381564" cy="2209079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5000" b="1" dirty="0">
                  <a:latin typeface="Arial Rounded MT Bold" pitchFamily="34" charset="0"/>
                </a:rPr>
                <a:t>GREASY BOLAN’s </a:t>
              </a:r>
            </a:p>
            <a:p>
              <a:pPr algn="ctr">
                <a:defRPr/>
              </a:pPr>
              <a:r>
                <a:rPr lang="en-US" sz="5000" b="1" dirty="0">
                  <a:latin typeface="Arial Rounded MT Bold" pitchFamily="34" charset="0"/>
                </a:rPr>
                <a:t>DINER</a:t>
              </a:r>
            </a:p>
          </p:txBody>
        </p:sp>
      </p:grpSp>
      <p:sp>
        <p:nvSpPr>
          <p:cNvPr id="15371" name="TextBox 10"/>
          <p:cNvSpPr txBox="1">
            <a:spLocks noChangeArrowheads="1"/>
          </p:cNvSpPr>
          <p:nvPr/>
        </p:nvSpPr>
        <p:spPr bwMode="auto">
          <a:xfrm>
            <a:off x="0" y="2667000"/>
            <a:ext cx="86106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Happy Meal #7</a:t>
            </a:r>
          </a:p>
          <a:p>
            <a:r>
              <a:rPr lang="en-US"/>
              <a:t>	1 chicken nugget and 1 root beer…….…………………  $0.95</a:t>
            </a:r>
          </a:p>
          <a:p>
            <a:endParaRPr lang="en-US"/>
          </a:p>
          <a:p>
            <a:r>
              <a:rPr lang="en-US" b="1"/>
              <a:t>Happy Meal #8</a:t>
            </a:r>
          </a:p>
          <a:p>
            <a:r>
              <a:rPr lang="en-US"/>
              <a:t>	 10 chicken nuggets and 10 root beers…….……………  $9.50</a:t>
            </a:r>
          </a:p>
          <a:p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552700" y="4572000"/>
            <a:ext cx="13716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552700" y="5029200"/>
            <a:ext cx="13716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7"/>
          <p:cNvGraphicFramePr>
            <a:graphicFrameLocks noChangeAspect="1"/>
          </p:cNvGraphicFramePr>
          <p:nvPr/>
        </p:nvGraphicFramePr>
        <p:xfrm>
          <a:off x="2982913" y="4256088"/>
          <a:ext cx="5381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94" name="Equation" r:id="rId4" imgW="6615000" imgH="4023000" progId="">
                  <p:embed/>
                </p:oleObj>
              </mc:Choice>
              <mc:Fallback>
                <p:oleObj name="Equation" r:id="rId4" imgW="6615000" imgH="4023000" progId="">
                  <p:embed/>
                  <p:pic>
                    <p:nvPicPr>
                      <p:cNvPr id="0" name="Picture 2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2913" y="4256088"/>
                        <a:ext cx="538162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7"/>
          <p:cNvGraphicFramePr>
            <a:graphicFrameLocks noChangeAspect="1"/>
          </p:cNvGraphicFramePr>
          <p:nvPr/>
        </p:nvGraphicFramePr>
        <p:xfrm>
          <a:off x="387350" y="4421188"/>
          <a:ext cx="2160588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95" name="Equation" r:id="rId6" imgW="26487000" imgH="9207000" progId="">
                  <p:embed/>
                </p:oleObj>
              </mc:Choice>
              <mc:Fallback>
                <p:oleObj name="Equation" r:id="rId6" imgW="26487000" imgH="9207000" progId="">
                  <p:embed/>
                  <p:pic>
                    <p:nvPicPr>
                      <p:cNvPr id="0" name="Picture 2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350" y="4421188"/>
                        <a:ext cx="2160588" cy="760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7"/>
          <p:cNvGraphicFramePr>
            <a:graphicFrameLocks noChangeAspect="1"/>
          </p:cNvGraphicFramePr>
          <p:nvPr/>
        </p:nvGraphicFramePr>
        <p:xfrm>
          <a:off x="3930650" y="4419600"/>
          <a:ext cx="2159000" cy="76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96" name="Equation" r:id="rId8" imgW="26487000" imgH="9207000" progId="">
                  <p:embed/>
                </p:oleObj>
              </mc:Choice>
              <mc:Fallback>
                <p:oleObj name="Equation" r:id="rId8" imgW="26487000" imgH="9207000" progId="">
                  <p:embed/>
                  <p:pic>
                    <p:nvPicPr>
                      <p:cNvPr id="0" name="Picture 2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0650" y="4419600"/>
                        <a:ext cx="2159000" cy="760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>
            <a:off x="3695700" y="48006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000500" y="5257800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7"/>
          <p:cNvGraphicFramePr>
            <a:graphicFrameLocks noChangeAspect="1"/>
          </p:cNvGraphicFramePr>
          <p:nvPr/>
        </p:nvGraphicFramePr>
        <p:xfrm>
          <a:off x="4518025" y="5334000"/>
          <a:ext cx="11969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97" name="Equation" r:id="rId10" imgW="14679000" imgH="4023000" progId="">
                  <p:embed/>
                </p:oleObj>
              </mc:Choice>
              <mc:Fallback>
                <p:oleObj name="Equation" r:id="rId10" imgW="14679000" imgH="4023000" progId="">
                  <p:embed/>
                  <p:pic>
                    <p:nvPicPr>
                      <p:cNvPr id="0" name="Picture 2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8025" y="5334000"/>
                        <a:ext cx="1196975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12" action="ppaction://hlinksldjump"/>
              </a:rPr>
              <a:t>MENU</a:t>
            </a:r>
            <a:endParaRPr lang="en-US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1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19800" y="285690"/>
            <a:ext cx="3260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  <a:latin typeface="Comic Sans MS" pitchFamily="66" charset="0"/>
              </a:rPr>
              <a:t>LINEAR COMBINATION</a:t>
            </a:r>
            <a:endParaRPr lang="en-US" sz="20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B0F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B0F0"/>
              </a:solidFill>
              <a:latin typeface="Bradley Hand ITC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14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0" y="609600"/>
          <a:ext cx="12444413" cy="281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68" name="Document" r:id="rId3" imgW="9224137" imgH="2092264" progId="Word.Document.8">
                  <p:embed/>
                </p:oleObj>
              </mc:Choice>
              <mc:Fallback>
                <p:oleObj name="Document" r:id="rId3" imgW="9224137" imgH="2092264" progId="Word.Document.8">
                  <p:embed/>
                  <p:pic>
                    <p:nvPicPr>
                      <p:cNvPr id="0" name="Picture 5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09600"/>
                        <a:ext cx="12444413" cy="2819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228600" y="1905000"/>
            <a:ext cx="2286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57200" y="2209800"/>
            <a:ext cx="9144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685800" y="1600200"/>
            <a:ext cx="304800" cy="60960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12" name="Object 5"/>
          <p:cNvGraphicFramePr>
            <a:graphicFrameLocks noChangeAspect="1"/>
          </p:cNvGraphicFramePr>
          <p:nvPr/>
        </p:nvGraphicFramePr>
        <p:xfrm>
          <a:off x="381000" y="2254250"/>
          <a:ext cx="10668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69" name="Equation" r:id="rId5" imgW="16119000" imgH="4887000" progId="">
                  <p:embed/>
                </p:oleObj>
              </mc:Choice>
              <mc:Fallback>
                <p:oleObj name="Equation" r:id="rId5" imgW="16119000" imgH="4887000" progId="">
                  <p:embed/>
                  <p:pic>
                    <p:nvPicPr>
                      <p:cNvPr id="0" name="Picture 5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254250"/>
                        <a:ext cx="1066800" cy="32226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457200" y="2514600"/>
          <a:ext cx="981075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70" name="Equation" r:id="rId7" imgW="8919000" imgH="6039000" progId="">
                  <p:embed/>
                </p:oleObj>
              </mc:Choice>
              <mc:Fallback>
                <p:oleObj name="Equation" r:id="rId7" imgW="8919000" imgH="6039000" progId="">
                  <p:embed/>
                  <p:pic>
                    <p:nvPicPr>
                      <p:cNvPr id="0" name="Picture 5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514600"/>
                        <a:ext cx="981075" cy="39846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5"/>
          <p:cNvGraphicFramePr>
            <a:graphicFrameLocks noChangeAspect="1"/>
          </p:cNvGraphicFramePr>
          <p:nvPr/>
        </p:nvGraphicFramePr>
        <p:xfrm>
          <a:off x="557213" y="3267075"/>
          <a:ext cx="814387" cy="26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71" name="Equation" r:id="rId9" imgW="9495000" imgH="4023000" progId="">
                  <p:embed/>
                </p:oleObj>
              </mc:Choice>
              <mc:Fallback>
                <p:oleObj name="Equation" r:id="rId9" imgW="9495000" imgH="4023000" progId="">
                  <p:embed/>
                  <p:pic>
                    <p:nvPicPr>
                      <p:cNvPr id="0" name="Picture 5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213" y="3267075"/>
                        <a:ext cx="814387" cy="26511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5"/>
          <p:cNvGraphicFramePr>
            <a:graphicFrameLocks noChangeAspect="1"/>
          </p:cNvGraphicFramePr>
          <p:nvPr/>
        </p:nvGraphicFramePr>
        <p:xfrm>
          <a:off x="312738" y="4162425"/>
          <a:ext cx="13335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72" name="Equation" r:id="rId11" imgW="22743000" imgH="4887000" progId="">
                  <p:embed/>
                </p:oleObj>
              </mc:Choice>
              <mc:Fallback>
                <p:oleObj name="Equation" r:id="rId11" imgW="22743000" imgH="4887000" progId="">
                  <p:embed/>
                  <p:pic>
                    <p:nvPicPr>
                      <p:cNvPr id="0" name="Picture 5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8" y="4162425"/>
                        <a:ext cx="1333500" cy="32226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5"/>
          <p:cNvGraphicFramePr>
            <a:graphicFrameLocks noChangeAspect="1"/>
          </p:cNvGraphicFramePr>
          <p:nvPr/>
        </p:nvGraphicFramePr>
        <p:xfrm>
          <a:off x="519113" y="4467225"/>
          <a:ext cx="114935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73" name="Equation" r:id="rId13" imgW="19575000" imgH="4887000" progId="">
                  <p:embed/>
                </p:oleObj>
              </mc:Choice>
              <mc:Fallback>
                <p:oleObj name="Equation" r:id="rId13" imgW="19575000" imgH="4887000" progId="">
                  <p:embed/>
                  <p:pic>
                    <p:nvPicPr>
                      <p:cNvPr id="0" name="Picture 5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113" y="4467225"/>
                        <a:ext cx="1149350" cy="32226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5"/>
          <p:cNvGraphicFramePr>
            <a:graphicFrameLocks noChangeAspect="1"/>
          </p:cNvGraphicFramePr>
          <p:nvPr/>
        </p:nvGraphicFramePr>
        <p:xfrm>
          <a:off x="457200" y="4724400"/>
          <a:ext cx="1127125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74" name="Equation" r:id="rId15" imgW="19575000" imgH="4887000" progId="">
                  <p:embed/>
                </p:oleObj>
              </mc:Choice>
              <mc:Fallback>
                <p:oleObj name="Equation" r:id="rId15" imgW="19575000" imgH="4887000" progId="">
                  <p:embed/>
                  <p:pic>
                    <p:nvPicPr>
                      <p:cNvPr id="0" name="Picture 5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724400"/>
                        <a:ext cx="1127125" cy="32226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5"/>
          <p:cNvGraphicFramePr>
            <a:graphicFrameLocks noChangeAspect="1"/>
          </p:cNvGraphicFramePr>
          <p:nvPr/>
        </p:nvGraphicFramePr>
        <p:xfrm>
          <a:off x="925513" y="5067300"/>
          <a:ext cx="674687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75" name="Equation" r:id="rId17" imgW="11511000" imgH="5175000" progId="">
                  <p:embed/>
                </p:oleObj>
              </mc:Choice>
              <mc:Fallback>
                <p:oleObj name="Equation" r:id="rId17" imgW="11511000" imgH="5175000" progId="">
                  <p:embed/>
                  <p:pic>
                    <p:nvPicPr>
                      <p:cNvPr id="0" name="Picture 5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5513" y="5067300"/>
                        <a:ext cx="674687" cy="34131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5"/>
          <p:cNvGraphicFramePr>
            <a:graphicFrameLocks noChangeAspect="1"/>
          </p:cNvGraphicFramePr>
          <p:nvPr/>
        </p:nvGraphicFramePr>
        <p:xfrm>
          <a:off x="914400" y="5316538"/>
          <a:ext cx="76200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76" name="Equation" r:id="rId19" imgW="8919000" imgH="6039000" progId="">
                  <p:embed/>
                </p:oleObj>
              </mc:Choice>
              <mc:Fallback>
                <p:oleObj name="Equation" r:id="rId19" imgW="8919000" imgH="6039000" progId="">
                  <p:embed/>
                  <p:pic>
                    <p:nvPicPr>
                      <p:cNvPr id="0" name="Picture 5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316538"/>
                        <a:ext cx="762000" cy="39846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5"/>
          <p:cNvGraphicFramePr>
            <a:graphicFrameLocks noChangeAspect="1"/>
          </p:cNvGraphicFramePr>
          <p:nvPr/>
        </p:nvGraphicFramePr>
        <p:xfrm>
          <a:off x="990600" y="5838825"/>
          <a:ext cx="53975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77" name="Equation" r:id="rId21" imgW="9207000" imgH="4887000" progId="">
                  <p:embed/>
                </p:oleObj>
              </mc:Choice>
              <mc:Fallback>
                <p:oleObj name="Equation" r:id="rId21" imgW="9207000" imgH="4887000" progId="">
                  <p:embed/>
                  <p:pic>
                    <p:nvPicPr>
                      <p:cNvPr id="0" name="Picture 5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5838825"/>
                        <a:ext cx="539750" cy="32226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5"/>
          <p:cNvGraphicFramePr>
            <a:graphicFrameLocks noChangeAspect="1"/>
          </p:cNvGraphicFramePr>
          <p:nvPr/>
        </p:nvGraphicFramePr>
        <p:xfrm>
          <a:off x="1892300" y="1676400"/>
          <a:ext cx="7223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78" name="Equation" r:id="rId23" imgW="8631000" imgH="4887000" progId="">
                  <p:embed/>
                </p:oleObj>
              </mc:Choice>
              <mc:Fallback>
                <p:oleObj name="Equation" r:id="rId23" imgW="8631000" imgH="4887000" progId="">
                  <p:embed/>
                  <p:pic>
                    <p:nvPicPr>
                      <p:cNvPr id="0" name="Picture 5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2300" y="1676400"/>
                        <a:ext cx="722313" cy="45720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5" action="ppaction://hlinksldjump"/>
              </a:rPr>
              <a:t>MENU</a:t>
            </a:r>
            <a:endParaRPr lang="en-US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26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19800" y="285690"/>
            <a:ext cx="3260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  <a:latin typeface="Comic Sans MS" pitchFamily="66" charset="0"/>
              </a:rPr>
              <a:t>LINEAR COMBINATION</a:t>
            </a:r>
            <a:endParaRPr lang="en-US" sz="20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B0F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B0F0"/>
              </a:solidFill>
              <a:latin typeface="Bradley Hand ITC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27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-3300413" y="609600"/>
          <a:ext cx="12444413" cy="281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12" name="Document" r:id="rId3" imgW="9224137" imgH="2092264" progId="Word.Document.8">
                  <p:embed/>
                </p:oleObj>
              </mc:Choice>
              <mc:Fallback>
                <p:oleObj name="Document" r:id="rId3" imgW="9224137" imgH="2092264" progId="Word.Document.8">
                  <p:embed/>
                  <p:pic>
                    <p:nvPicPr>
                      <p:cNvPr id="0" name="Picture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300413" y="609600"/>
                        <a:ext cx="12444413" cy="2819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5" action="ppaction://hlinksldjump"/>
              </a:rPr>
              <a:t>MENU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6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19800" y="285690"/>
            <a:ext cx="3260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  <a:latin typeface="Comic Sans MS" pitchFamily="66" charset="0"/>
              </a:rPr>
              <a:t>LINEAR COMBINATION</a:t>
            </a:r>
            <a:endParaRPr lang="en-US" sz="20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B0F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B0F0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7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0" y="457200"/>
          <a:ext cx="13092113" cy="374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32" name="Document" r:id="rId3" imgW="9224137" imgH="2648111" progId="Word.Document.8">
                  <p:embed/>
                </p:oleObj>
              </mc:Choice>
              <mc:Fallback>
                <p:oleObj name="Document" r:id="rId3" imgW="9224137" imgH="2648111" progId="Word.Document.8">
                  <p:embed/>
                  <p:pic>
                    <p:nvPicPr>
                      <p:cNvPr id="0" name="Picture 6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57200"/>
                        <a:ext cx="13092113" cy="37433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Arrow Connector 5"/>
          <p:cNvCxnSpPr/>
          <p:nvPr/>
        </p:nvCxnSpPr>
        <p:spPr>
          <a:xfrm>
            <a:off x="1524000" y="1676400"/>
            <a:ext cx="5334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524000" y="1981200"/>
            <a:ext cx="5334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762000" y="1524000"/>
            <a:ext cx="304800" cy="60960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1822441"/>
              </p:ext>
            </p:extLst>
          </p:nvPr>
        </p:nvGraphicFramePr>
        <p:xfrm>
          <a:off x="1600200" y="1752600"/>
          <a:ext cx="285750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33" name="Equation" r:id="rId5" imgW="198000" imgH="144000" progId="">
                  <p:embed/>
                </p:oleObj>
              </mc:Choice>
              <mc:Fallback>
                <p:oleObj name="Equation" r:id="rId5" imgW="198000" imgH="144000" progId="">
                  <p:embed/>
                  <p:pic>
                    <p:nvPicPr>
                      <p:cNvPr id="0" name="Picture 6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752600"/>
                        <a:ext cx="285750" cy="246063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2438400" y="1552575"/>
          <a:ext cx="11080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34" name="Equation" r:id="rId7" imgW="891000" imgH="423000" progId="">
                  <p:embed/>
                </p:oleObj>
              </mc:Choice>
              <mc:Fallback>
                <p:oleObj name="Equation" r:id="rId7" imgW="891000" imgH="423000" progId="">
                  <p:embed/>
                  <p:pic>
                    <p:nvPicPr>
                      <p:cNvPr id="0" name="Picture 6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552575"/>
                        <a:ext cx="1108075" cy="600075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2438400" y="2133600"/>
            <a:ext cx="1143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2286000" y="1752600"/>
            <a:ext cx="228600" cy="152400"/>
            <a:chOff x="1524000" y="2286000"/>
            <a:chExt cx="228600" cy="152400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1524000" y="2362200"/>
              <a:ext cx="2286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5400000">
              <a:off x="1566863" y="2362200"/>
              <a:ext cx="1524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3" name="Object 5"/>
          <p:cNvGraphicFramePr>
            <a:graphicFrameLocks noChangeAspect="1"/>
          </p:cNvGraphicFramePr>
          <p:nvPr/>
        </p:nvGraphicFramePr>
        <p:xfrm>
          <a:off x="2501900" y="2209800"/>
          <a:ext cx="1079500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35" name="Equation" r:id="rId9" imgW="864000" imgH="198000" progId="">
                  <p:embed/>
                </p:oleObj>
              </mc:Choice>
              <mc:Fallback>
                <p:oleObj name="Equation" r:id="rId9" imgW="864000" imgH="198000" progId="">
                  <p:embed/>
                  <p:pic>
                    <p:nvPicPr>
                      <p:cNvPr id="0" name="Picture 6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1900" y="2209800"/>
                        <a:ext cx="1079500" cy="282575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5"/>
          <p:cNvGraphicFramePr>
            <a:graphicFrameLocks noChangeAspect="1"/>
          </p:cNvGraphicFramePr>
          <p:nvPr/>
        </p:nvGraphicFramePr>
        <p:xfrm>
          <a:off x="2549525" y="2424113"/>
          <a:ext cx="10318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36" name="Equation" r:id="rId11" imgW="459000" imgH="243000" progId="">
                  <p:embed/>
                </p:oleObj>
              </mc:Choice>
              <mc:Fallback>
                <p:oleObj name="Equation" r:id="rId11" imgW="459000" imgH="243000" progId="">
                  <p:embed/>
                  <p:pic>
                    <p:nvPicPr>
                      <p:cNvPr id="0" name="Picture 6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9525" y="2424113"/>
                        <a:ext cx="1031875" cy="333375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5"/>
          <p:cNvGraphicFramePr>
            <a:graphicFrameLocks noChangeAspect="1"/>
          </p:cNvGraphicFramePr>
          <p:nvPr/>
        </p:nvGraphicFramePr>
        <p:xfrm>
          <a:off x="2625725" y="2819400"/>
          <a:ext cx="857250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37" name="Equation" r:id="rId13" imgW="684000" imgH="198000" progId="">
                  <p:embed/>
                </p:oleObj>
              </mc:Choice>
              <mc:Fallback>
                <p:oleObj name="Equation" r:id="rId13" imgW="684000" imgH="198000" progId="">
                  <p:embed/>
                  <p:pic>
                    <p:nvPicPr>
                      <p:cNvPr id="0" name="Picture 6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725" y="2819400"/>
                        <a:ext cx="857250" cy="282575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5"/>
          <p:cNvGraphicFramePr>
            <a:graphicFrameLocks noChangeAspect="1"/>
          </p:cNvGraphicFramePr>
          <p:nvPr/>
        </p:nvGraphicFramePr>
        <p:xfrm>
          <a:off x="457200" y="3733800"/>
          <a:ext cx="1225550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38" name="Equation" r:id="rId15" imgW="990000" imgH="207000" progId="">
                  <p:embed/>
                </p:oleObj>
              </mc:Choice>
              <mc:Fallback>
                <p:oleObj name="Equation" r:id="rId15" imgW="990000" imgH="207000" progId="">
                  <p:embed/>
                  <p:pic>
                    <p:nvPicPr>
                      <p:cNvPr id="0" name="Picture 6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733800"/>
                        <a:ext cx="1225550" cy="30003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5"/>
          <p:cNvGraphicFramePr>
            <a:graphicFrameLocks noChangeAspect="1"/>
          </p:cNvGraphicFramePr>
          <p:nvPr/>
        </p:nvGraphicFramePr>
        <p:xfrm>
          <a:off x="584200" y="4191000"/>
          <a:ext cx="1092200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39" name="Equation" r:id="rId17" imgW="882000" imgH="207000" progId="">
                  <p:embed/>
                </p:oleObj>
              </mc:Choice>
              <mc:Fallback>
                <p:oleObj name="Equation" r:id="rId17" imgW="882000" imgH="207000" progId="">
                  <p:embed/>
                  <p:pic>
                    <p:nvPicPr>
                      <p:cNvPr id="0" name="Picture 6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200" y="4191000"/>
                        <a:ext cx="1092200" cy="30003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5"/>
          <p:cNvGraphicFramePr>
            <a:graphicFrameLocks noChangeAspect="1"/>
          </p:cNvGraphicFramePr>
          <p:nvPr/>
        </p:nvGraphicFramePr>
        <p:xfrm>
          <a:off x="533400" y="4419600"/>
          <a:ext cx="1143000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40" name="Equation" r:id="rId19" imgW="756000" imgH="207000" progId="">
                  <p:embed/>
                </p:oleObj>
              </mc:Choice>
              <mc:Fallback>
                <p:oleObj name="Equation" r:id="rId19" imgW="756000" imgH="207000" progId="">
                  <p:embed/>
                  <p:pic>
                    <p:nvPicPr>
                      <p:cNvPr id="0" name="Picture 6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419600"/>
                        <a:ext cx="1143000" cy="30003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5"/>
          <p:cNvGraphicFramePr>
            <a:graphicFrameLocks noChangeAspect="1"/>
          </p:cNvGraphicFramePr>
          <p:nvPr/>
        </p:nvGraphicFramePr>
        <p:xfrm>
          <a:off x="1011238" y="4953000"/>
          <a:ext cx="665162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41" name="Equation" r:id="rId21" imgW="531000" imgH="207000" progId="">
                  <p:embed/>
                </p:oleObj>
              </mc:Choice>
              <mc:Fallback>
                <p:oleObj name="Equation" r:id="rId21" imgW="531000" imgH="207000" progId="">
                  <p:embed/>
                  <p:pic>
                    <p:nvPicPr>
                      <p:cNvPr id="0" name="Picture 7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1238" y="4953000"/>
                        <a:ext cx="665162" cy="30003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5"/>
          <p:cNvGraphicFramePr>
            <a:graphicFrameLocks noChangeAspect="1"/>
          </p:cNvGraphicFramePr>
          <p:nvPr/>
        </p:nvGraphicFramePr>
        <p:xfrm>
          <a:off x="1019175" y="5167313"/>
          <a:ext cx="7064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42" name="Equation" r:id="rId23" imgW="342000" imgH="243000" progId="">
                  <p:embed/>
                </p:oleObj>
              </mc:Choice>
              <mc:Fallback>
                <p:oleObj name="Equation" r:id="rId23" imgW="342000" imgH="243000" progId="">
                  <p:embed/>
                  <p:pic>
                    <p:nvPicPr>
                      <p:cNvPr id="0" name="Picture 7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9175" y="5167313"/>
                        <a:ext cx="706438" cy="333375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5"/>
          <p:cNvGraphicFramePr>
            <a:graphicFrameLocks noChangeAspect="1"/>
          </p:cNvGraphicFramePr>
          <p:nvPr/>
        </p:nvGraphicFramePr>
        <p:xfrm>
          <a:off x="942975" y="5815013"/>
          <a:ext cx="8032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43" name="Equation" r:id="rId25" imgW="387000" imgH="207000" progId="">
                  <p:embed/>
                </p:oleObj>
              </mc:Choice>
              <mc:Fallback>
                <p:oleObj name="Equation" r:id="rId25" imgW="387000" imgH="207000" progId="">
                  <p:embed/>
                  <p:pic>
                    <p:nvPicPr>
                      <p:cNvPr id="0" name="Picture 7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2975" y="5815013"/>
                        <a:ext cx="803275" cy="28575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5"/>
          <p:cNvGraphicFramePr>
            <a:graphicFrameLocks noChangeAspect="1"/>
          </p:cNvGraphicFramePr>
          <p:nvPr/>
        </p:nvGraphicFramePr>
        <p:xfrm>
          <a:off x="2819400" y="3810000"/>
          <a:ext cx="1042988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44" name="Equation" r:id="rId27" imgW="360000" imgH="198000" progId="">
                  <p:embed/>
                </p:oleObj>
              </mc:Choice>
              <mc:Fallback>
                <p:oleObj name="Equation" r:id="rId27" imgW="360000" imgH="198000" progId="">
                  <p:embed/>
                  <p:pic>
                    <p:nvPicPr>
                      <p:cNvPr id="0" name="Picture 7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3810000"/>
                        <a:ext cx="1042988" cy="449263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9" action="ppaction://hlinksldjump"/>
              </a:rPr>
              <a:t>MENU</a:t>
            </a:r>
            <a:endParaRPr lang="en-US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0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19800" y="285690"/>
            <a:ext cx="3260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  <a:latin typeface="Comic Sans MS" pitchFamily="66" charset="0"/>
              </a:rPr>
              <a:t>LINEAR COMBINATION</a:t>
            </a:r>
            <a:endParaRPr lang="en-US" sz="20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B0F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B0F0"/>
              </a:solidFill>
              <a:latin typeface="Bradley Hand ITC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1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  <p:bldP spid="8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0" y="465138"/>
            <a:ext cx="13092113" cy="5635625"/>
            <a:chOff x="0" y="465138"/>
            <a:chExt cx="13092113" cy="5635625"/>
          </a:xfrm>
        </p:grpSpPr>
        <p:graphicFrame>
          <p:nvGraphicFramePr>
            <p:cNvPr id="29698" name="Object 2"/>
            <p:cNvGraphicFramePr>
              <a:graphicFrameLocks noChangeAspect="1"/>
            </p:cNvGraphicFramePr>
            <p:nvPr/>
          </p:nvGraphicFramePr>
          <p:xfrm>
            <a:off x="0" y="465138"/>
            <a:ext cx="13092113" cy="3743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756" name="Document" r:id="rId3" imgW="9224137" imgH="2648111" progId="Word.Document.8">
                    <p:embed/>
                  </p:oleObj>
                </mc:Choice>
                <mc:Fallback>
                  <p:oleObj name="Document" r:id="rId3" imgW="9224137" imgH="2648111" progId="Word.Document.8">
                    <p:embed/>
                    <p:pic>
                      <p:nvPicPr>
                        <p:cNvPr id="0" name="Picture 69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65138"/>
                          <a:ext cx="13092113" cy="3743325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6" name="Straight Arrow Connector 5"/>
            <p:cNvCxnSpPr/>
            <p:nvPr/>
          </p:nvCxnSpPr>
          <p:spPr>
            <a:xfrm>
              <a:off x="1524000" y="1676400"/>
              <a:ext cx="533400" cy="1588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>
              <a:off x="1524000" y="1981200"/>
              <a:ext cx="533400" cy="1588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762000" y="1524000"/>
              <a:ext cx="304800" cy="6096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aphicFrame>
          <p:nvGraphicFramePr>
            <p:cNvPr id="10" name="Object 5"/>
            <p:cNvGraphicFramePr>
              <a:graphicFrameLocks noChangeAspect="1"/>
            </p:cNvGraphicFramePr>
            <p:nvPr/>
          </p:nvGraphicFramePr>
          <p:xfrm>
            <a:off x="1600200" y="1752600"/>
            <a:ext cx="285750" cy="246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757" name="Equation" r:id="rId5" imgW="198000" imgH="144000" progId="">
                    <p:embed/>
                  </p:oleObj>
                </mc:Choice>
                <mc:Fallback>
                  <p:oleObj name="Equation" r:id="rId5" imgW="198000" imgH="144000" progId="">
                    <p:embed/>
                    <p:pic>
                      <p:nvPicPr>
                        <p:cNvPr id="0" name="Picture 69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00200" y="1752600"/>
                          <a:ext cx="285750" cy="2460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5"/>
            <p:cNvGraphicFramePr>
              <a:graphicFrameLocks noChangeAspect="1"/>
            </p:cNvGraphicFramePr>
            <p:nvPr/>
          </p:nvGraphicFramePr>
          <p:xfrm>
            <a:off x="2438400" y="1552575"/>
            <a:ext cx="1108075" cy="600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758" name="Equation" r:id="rId7" imgW="21591000" imgH="10359000" progId="">
                    <p:embed/>
                  </p:oleObj>
                </mc:Choice>
                <mc:Fallback>
                  <p:oleObj name="Equation" r:id="rId7" imgW="21591000" imgH="10359000" progId="">
                    <p:embed/>
                    <p:pic>
                      <p:nvPicPr>
                        <p:cNvPr id="0" name="Picture 69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38400" y="1552575"/>
                          <a:ext cx="1108075" cy="600075"/>
                        </a:xfrm>
                        <a:prstGeom prst="rect">
                          <a:avLst/>
                        </a:prstGeom>
                        <a:solidFill>
                          <a:schemeClr val="tx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8" name="Straight Connector 17"/>
            <p:cNvCxnSpPr/>
            <p:nvPr/>
          </p:nvCxnSpPr>
          <p:spPr>
            <a:xfrm>
              <a:off x="2438400" y="2133600"/>
              <a:ext cx="11430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oup 20"/>
            <p:cNvGrpSpPr>
              <a:grpSpLocks/>
            </p:cNvGrpSpPr>
            <p:nvPr/>
          </p:nvGrpSpPr>
          <p:grpSpPr bwMode="auto">
            <a:xfrm>
              <a:off x="2286000" y="1752600"/>
              <a:ext cx="228600" cy="152400"/>
              <a:chOff x="1524000" y="2286000"/>
              <a:chExt cx="228600" cy="152400"/>
            </a:xfrm>
          </p:grpSpPr>
          <p:cxnSp>
            <p:nvCxnSpPr>
              <p:cNvPr id="15" name="Straight Connector 14"/>
              <p:cNvCxnSpPr/>
              <p:nvPr/>
            </p:nvCxnSpPr>
            <p:spPr>
              <a:xfrm>
                <a:off x="1524000" y="2362200"/>
                <a:ext cx="228600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rot="5400000">
                <a:off x="1566863" y="2362200"/>
                <a:ext cx="152400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23" name="Object 5"/>
            <p:cNvGraphicFramePr>
              <a:graphicFrameLocks noChangeAspect="1"/>
            </p:cNvGraphicFramePr>
            <p:nvPr/>
          </p:nvGraphicFramePr>
          <p:xfrm>
            <a:off x="2501900" y="2209800"/>
            <a:ext cx="1079500" cy="282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759" name="Equation" r:id="rId9" imgW="21015000" imgH="4887000" progId="">
                    <p:embed/>
                  </p:oleObj>
                </mc:Choice>
                <mc:Fallback>
                  <p:oleObj name="Equation" r:id="rId9" imgW="21015000" imgH="4887000" progId="">
                    <p:embed/>
                    <p:pic>
                      <p:nvPicPr>
                        <p:cNvPr id="0" name="Picture 6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01900" y="2209800"/>
                          <a:ext cx="1079500" cy="282575"/>
                        </a:xfrm>
                        <a:prstGeom prst="rect">
                          <a:avLst/>
                        </a:prstGeom>
                        <a:solidFill>
                          <a:schemeClr val="tx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Object 5"/>
            <p:cNvGraphicFramePr>
              <a:graphicFrameLocks noChangeAspect="1"/>
            </p:cNvGraphicFramePr>
            <p:nvPr/>
          </p:nvGraphicFramePr>
          <p:xfrm>
            <a:off x="2549525" y="2424113"/>
            <a:ext cx="1031875" cy="333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760" name="Equation" r:id="rId11" imgW="11223000" imgH="6039000" progId="">
                    <p:embed/>
                  </p:oleObj>
                </mc:Choice>
                <mc:Fallback>
                  <p:oleObj name="Equation" r:id="rId11" imgW="11223000" imgH="6039000" progId="">
                    <p:embed/>
                    <p:pic>
                      <p:nvPicPr>
                        <p:cNvPr id="0" name="Picture 69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49525" y="2424113"/>
                          <a:ext cx="1031875" cy="333375"/>
                        </a:xfrm>
                        <a:prstGeom prst="rect">
                          <a:avLst/>
                        </a:prstGeom>
                        <a:solidFill>
                          <a:schemeClr val="tx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Object 5"/>
            <p:cNvGraphicFramePr>
              <a:graphicFrameLocks noChangeAspect="1"/>
            </p:cNvGraphicFramePr>
            <p:nvPr/>
          </p:nvGraphicFramePr>
          <p:xfrm>
            <a:off x="2625725" y="2819400"/>
            <a:ext cx="857250" cy="282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761" name="Equation" r:id="rId13" imgW="16695000" imgH="4887000" progId="">
                    <p:embed/>
                  </p:oleObj>
                </mc:Choice>
                <mc:Fallback>
                  <p:oleObj name="Equation" r:id="rId13" imgW="16695000" imgH="4887000" progId="">
                    <p:embed/>
                    <p:pic>
                      <p:nvPicPr>
                        <p:cNvPr id="0" name="Picture 69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25725" y="2819400"/>
                          <a:ext cx="857250" cy="282575"/>
                        </a:xfrm>
                        <a:prstGeom prst="rect">
                          <a:avLst/>
                        </a:prstGeom>
                        <a:solidFill>
                          <a:schemeClr val="tx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ct 5"/>
            <p:cNvGraphicFramePr>
              <a:graphicFrameLocks noChangeAspect="1"/>
            </p:cNvGraphicFramePr>
            <p:nvPr/>
          </p:nvGraphicFramePr>
          <p:xfrm>
            <a:off x="457200" y="3733800"/>
            <a:ext cx="1225550" cy="3000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762" name="Equation" r:id="rId15" imgW="23895000" imgH="5175000" progId="">
                    <p:embed/>
                  </p:oleObj>
                </mc:Choice>
                <mc:Fallback>
                  <p:oleObj name="Equation" r:id="rId15" imgW="23895000" imgH="5175000" progId="">
                    <p:embed/>
                    <p:pic>
                      <p:nvPicPr>
                        <p:cNvPr id="0" name="Picture 69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200" y="3733800"/>
                          <a:ext cx="1225550" cy="300038"/>
                        </a:xfrm>
                        <a:prstGeom prst="rect">
                          <a:avLst/>
                        </a:prstGeom>
                        <a:solidFill>
                          <a:schemeClr val="tx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" name="Object 5"/>
            <p:cNvGraphicFramePr>
              <a:graphicFrameLocks noChangeAspect="1"/>
            </p:cNvGraphicFramePr>
            <p:nvPr/>
          </p:nvGraphicFramePr>
          <p:xfrm>
            <a:off x="584200" y="4191000"/>
            <a:ext cx="1092200" cy="3000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763" name="Equation" r:id="rId17" imgW="21303000" imgH="5175000" progId="">
                    <p:embed/>
                  </p:oleObj>
                </mc:Choice>
                <mc:Fallback>
                  <p:oleObj name="Equation" r:id="rId17" imgW="21303000" imgH="5175000" progId="">
                    <p:embed/>
                    <p:pic>
                      <p:nvPicPr>
                        <p:cNvPr id="0" name="Picture 69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4200" y="4191000"/>
                          <a:ext cx="1092200" cy="300038"/>
                        </a:xfrm>
                        <a:prstGeom prst="rect">
                          <a:avLst/>
                        </a:prstGeom>
                        <a:solidFill>
                          <a:schemeClr val="tx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Object 5"/>
            <p:cNvGraphicFramePr>
              <a:graphicFrameLocks noChangeAspect="1"/>
            </p:cNvGraphicFramePr>
            <p:nvPr/>
          </p:nvGraphicFramePr>
          <p:xfrm>
            <a:off x="533400" y="4419600"/>
            <a:ext cx="1143000" cy="3000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764" name="Equation" r:id="rId19" imgW="18423000" imgH="5175000" progId="">
                    <p:embed/>
                  </p:oleObj>
                </mc:Choice>
                <mc:Fallback>
                  <p:oleObj name="Equation" r:id="rId19" imgW="18423000" imgH="5175000" progId="">
                    <p:embed/>
                    <p:pic>
                      <p:nvPicPr>
                        <p:cNvPr id="0" name="Picture 69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3400" y="4419600"/>
                          <a:ext cx="1143000" cy="300038"/>
                        </a:xfrm>
                        <a:prstGeom prst="rect">
                          <a:avLst/>
                        </a:prstGeom>
                        <a:solidFill>
                          <a:schemeClr val="tx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" name="Object 5"/>
            <p:cNvGraphicFramePr>
              <a:graphicFrameLocks noChangeAspect="1"/>
            </p:cNvGraphicFramePr>
            <p:nvPr/>
          </p:nvGraphicFramePr>
          <p:xfrm>
            <a:off x="1011238" y="4953000"/>
            <a:ext cx="665162" cy="3000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765" name="Equation" r:id="rId21" imgW="12951000" imgH="5175000" progId="">
                    <p:embed/>
                  </p:oleObj>
                </mc:Choice>
                <mc:Fallback>
                  <p:oleObj name="Equation" r:id="rId21" imgW="12951000" imgH="5175000" progId="">
                    <p:embed/>
                    <p:pic>
                      <p:nvPicPr>
                        <p:cNvPr id="0" name="Picture 70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11238" y="4953000"/>
                          <a:ext cx="665162" cy="300038"/>
                        </a:xfrm>
                        <a:prstGeom prst="rect">
                          <a:avLst/>
                        </a:prstGeom>
                        <a:solidFill>
                          <a:schemeClr val="tx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" name="Object 5"/>
            <p:cNvGraphicFramePr>
              <a:graphicFrameLocks noChangeAspect="1"/>
            </p:cNvGraphicFramePr>
            <p:nvPr/>
          </p:nvGraphicFramePr>
          <p:xfrm>
            <a:off x="1019175" y="5167313"/>
            <a:ext cx="706438" cy="333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766" name="Equation" r:id="rId23" imgW="8343000" imgH="6039000" progId="">
                    <p:embed/>
                  </p:oleObj>
                </mc:Choice>
                <mc:Fallback>
                  <p:oleObj name="Equation" r:id="rId23" imgW="8343000" imgH="6039000" progId="">
                    <p:embed/>
                    <p:pic>
                      <p:nvPicPr>
                        <p:cNvPr id="0" name="Picture 70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19175" y="5167313"/>
                          <a:ext cx="706438" cy="333375"/>
                        </a:xfrm>
                        <a:prstGeom prst="rect">
                          <a:avLst/>
                        </a:prstGeom>
                        <a:solidFill>
                          <a:schemeClr val="tx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" name="Object 5"/>
            <p:cNvGraphicFramePr>
              <a:graphicFrameLocks noChangeAspect="1"/>
            </p:cNvGraphicFramePr>
            <p:nvPr/>
          </p:nvGraphicFramePr>
          <p:xfrm>
            <a:off x="942975" y="5815013"/>
            <a:ext cx="803275" cy="285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767" name="Equation" r:id="rId25" imgW="9495000" imgH="5175000" progId="">
                    <p:embed/>
                  </p:oleObj>
                </mc:Choice>
                <mc:Fallback>
                  <p:oleObj name="Equation" r:id="rId25" imgW="9495000" imgH="5175000" progId="">
                    <p:embed/>
                    <p:pic>
                      <p:nvPicPr>
                        <p:cNvPr id="0" name="Picture 70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42975" y="5815013"/>
                          <a:ext cx="803275" cy="285750"/>
                        </a:xfrm>
                        <a:prstGeom prst="rect">
                          <a:avLst/>
                        </a:prstGeom>
                        <a:solidFill>
                          <a:schemeClr val="tx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Object 5"/>
            <p:cNvGraphicFramePr>
              <a:graphicFrameLocks noChangeAspect="1"/>
            </p:cNvGraphicFramePr>
            <p:nvPr/>
          </p:nvGraphicFramePr>
          <p:xfrm>
            <a:off x="2819400" y="3810000"/>
            <a:ext cx="1042988" cy="449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768" name="Equation" r:id="rId27" imgW="8919000" imgH="4887000" progId="">
                    <p:embed/>
                  </p:oleObj>
                </mc:Choice>
                <mc:Fallback>
                  <p:oleObj name="Equation" r:id="rId27" imgW="8919000" imgH="4887000" progId="">
                    <p:embed/>
                    <p:pic>
                      <p:nvPicPr>
                        <p:cNvPr id="0" name="Picture 70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19400" y="3810000"/>
                          <a:ext cx="1042988" cy="449263"/>
                        </a:xfrm>
                        <a:prstGeom prst="rect">
                          <a:avLst/>
                        </a:prstGeom>
                        <a:solidFill>
                          <a:srgbClr val="FF0000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4" name="Rectangle 33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9" action="ppaction://hlinksldjump"/>
              </a:rPr>
              <a:t>MENU</a:t>
            </a:r>
            <a:endParaRPr lang="en-US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0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19800" y="285690"/>
            <a:ext cx="3260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  <a:latin typeface="Comic Sans MS" pitchFamily="66" charset="0"/>
              </a:rPr>
              <a:t>LINEAR COMBINATION</a:t>
            </a:r>
            <a:endParaRPr lang="en-US" sz="20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B0F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B0F0"/>
              </a:solidFill>
              <a:latin typeface="Bradley Hand ITC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1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89017E-7 L -0.49913 -0.000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15"/>
          <p:cNvGraphicFramePr>
            <a:graphicFrameLocks noChangeAspect="1"/>
          </p:cNvGraphicFramePr>
          <p:nvPr/>
        </p:nvGraphicFramePr>
        <p:xfrm>
          <a:off x="762000" y="1066800"/>
          <a:ext cx="172243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22" name="Equation" r:id="rId3" imgW="939800" imgH="457200" progId="">
                  <p:embed/>
                </p:oleObj>
              </mc:Choice>
              <mc:Fallback>
                <p:oleObj name="Equation" r:id="rId3" imgW="939800" imgH="457200" progId="">
                  <p:embed/>
                  <p:pic>
                    <p:nvPicPr>
                      <p:cNvPr id="0" name="Picture 6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066800"/>
                        <a:ext cx="1722438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38" name="TextBox 34"/>
          <p:cNvSpPr txBox="1">
            <a:spLocks noChangeArrowheads="1"/>
          </p:cNvSpPr>
          <p:nvPr/>
        </p:nvSpPr>
        <p:spPr bwMode="auto">
          <a:xfrm>
            <a:off x="228600" y="533400"/>
            <a:ext cx="2365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Linear Combinations </a:t>
            </a:r>
          </a:p>
        </p:txBody>
      </p:sp>
      <p:graphicFrame>
        <p:nvGraphicFramePr>
          <p:cNvPr id="36" name="Object 15"/>
          <p:cNvGraphicFramePr>
            <a:graphicFrameLocks noChangeAspect="1"/>
          </p:cNvGraphicFramePr>
          <p:nvPr/>
        </p:nvGraphicFramePr>
        <p:xfrm>
          <a:off x="3127375" y="1066800"/>
          <a:ext cx="19780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23" name="Equation" r:id="rId5" imgW="1079500" imgH="457200" progId="">
                  <p:embed/>
                </p:oleObj>
              </mc:Choice>
              <mc:Fallback>
                <p:oleObj name="Equation" r:id="rId5" imgW="1079500" imgH="457200" progId="">
                  <p:embed/>
                  <p:pic>
                    <p:nvPicPr>
                      <p:cNvPr id="0" name="Picture 6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375" y="1066800"/>
                        <a:ext cx="1978025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Arrow Connector 38"/>
          <p:cNvCxnSpPr/>
          <p:nvPr/>
        </p:nvCxnSpPr>
        <p:spPr>
          <a:xfrm>
            <a:off x="2514600" y="1219200"/>
            <a:ext cx="5334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5"/>
          <p:cNvGraphicFramePr>
            <a:graphicFrameLocks noChangeAspect="1"/>
          </p:cNvGraphicFramePr>
          <p:nvPr/>
        </p:nvGraphicFramePr>
        <p:xfrm>
          <a:off x="2590800" y="981075"/>
          <a:ext cx="285750" cy="26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24" name="Equation" r:id="rId7" imgW="4887000" imgH="4023000" progId="">
                  <p:embed/>
                </p:oleObj>
              </mc:Choice>
              <mc:Fallback>
                <p:oleObj name="Equation" r:id="rId7" imgW="4887000" imgH="4023000" progId="">
                  <p:embed/>
                  <p:pic>
                    <p:nvPicPr>
                      <p:cNvPr id="0" name="Picture 6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981075"/>
                        <a:ext cx="285750" cy="265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>
            <a:off x="3124200" y="1905000"/>
            <a:ext cx="1905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2514600" y="1676400"/>
            <a:ext cx="5334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5"/>
          <p:cNvGraphicFramePr>
            <a:graphicFrameLocks noChangeAspect="1"/>
          </p:cNvGraphicFramePr>
          <p:nvPr/>
        </p:nvGraphicFramePr>
        <p:xfrm>
          <a:off x="2590800" y="1430338"/>
          <a:ext cx="285750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25" name="Equation" r:id="rId9" imgW="4887000" imgH="3735000" progId="">
                  <p:embed/>
                </p:oleObj>
              </mc:Choice>
              <mc:Fallback>
                <p:oleObj name="Equation" r:id="rId9" imgW="4887000" imgH="3735000" progId="">
                  <p:embed/>
                  <p:pic>
                    <p:nvPicPr>
                      <p:cNvPr id="0" name="Picture 6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430338"/>
                        <a:ext cx="285750" cy="246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/>
          <p:cNvCxnSpPr/>
          <p:nvPr/>
        </p:nvCxnSpPr>
        <p:spPr>
          <a:xfrm>
            <a:off x="2971800" y="1447800"/>
            <a:ext cx="3048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Object 15"/>
          <p:cNvGraphicFramePr>
            <a:graphicFrameLocks noChangeAspect="1"/>
          </p:cNvGraphicFramePr>
          <p:nvPr/>
        </p:nvGraphicFramePr>
        <p:xfrm>
          <a:off x="3819525" y="1943100"/>
          <a:ext cx="12096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26" name="Equation" r:id="rId11" imgW="660400" imgH="228600" progId="">
                  <p:embed/>
                </p:oleObj>
              </mc:Choice>
              <mc:Fallback>
                <p:oleObj name="Equation" r:id="rId11" imgW="660400" imgH="228600" progId="">
                  <p:embed/>
                  <p:pic>
                    <p:nvPicPr>
                      <p:cNvPr id="0" name="Picture 6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9525" y="1943100"/>
                        <a:ext cx="1209675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15"/>
          <p:cNvGraphicFramePr>
            <a:graphicFrameLocks noChangeAspect="1"/>
          </p:cNvGraphicFramePr>
          <p:nvPr/>
        </p:nvGraphicFramePr>
        <p:xfrm>
          <a:off x="4114800" y="2590800"/>
          <a:ext cx="7683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27" name="Equation" r:id="rId13" imgW="419100" imgH="228600" progId="">
                  <p:embed/>
                </p:oleObj>
              </mc:Choice>
              <mc:Fallback>
                <p:oleObj name="Equation" r:id="rId13" imgW="419100" imgH="228600" progId="">
                  <p:embed/>
                  <p:pic>
                    <p:nvPicPr>
                      <p:cNvPr id="0" name="Picture 6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2590800"/>
                        <a:ext cx="76835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15"/>
          <p:cNvGraphicFramePr>
            <a:graphicFrameLocks noChangeAspect="1"/>
          </p:cNvGraphicFramePr>
          <p:nvPr/>
        </p:nvGraphicFramePr>
        <p:xfrm>
          <a:off x="762000" y="4114800"/>
          <a:ext cx="172243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28" name="Equation" r:id="rId15" imgW="939800" imgH="457200" progId="">
                  <p:embed/>
                </p:oleObj>
              </mc:Choice>
              <mc:Fallback>
                <p:oleObj name="Equation" r:id="rId15" imgW="939800" imgH="457200" progId="">
                  <p:embed/>
                  <p:pic>
                    <p:nvPicPr>
                      <p:cNvPr id="0" name="Picture 6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114800"/>
                        <a:ext cx="1722438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15"/>
          <p:cNvGraphicFramePr>
            <a:graphicFrameLocks noChangeAspect="1"/>
          </p:cNvGraphicFramePr>
          <p:nvPr/>
        </p:nvGraphicFramePr>
        <p:xfrm>
          <a:off x="3152775" y="4114800"/>
          <a:ext cx="22574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29" name="Equation" r:id="rId16" imgW="1231900" imgH="457200" progId="">
                  <p:embed/>
                </p:oleObj>
              </mc:Choice>
              <mc:Fallback>
                <p:oleObj name="Equation" r:id="rId16" imgW="1231900" imgH="457200" progId="">
                  <p:embed/>
                  <p:pic>
                    <p:nvPicPr>
                      <p:cNvPr id="0" name="Picture 6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2775" y="4114800"/>
                        <a:ext cx="2257425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4" name="Straight Arrow Connector 53"/>
          <p:cNvCxnSpPr/>
          <p:nvPr/>
        </p:nvCxnSpPr>
        <p:spPr>
          <a:xfrm>
            <a:off x="2514600" y="4267200"/>
            <a:ext cx="5334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Object 5"/>
          <p:cNvGraphicFramePr>
            <a:graphicFrameLocks noChangeAspect="1"/>
          </p:cNvGraphicFramePr>
          <p:nvPr/>
        </p:nvGraphicFramePr>
        <p:xfrm>
          <a:off x="2590800" y="4029075"/>
          <a:ext cx="285750" cy="26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30" name="Equation" r:id="rId18" imgW="4887000" imgH="4023000" progId="">
                  <p:embed/>
                </p:oleObj>
              </mc:Choice>
              <mc:Fallback>
                <p:oleObj name="Equation" r:id="rId18" imgW="4887000" imgH="4023000" progId="">
                  <p:embed/>
                  <p:pic>
                    <p:nvPicPr>
                      <p:cNvPr id="0" name="Picture 6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029075"/>
                        <a:ext cx="285750" cy="265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6" name="Straight Connector 55"/>
          <p:cNvCxnSpPr/>
          <p:nvPr/>
        </p:nvCxnSpPr>
        <p:spPr>
          <a:xfrm>
            <a:off x="3124200" y="4953000"/>
            <a:ext cx="1905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2514600" y="4724400"/>
            <a:ext cx="5334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Object 5"/>
          <p:cNvGraphicFramePr>
            <a:graphicFrameLocks noChangeAspect="1"/>
          </p:cNvGraphicFramePr>
          <p:nvPr/>
        </p:nvGraphicFramePr>
        <p:xfrm>
          <a:off x="2590800" y="4468813"/>
          <a:ext cx="285750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31" name="Equation" r:id="rId20" imgW="4887000" imgH="4023000" progId="">
                  <p:embed/>
                </p:oleObj>
              </mc:Choice>
              <mc:Fallback>
                <p:oleObj name="Equation" r:id="rId20" imgW="4887000" imgH="4023000" progId="">
                  <p:embed/>
                  <p:pic>
                    <p:nvPicPr>
                      <p:cNvPr id="0" name="Picture 6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468813"/>
                        <a:ext cx="285750" cy="265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9" name="Straight Connector 58"/>
          <p:cNvCxnSpPr/>
          <p:nvPr/>
        </p:nvCxnSpPr>
        <p:spPr>
          <a:xfrm>
            <a:off x="2971800" y="4495800"/>
            <a:ext cx="3048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" name="Object 15"/>
          <p:cNvGraphicFramePr>
            <a:graphicFrameLocks noChangeAspect="1"/>
          </p:cNvGraphicFramePr>
          <p:nvPr/>
        </p:nvGraphicFramePr>
        <p:xfrm>
          <a:off x="3646488" y="5026025"/>
          <a:ext cx="155892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32" name="Equation" r:id="rId22" imgW="850531" imgH="190417" progId="">
                  <p:embed/>
                </p:oleObj>
              </mc:Choice>
              <mc:Fallback>
                <p:oleObj name="Equation" r:id="rId22" imgW="850531" imgH="190417" progId="">
                  <p:embed/>
                  <p:pic>
                    <p:nvPicPr>
                      <p:cNvPr id="0" name="Picture 6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6488" y="5026025"/>
                        <a:ext cx="1558925" cy="349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15"/>
          <p:cNvGraphicFramePr>
            <a:graphicFrameLocks noChangeAspect="1"/>
          </p:cNvGraphicFramePr>
          <p:nvPr/>
        </p:nvGraphicFramePr>
        <p:xfrm>
          <a:off x="4125913" y="5684838"/>
          <a:ext cx="746125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733" name="Equation" r:id="rId24" imgW="405872" imgH="177569" progId="">
                  <p:embed/>
                </p:oleObj>
              </mc:Choice>
              <mc:Fallback>
                <p:oleObj name="Equation" r:id="rId24" imgW="405872" imgH="177569" progId="">
                  <p:embed/>
                  <p:pic>
                    <p:nvPicPr>
                      <p:cNvPr id="0" name="Picture 6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5913" y="5684838"/>
                        <a:ext cx="746125" cy="325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6" action="ppaction://hlinksldjump"/>
              </a:rPr>
              <a:t>MENU</a:t>
            </a:r>
            <a:endParaRPr lang="en-US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27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19800" y="285690"/>
            <a:ext cx="3260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  <a:latin typeface="Comic Sans MS" pitchFamily="66" charset="0"/>
              </a:rPr>
              <a:t>LINEAR COMBINATION</a:t>
            </a:r>
            <a:endParaRPr lang="en-US" sz="20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B0F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B0F0"/>
              </a:solidFill>
              <a:latin typeface="Bradley Hand ITC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28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3500438" y="1066800"/>
          <a:ext cx="188595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688" name="Equation" r:id="rId3" imgW="1028700" imgH="457200" progId="">
                  <p:embed/>
                </p:oleObj>
              </mc:Choice>
              <mc:Fallback>
                <p:oleObj name="Equation" r:id="rId3" imgW="1028700" imgH="457200" progId="">
                  <p:embed/>
                  <p:pic>
                    <p:nvPicPr>
                      <p:cNvPr id="0" name="Picture 5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8" y="1066800"/>
                        <a:ext cx="188595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61" name="TextBox 34"/>
          <p:cNvSpPr txBox="1">
            <a:spLocks noChangeArrowheads="1"/>
          </p:cNvSpPr>
          <p:nvPr/>
        </p:nvSpPr>
        <p:spPr bwMode="auto">
          <a:xfrm>
            <a:off x="228600" y="533400"/>
            <a:ext cx="2365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Linear Combinations </a:t>
            </a:r>
          </a:p>
        </p:txBody>
      </p:sp>
      <p:graphicFrame>
        <p:nvGraphicFramePr>
          <p:cNvPr id="36" name="Object 15"/>
          <p:cNvGraphicFramePr>
            <a:graphicFrameLocks noChangeAspect="1"/>
          </p:cNvGraphicFramePr>
          <p:nvPr/>
        </p:nvGraphicFramePr>
        <p:xfrm>
          <a:off x="6153150" y="1066800"/>
          <a:ext cx="2024063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689" name="Equation" r:id="rId5" imgW="1104900" imgH="457200" progId="">
                  <p:embed/>
                </p:oleObj>
              </mc:Choice>
              <mc:Fallback>
                <p:oleObj name="Equation" r:id="rId5" imgW="1104900" imgH="457200" progId="">
                  <p:embed/>
                  <p:pic>
                    <p:nvPicPr>
                      <p:cNvPr id="0" name="Picture 5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3150" y="1066800"/>
                        <a:ext cx="2024063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Arrow Connector 38"/>
          <p:cNvCxnSpPr/>
          <p:nvPr/>
        </p:nvCxnSpPr>
        <p:spPr>
          <a:xfrm>
            <a:off x="5334000" y="1219200"/>
            <a:ext cx="5334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5"/>
          <p:cNvGraphicFramePr>
            <a:graphicFrameLocks noChangeAspect="1"/>
          </p:cNvGraphicFramePr>
          <p:nvPr/>
        </p:nvGraphicFramePr>
        <p:xfrm>
          <a:off x="5410200" y="990600"/>
          <a:ext cx="285750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690" name="Equation" r:id="rId7" imgW="198000" imgH="144000" progId="">
                  <p:embed/>
                </p:oleObj>
              </mc:Choice>
              <mc:Fallback>
                <p:oleObj name="Equation" r:id="rId7" imgW="198000" imgH="144000" progId="">
                  <p:embed/>
                  <p:pic>
                    <p:nvPicPr>
                      <p:cNvPr id="0" name="Picture 5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990600"/>
                        <a:ext cx="285750" cy="246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>
            <a:off x="6248400" y="1905000"/>
            <a:ext cx="1905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5334000" y="1676400"/>
            <a:ext cx="5334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5"/>
          <p:cNvGraphicFramePr>
            <a:graphicFrameLocks noChangeAspect="1"/>
          </p:cNvGraphicFramePr>
          <p:nvPr/>
        </p:nvGraphicFramePr>
        <p:xfrm>
          <a:off x="5410200" y="1420813"/>
          <a:ext cx="285750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691" name="Equation" r:id="rId9" imgW="4887000" imgH="4023000" progId="">
                  <p:embed/>
                </p:oleObj>
              </mc:Choice>
              <mc:Fallback>
                <p:oleObj name="Equation" r:id="rId9" imgW="4887000" imgH="4023000" progId="">
                  <p:embed/>
                  <p:pic>
                    <p:nvPicPr>
                      <p:cNvPr id="0" name="Picture 5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1420813"/>
                        <a:ext cx="285750" cy="265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/>
          <p:cNvCxnSpPr/>
          <p:nvPr/>
        </p:nvCxnSpPr>
        <p:spPr>
          <a:xfrm>
            <a:off x="5791200" y="1447800"/>
            <a:ext cx="3048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Object 15"/>
          <p:cNvGraphicFramePr>
            <a:graphicFrameLocks noChangeAspect="1"/>
          </p:cNvGraphicFramePr>
          <p:nvPr/>
        </p:nvGraphicFramePr>
        <p:xfrm>
          <a:off x="6843713" y="1954213"/>
          <a:ext cx="1233487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692" name="Equation" r:id="rId11" imgW="672808" imgH="215806" progId="">
                  <p:embed/>
                </p:oleObj>
              </mc:Choice>
              <mc:Fallback>
                <p:oleObj name="Equation" r:id="rId11" imgW="672808" imgH="215806" progId="">
                  <p:embed/>
                  <p:pic>
                    <p:nvPicPr>
                      <p:cNvPr id="0" name="Picture 5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3713" y="1954213"/>
                        <a:ext cx="1233487" cy="395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15"/>
          <p:cNvGraphicFramePr>
            <a:graphicFrameLocks noChangeAspect="1"/>
          </p:cNvGraphicFramePr>
          <p:nvPr/>
        </p:nvGraphicFramePr>
        <p:xfrm>
          <a:off x="6969125" y="2601913"/>
          <a:ext cx="6985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693" name="Equation" r:id="rId13" imgW="380835" imgH="215806" progId="">
                  <p:embed/>
                </p:oleObj>
              </mc:Choice>
              <mc:Fallback>
                <p:oleObj name="Equation" r:id="rId13" imgW="380835" imgH="215806" progId="">
                  <p:embed/>
                  <p:pic>
                    <p:nvPicPr>
                      <p:cNvPr id="0" name="Picture 5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9125" y="2601913"/>
                        <a:ext cx="698500" cy="39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15"/>
          <p:cNvGraphicFramePr>
            <a:graphicFrameLocks noChangeAspect="1"/>
          </p:cNvGraphicFramePr>
          <p:nvPr/>
        </p:nvGraphicFramePr>
        <p:xfrm>
          <a:off x="681038" y="990600"/>
          <a:ext cx="2185987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694" name="Equation" r:id="rId15" imgW="1193800" imgH="457200" progId="">
                  <p:embed/>
                </p:oleObj>
              </mc:Choice>
              <mc:Fallback>
                <p:oleObj name="Equation" r:id="rId15" imgW="1193800" imgH="457200" progId="">
                  <p:embed/>
                  <p:pic>
                    <p:nvPicPr>
                      <p:cNvPr id="0" name="Picture 5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038" y="990600"/>
                        <a:ext cx="2185987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Arrow Connector 26"/>
          <p:cNvCxnSpPr/>
          <p:nvPr/>
        </p:nvCxnSpPr>
        <p:spPr>
          <a:xfrm rot="10800000" flipV="1">
            <a:off x="2895600" y="1219200"/>
            <a:ext cx="533400" cy="1588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5"/>
          <p:cNvGraphicFramePr>
            <a:graphicFrameLocks noChangeAspect="1"/>
          </p:cNvGraphicFramePr>
          <p:nvPr/>
        </p:nvGraphicFramePr>
        <p:xfrm>
          <a:off x="3124200" y="1428750"/>
          <a:ext cx="28575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695" name="Equation" r:id="rId17" imgW="4887000" imgH="4311000" progId="">
                  <p:embed/>
                </p:oleObj>
              </mc:Choice>
              <mc:Fallback>
                <p:oleObj name="Equation" r:id="rId17" imgW="4887000" imgH="4311000" progId="">
                  <p:embed/>
                  <p:pic>
                    <p:nvPicPr>
                      <p:cNvPr id="0" name="Picture 5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428750"/>
                        <a:ext cx="285750" cy="284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>
            <a:off x="609600" y="1752600"/>
            <a:ext cx="2133600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5"/>
          <p:cNvGraphicFramePr>
            <a:graphicFrameLocks noChangeAspect="1"/>
          </p:cNvGraphicFramePr>
          <p:nvPr/>
        </p:nvGraphicFramePr>
        <p:xfrm>
          <a:off x="3048000" y="954088"/>
          <a:ext cx="285750" cy="26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696" name="Equation" r:id="rId19" imgW="4887000" imgH="4023000" progId="">
                  <p:embed/>
                </p:oleObj>
              </mc:Choice>
              <mc:Fallback>
                <p:oleObj name="Equation" r:id="rId19" imgW="4887000" imgH="4023000" progId="">
                  <p:embed/>
                  <p:pic>
                    <p:nvPicPr>
                      <p:cNvPr id="0" name="Picture 5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954088"/>
                        <a:ext cx="285750" cy="265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15"/>
          <p:cNvGraphicFramePr>
            <a:graphicFrameLocks noChangeAspect="1"/>
          </p:cNvGraphicFramePr>
          <p:nvPr/>
        </p:nvGraphicFramePr>
        <p:xfrm>
          <a:off x="1328738" y="1939925"/>
          <a:ext cx="1490662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697" name="Equation" r:id="rId21" imgW="812447" imgH="177723" progId="">
                  <p:embed/>
                </p:oleObj>
              </mc:Choice>
              <mc:Fallback>
                <p:oleObj name="Equation" r:id="rId21" imgW="812447" imgH="177723" progId="">
                  <p:embed/>
                  <p:pic>
                    <p:nvPicPr>
                      <p:cNvPr id="0" name="Picture 5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8738" y="1939925"/>
                        <a:ext cx="1490662" cy="325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15"/>
          <p:cNvGraphicFramePr>
            <a:graphicFrameLocks noChangeAspect="1"/>
          </p:cNvGraphicFramePr>
          <p:nvPr/>
        </p:nvGraphicFramePr>
        <p:xfrm>
          <a:off x="1565275" y="2549525"/>
          <a:ext cx="954088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698" name="Equation" r:id="rId23" imgW="520248" imgH="177646" progId="">
                  <p:embed/>
                </p:oleObj>
              </mc:Choice>
              <mc:Fallback>
                <p:oleObj name="Equation" r:id="rId23" imgW="520248" imgH="177646" progId="">
                  <p:embed/>
                  <p:pic>
                    <p:nvPicPr>
                      <p:cNvPr id="0" name="Picture 5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5275" y="2549525"/>
                        <a:ext cx="954088" cy="327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Arrow Connector 42"/>
          <p:cNvCxnSpPr/>
          <p:nvPr/>
        </p:nvCxnSpPr>
        <p:spPr>
          <a:xfrm rot="10800000" flipV="1">
            <a:off x="2895600" y="1676400"/>
            <a:ext cx="533400" cy="1588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457200" y="1295400"/>
            <a:ext cx="304800" cy="304800"/>
            <a:chOff x="1238250" y="4343400"/>
            <a:chExt cx="304800" cy="304800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1238250" y="4495800"/>
              <a:ext cx="304800" cy="0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1219200" y="4495800"/>
              <a:ext cx="304800" cy="0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Rectangle 29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5" action="ppaction://hlinksldjump"/>
              </a:rPr>
              <a:t>MENU</a:t>
            </a:r>
            <a:endParaRPr lang="en-US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26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019800" y="285690"/>
            <a:ext cx="3260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  <a:latin typeface="Comic Sans MS" pitchFamily="66" charset="0"/>
              </a:rPr>
              <a:t>LINEAR COMBINATION</a:t>
            </a:r>
            <a:endParaRPr lang="en-US" sz="20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B0F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B0F0"/>
              </a:solidFill>
              <a:latin typeface="Bradley Hand ITC" pitchFamily="66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27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838200" y="990600"/>
          <a:ext cx="72390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596" name="Presentation" r:id="rId3" imgW="5169288" imgH="3876909" progId="PowerPoint.Show.8">
                  <p:embed/>
                </p:oleObj>
              </mc:Choice>
              <mc:Fallback>
                <p:oleObj name="Presentation" r:id="rId3" imgW="5169288" imgH="3876909" progId="PowerPoint.Show.8">
                  <p:embed/>
                  <p:pic>
                    <p:nvPicPr>
                      <p:cNvPr id="0" name="Picture 4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990600"/>
                        <a:ext cx="7239000" cy="601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9" name="Text Box 6"/>
          <p:cNvSpPr txBox="1">
            <a:spLocks noChangeArrowheads="1"/>
          </p:cNvSpPr>
          <p:nvPr/>
        </p:nvSpPr>
        <p:spPr bwMode="auto">
          <a:xfrm>
            <a:off x="228600" y="685800"/>
            <a:ext cx="84820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Sometimes when you solve a system of equations, all the variables cancel out:</a:t>
            </a:r>
          </a:p>
          <a:p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36" name="Object 15"/>
          <p:cNvGraphicFramePr>
            <a:graphicFrameLocks noChangeAspect="1"/>
          </p:cNvGraphicFramePr>
          <p:nvPr/>
        </p:nvGraphicFramePr>
        <p:xfrm>
          <a:off x="1976438" y="1952625"/>
          <a:ext cx="154305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597" name="Equation" r:id="rId5" imgW="927100" imgH="457200" progId="">
                  <p:embed/>
                </p:oleObj>
              </mc:Choice>
              <mc:Fallback>
                <p:oleObj name="Equation" r:id="rId5" imgW="927100" imgH="457200" progId="">
                  <p:embed/>
                  <p:pic>
                    <p:nvPicPr>
                      <p:cNvPr id="0" name="Picture 4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6438" y="1952625"/>
                        <a:ext cx="1543050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3505200" y="2124075"/>
            <a:ext cx="5334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3581400" y="1895475"/>
          <a:ext cx="285750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598" name="Equation" r:id="rId7" imgW="4887000" imgH="3735000" progId="">
                  <p:embed/>
                </p:oleObj>
              </mc:Choice>
              <mc:Fallback>
                <p:oleObj name="Equation" r:id="rId7" imgW="4887000" imgH="3735000" progId="">
                  <p:embed/>
                  <p:pic>
                    <p:nvPicPr>
                      <p:cNvPr id="0" name="Picture 4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1895475"/>
                        <a:ext cx="285750" cy="246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>
          <a:xfrm>
            <a:off x="3505200" y="2581275"/>
            <a:ext cx="5334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5"/>
          <p:cNvGraphicFramePr>
            <a:graphicFrameLocks noChangeAspect="1"/>
          </p:cNvGraphicFramePr>
          <p:nvPr/>
        </p:nvGraphicFramePr>
        <p:xfrm>
          <a:off x="4183063" y="1981200"/>
          <a:ext cx="171132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599" name="Equation" r:id="rId9" imgW="1028700" imgH="457200" progId="">
                  <p:embed/>
                </p:oleObj>
              </mc:Choice>
              <mc:Fallback>
                <p:oleObj name="Equation" r:id="rId9" imgW="1028700" imgH="457200" progId="">
                  <p:embed/>
                  <p:pic>
                    <p:nvPicPr>
                      <p:cNvPr id="0" name="Picture 4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3063" y="1981200"/>
                        <a:ext cx="1711325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4176713" y="2624138"/>
            <a:ext cx="1905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962400" y="2286000"/>
            <a:ext cx="3048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4684713" y="2667000"/>
          <a:ext cx="118268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00" name="Equation" r:id="rId11" imgW="710891" imgH="177723" progId="">
                  <p:embed/>
                </p:oleObj>
              </mc:Choice>
              <mc:Fallback>
                <p:oleObj name="Equation" r:id="rId11" imgW="710891" imgH="177723" progId="">
                  <p:embed/>
                  <p:pic>
                    <p:nvPicPr>
                      <p:cNvPr id="0" name="Picture 4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4713" y="2667000"/>
                        <a:ext cx="1182687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5"/>
          <p:cNvGraphicFramePr>
            <a:graphicFrameLocks noChangeAspect="1"/>
          </p:cNvGraphicFramePr>
          <p:nvPr/>
        </p:nvGraphicFramePr>
        <p:xfrm>
          <a:off x="1905000" y="4276725"/>
          <a:ext cx="154305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01" name="Equation" r:id="rId13" imgW="927100" imgH="457200" progId="">
                  <p:embed/>
                </p:oleObj>
              </mc:Choice>
              <mc:Fallback>
                <p:oleObj name="Equation" r:id="rId13" imgW="927100" imgH="457200" progId="">
                  <p:embed/>
                  <p:pic>
                    <p:nvPicPr>
                      <p:cNvPr id="0" name="Picture 4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276725"/>
                        <a:ext cx="1543050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Arrow Connector 18"/>
          <p:cNvCxnSpPr/>
          <p:nvPr/>
        </p:nvCxnSpPr>
        <p:spPr>
          <a:xfrm>
            <a:off x="3433763" y="4448175"/>
            <a:ext cx="5334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5"/>
          <p:cNvGraphicFramePr>
            <a:graphicFrameLocks noChangeAspect="1"/>
          </p:cNvGraphicFramePr>
          <p:nvPr/>
        </p:nvGraphicFramePr>
        <p:xfrm>
          <a:off x="3509963" y="4219575"/>
          <a:ext cx="285750" cy="24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02" name="Equation" r:id="rId15" imgW="198000" imgH="144000" progId="">
                  <p:embed/>
                </p:oleObj>
              </mc:Choice>
              <mc:Fallback>
                <p:oleObj name="Equation" r:id="rId15" imgW="198000" imgH="144000" progId="">
                  <p:embed/>
                  <p:pic>
                    <p:nvPicPr>
                      <p:cNvPr id="0" name="Picture 4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9963" y="4219575"/>
                        <a:ext cx="285750" cy="246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Arrow Connector 20"/>
          <p:cNvCxnSpPr/>
          <p:nvPr/>
        </p:nvCxnSpPr>
        <p:spPr>
          <a:xfrm>
            <a:off x="3433763" y="4905375"/>
            <a:ext cx="5334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15"/>
          <p:cNvGraphicFramePr>
            <a:graphicFrameLocks noChangeAspect="1"/>
          </p:cNvGraphicFramePr>
          <p:nvPr/>
        </p:nvGraphicFramePr>
        <p:xfrm>
          <a:off x="4195763" y="4305300"/>
          <a:ext cx="154305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03" name="Equation" r:id="rId17" imgW="927100" imgH="457200" progId="">
                  <p:embed/>
                </p:oleObj>
              </mc:Choice>
              <mc:Fallback>
                <p:oleObj name="Equation" r:id="rId17" imgW="927100" imgH="457200" progId="">
                  <p:embed/>
                  <p:pic>
                    <p:nvPicPr>
                      <p:cNvPr id="0" name="Picture 4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5763" y="4305300"/>
                        <a:ext cx="1543050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>
            <a:off x="4105275" y="4948238"/>
            <a:ext cx="1905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890963" y="4610100"/>
            <a:ext cx="3048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15"/>
          <p:cNvGraphicFramePr>
            <a:graphicFrameLocks noChangeAspect="1"/>
          </p:cNvGraphicFramePr>
          <p:nvPr/>
        </p:nvGraphicFramePr>
        <p:xfrm>
          <a:off x="4665663" y="4991100"/>
          <a:ext cx="107632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604" name="Equation" r:id="rId19" imgW="647419" imgH="177723" progId="">
                  <p:embed/>
                </p:oleObj>
              </mc:Choice>
              <mc:Fallback>
                <p:oleObj name="Equation" r:id="rId19" imgW="647419" imgH="177723" progId="">
                  <p:embed/>
                  <p:pic>
                    <p:nvPicPr>
                      <p:cNvPr id="0" name="Picture 4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5663" y="4991100"/>
                        <a:ext cx="1076325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248400" y="2590800"/>
            <a:ext cx="928688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FALSE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248400" y="2924175"/>
            <a:ext cx="1787525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NO SOLUTION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172200" y="4876800"/>
            <a:ext cx="812800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TRUE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6172200" y="5181600"/>
            <a:ext cx="1933575" cy="55403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000" b="1"/>
              <a:t>∞</a:t>
            </a:r>
            <a:r>
              <a:rPr lang="en-US" b="1"/>
              <a:t> SOLUTIONS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1" action="ppaction://hlinksldjump"/>
              </a:rPr>
              <a:t>MENU</a:t>
            </a:r>
            <a:endParaRPr lang="en-US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22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19800" y="285690"/>
            <a:ext cx="3260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  <a:latin typeface="Comic Sans MS" pitchFamily="66" charset="0"/>
              </a:rPr>
              <a:t>LINEAR COMBINATION</a:t>
            </a:r>
            <a:endParaRPr lang="en-US" sz="20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B0F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B0F0"/>
              </a:solidFill>
              <a:latin typeface="Bradley Hand ITC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23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Object 15"/>
          <p:cNvGraphicFramePr>
            <a:graphicFrameLocks noChangeAspect="1"/>
          </p:cNvGraphicFramePr>
          <p:nvPr/>
        </p:nvGraphicFramePr>
        <p:xfrm>
          <a:off x="155575" y="693737"/>
          <a:ext cx="1690688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679" name="Equation" r:id="rId3" imgW="1016000" imgH="457200" progId="">
                  <p:embed/>
                </p:oleObj>
              </mc:Choice>
              <mc:Fallback>
                <p:oleObj name="Equation" r:id="rId3" imgW="1016000" imgH="457200" progId="">
                  <p:embed/>
                  <p:pic>
                    <p:nvPicPr>
                      <p:cNvPr id="0" name="Picture 5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575" y="693737"/>
                        <a:ext cx="1690688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Arrow Connector 14"/>
          <p:cNvCxnSpPr/>
          <p:nvPr/>
        </p:nvCxnSpPr>
        <p:spPr>
          <a:xfrm>
            <a:off x="1828800" y="846137"/>
            <a:ext cx="45720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1828800" y="1227137"/>
            <a:ext cx="45720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5"/>
          <p:cNvGraphicFramePr>
            <a:graphicFrameLocks noChangeAspect="1"/>
          </p:cNvGraphicFramePr>
          <p:nvPr/>
        </p:nvGraphicFramePr>
        <p:xfrm>
          <a:off x="2362200" y="693737"/>
          <a:ext cx="1690688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680" name="Equation" r:id="rId5" imgW="1016000" imgH="457200" progId="">
                  <p:embed/>
                </p:oleObj>
              </mc:Choice>
              <mc:Fallback>
                <p:oleObj name="Equation" r:id="rId5" imgW="1016000" imgH="457200" progId="">
                  <p:embed/>
                  <p:pic>
                    <p:nvPicPr>
                      <p:cNvPr id="0" name="Picture 5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693737"/>
                        <a:ext cx="1690688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2362200" y="1455737"/>
            <a:ext cx="1752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209800" y="1074737"/>
            <a:ext cx="2286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15"/>
          <p:cNvGraphicFramePr>
            <a:graphicFrameLocks noChangeAspect="1"/>
          </p:cNvGraphicFramePr>
          <p:nvPr/>
        </p:nvGraphicFramePr>
        <p:xfrm>
          <a:off x="2884488" y="1531937"/>
          <a:ext cx="1077912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681" name="Equation" r:id="rId7" imgW="647419" imgH="177723" progId="">
                  <p:embed/>
                </p:oleObj>
              </mc:Choice>
              <mc:Fallback>
                <p:oleObj name="Equation" r:id="rId7" imgW="647419" imgH="177723" progId="">
                  <p:embed/>
                  <p:pic>
                    <p:nvPicPr>
                      <p:cNvPr id="0" name="Picture 5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4488" y="1531937"/>
                        <a:ext cx="1077912" cy="296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648200" y="846137"/>
            <a:ext cx="1933575" cy="55403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000" b="1"/>
              <a:t>∞</a:t>
            </a:r>
            <a:r>
              <a:rPr lang="en-US" b="1"/>
              <a:t> SOLUTIONS</a:t>
            </a:r>
          </a:p>
        </p:txBody>
      </p:sp>
      <p:graphicFrame>
        <p:nvGraphicFramePr>
          <p:cNvPr id="2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8125437"/>
              </p:ext>
            </p:extLst>
          </p:nvPr>
        </p:nvGraphicFramePr>
        <p:xfrm>
          <a:off x="76200" y="2514600"/>
          <a:ext cx="186055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682" name="Equation" r:id="rId9" imgW="1117600" imgH="457200" progId="">
                  <p:embed/>
                </p:oleObj>
              </mc:Choice>
              <mc:Fallback>
                <p:oleObj name="Equation" r:id="rId9" imgW="1117600" imgH="457200" progId="">
                  <p:embed/>
                  <p:pic>
                    <p:nvPicPr>
                      <p:cNvPr id="0" name="Picture 5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" y="2514600"/>
                        <a:ext cx="1860550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Arrow Connector 26"/>
          <p:cNvCxnSpPr/>
          <p:nvPr/>
        </p:nvCxnSpPr>
        <p:spPr>
          <a:xfrm>
            <a:off x="1916113" y="2667000"/>
            <a:ext cx="457200" cy="1588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916113" y="3048000"/>
            <a:ext cx="457200" cy="1588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15"/>
          <p:cNvGraphicFramePr>
            <a:graphicFrameLocks noChangeAspect="1"/>
          </p:cNvGraphicFramePr>
          <p:nvPr/>
        </p:nvGraphicFramePr>
        <p:xfrm>
          <a:off x="2406650" y="2514600"/>
          <a:ext cx="186055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683" name="Equation" r:id="rId11" imgW="1117600" imgH="457200" progId="">
                  <p:embed/>
                </p:oleObj>
              </mc:Choice>
              <mc:Fallback>
                <p:oleObj name="Equation" r:id="rId11" imgW="1117600" imgH="457200" progId="">
                  <p:embed/>
                  <p:pic>
                    <p:nvPicPr>
                      <p:cNvPr id="0" name="Picture 5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6650" y="2514600"/>
                        <a:ext cx="1860550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>
            <a:off x="2449513" y="3276600"/>
            <a:ext cx="175260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297113" y="2895600"/>
            <a:ext cx="22860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15"/>
          <p:cNvGraphicFramePr>
            <a:graphicFrameLocks noChangeAspect="1"/>
          </p:cNvGraphicFramePr>
          <p:nvPr/>
        </p:nvGraphicFramePr>
        <p:xfrm>
          <a:off x="2971800" y="3343275"/>
          <a:ext cx="118268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684" name="Equation" r:id="rId13" imgW="710891" imgH="190417" progId="">
                  <p:embed/>
                </p:oleObj>
              </mc:Choice>
              <mc:Fallback>
                <p:oleObj name="Equation" r:id="rId13" imgW="710891" imgH="190417" progId="">
                  <p:embed/>
                  <p:pic>
                    <p:nvPicPr>
                      <p:cNvPr id="0" name="Picture 5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3343275"/>
                        <a:ext cx="1182688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735513" y="2667000"/>
            <a:ext cx="1997075" cy="55403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000" b="1"/>
              <a:t>No </a:t>
            </a:r>
            <a:r>
              <a:rPr lang="en-US" b="1"/>
              <a:t>SOLUTION</a:t>
            </a: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2295525" y="2905125"/>
            <a:ext cx="22860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Object 15"/>
          <p:cNvGraphicFramePr>
            <a:graphicFrameLocks noChangeAspect="1"/>
          </p:cNvGraphicFramePr>
          <p:nvPr/>
        </p:nvGraphicFramePr>
        <p:xfrm>
          <a:off x="20638" y="4886325"/>
          <a:ext cx="1817687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685" name="Equation" r:id="rId15" imgW="1092200" imgH="457200" progId="">
                  <p:embed/>
                </p:oleObj>
              </mc:Choice>
              <mc:Fallback>
                <p:oleObj name="Equation" r:id="rId15" imgW="1092200" imgH="457200" progId="">
                  <p:embed/>
                  <p:pic>
                    <p:nvPicPr>
                      <p:cNvPr id="0" name="Picture 5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8" y="4886325"/>
                        <a:ext cx="1817687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Arrow Connector 37"/>
          <p:cNvCxnSpPr/>
          <p:nvPr/>
        </p:nvCxnSpPr>
        <p:spPr>
          <a:xfrm>
            <a:off x="1839913" y="5038725"/>
            <a:ext cx="457200" cy="1588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1839913" y="5419725"/>
            <a:ext cx="457200" cy="1588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15"/>
          <p:cNvGraphicFramePr>
            <a:graphicFrameLocks noChangeAspect="1"/>
          </p:cNvGraphicFramePr>
          <p:nvPr/>
        </p:nvGraphicFramePr>
        <p:xfrm>
          <a:off x="2351088" y="4886325"/>
          <a:ext cx="1817687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686" name="Equation" r:id="rId17" imgW="1092200" imgH="457200" progId="">
                  <p:embed/>
                </p:oleObj>
              </mc:Choice>
              <mc:Fallback>
                <p:oleObj name="Equation" r:id="rId17" imgW="1092200" imgH="457200" progId="">
                  <p:embed/>
                  <p:pic>
                    <p:nvPicPr>
                      <p:cNvPr id="0" name="Picture 5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1088" y="4886325"/>
                        <a:ext cx="1817687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>
            <a:off x="2373313" y="5648325"/>
            <a:ext cx="175260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2220913" y="5267325"/>
            <a:ext cx="22860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15"/>
          <p:cNvGraphicFramePr>
            <a:graphicFrameLocks noChangeAspect="1"/>
          </p:cNvGraphicFramePr>
          <p:nvPr/>
        </p:nvGraphicFramePr>
        <p:xfrm>
          <a:off x="2438400" y="5694363"/>
          <a:ext cx="1436688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687" name="Equation" r:id="rId19" imgW="863225" imgH="215806" progId="">
                  <p:embed/>
                </p:oleObj>
              </mc:Choice>
              <mc:Fallback>
                <p:oleObj name="Equation" r:id="rId19" imgW="863225" imgH="215806" progId="">
                  <p:embed/>
                  <p:pic>
                    <p:nvPicPr>
                      <p:cNvPr id="0" name="Picture 5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5694363"/>
                        <a:ext cx="1436688" cy="360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724400" y="4800600"/>
            <a:ext cx="4256088" cy="16002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Even though we get 0, this is still a normal problem, so we just continue to solve </a:t>
            </a:r>
          </a:p>
        </p:txBody>
      </p:sp>
      <p:cxnSp>
        <p:nvCxnSpPr>
          <p:cNvPr id="45" name="Straight Connector 44"/>
          <p:cNvCxnSpPr/>
          <p:nvPr/>
        </p:nvCxnSpPr>
        <p:spPr>
          <a:xfrm rot="5400000">
            <a:off x="2219325" y="5276850"/>
            <a:ext cx="22860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Object 15"/>
          <p:cNvGraphicFramePr>
            <a:graphicFrameLocks noChangeAspect="1"/>
          </p:cNvGraphicFramePr>
          <p:nvPr/>
        </p:nvGraphicFramePr>
        <p:xfrm>
          <a:off x="3167063" y="6127750"/>
          <a:ext cx="719137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688" name="Equation" r:id="rId21" imgW="431425" imgH="177646" progId="">
                  <p:embed/>
                </p:oleObj>
              </mc:Choice>
              <mc:Fallback>
                <p:oleObj name="Equation" r:id="rId21" imgW="431425" imgH="177646" progId="">
                  <p:embed/>
                  <p:pic>
                    <p:nvPicPr>
                      <p:cNvPr id="0" name="Picture 5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7063" y="6127750"/>
                        <a:ext cx="719137" cy="296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3" action="ppaction://hlinksldjump"/>
              </a:rPr>
              <a:t>MENU</a:t>
            </a:r>
            <a:endParaRPr lang="en-US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24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019800" y="285690"/>
            <a:ext cx="3260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  <a:latin typeface="Comic Sans MS" pitchFamily="66" charset="0"/>
              </a:rPr>
              <a:t>LINEAR COMBINATION</a:t>
            </a:r>
            <a:endParaRPr lang="en-US" sz="20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B0F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B0F0"/>
              </a:solidFill>
              <a:latin typeface="Bradley Hand ITC" pitchFamily="66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25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5" dur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3" grpId="0" animBg="1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057400" y="3962400"/>
            <a:ext cx="1905000" cy="3810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2057399" y="4648200"/>
            <a:ext cx="2468949" cy="3810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2057400" y="5334000"/>
            <a:ext cx="4114800" cy="3810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3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0" y="285690"/>
            <a:ext cx="2323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INTRODUCTION</a:t>
            </a:r>
            <a:endParaRPr lang="en-US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FF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46085" name="Object 7"/>
          <p:cNvGraphicFramePr>
            <a:graphicFrameLocks noChangeAspect="1"/>
          </p:cNvGraphicFramePr>
          <p:nvPr/>
        </p:nvGraphicFramePr>
        <p:xfrm>
          <a:off x="4724400" y="838200"/>
          <a:ext cx="4419600" cy="224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6" name="Equation" r:id="rId6" imgW="792000" imgH="396000" progId="Equation.3">
                  <p:embed/>
                </p:oleObj>
              </mc:Choice>
              <mc:Fallback>
                <p:oleObj name="Equation" r:id="rId6" imgW="792000" imgH="396000" progId="Equation.3">
                  <p:embed/>
                  <p:pic>
                    <p:nvPicPr>
                      <p:cNvPr id="0" name="Picture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838200"/>
                        <a:ext cx="4419600" cy="224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 rot="21220660">
            <a:off x="609600" y="762000"/>
            <a:ext cx="3886200" cy="769441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tx1"/>
                </a:solidFill>
              </a:rPr>
              <a:t>This is our </a:t>
            </a:r>
          </a:p>
          <a:p>
            <a:pPr algn="ctr"/>
            <a:r>
              <a:rPr lang="en-US" sz="2200" b="1" dirty="0" smtClean="0">
                <a:solidFill>
                  <a:schemeClr val="tx1"/>
                </a:solidFill>
              </a:rPr>
              <a:t>SYSTEM of EQUATIONS</a:t>
            </a:r>
            <a:endParaRPr lang="en-US" sz="2200" b="1" dirty="0">
              <a:solidFill>
                <a:schemeClr val="tx1"/>
              </a:solidFill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0" y="3352800"/>
            <a:ext cx="9144000" cy="0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04800" y="35052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We can solve this system many ways: </a:t>
            </a:r>
            <a:endParaRPr lang="en-US" sz="2200" dirty="0"/>
          </a:p>
        </p:txBody>
      </p:sp>
      <p:sp>
        <p:nvSpPr>
          <p:cNvPr id="31" name="TextBox 30"/>
          <p:cNvSpPr txBox="1"/>
          <p:nvPr/>
        </p:nvSpPr>
        <p:spPr>
          <a:xfrm>
            <a:off x="1981200" y="3962400"/>
            <a:ext cx="66294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200" dirty="0" smtClean="0"/>
              <a:t>GRAPHING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CRAMER’s RULE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SUBSTITUTION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INVERSE MATRICES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GAUSSIAN ELIMINATION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CHOLESKY DECOMPOSITION</a:t>
            </a:r>
          </a:p>
          <a:p>
            <a:r>
              <a:rPr lang="en-US" sz="2400" dirty="0" smtClean="0"/>
              <a:t>		To name a few!</a:t>
            </a:r>
          </a:p>
          <a:p>
            <a:r>
              <a:rPr lang="en-US" sz="2400" dirty="0" smtClean="0"/>
              <a:t>	</a:t>
            </a:r>
            <a:endParaRPr lang="en-US" sz="2200" dirty="0"/>
          </a:p>
        </p:txBody>
      </p:sp>
      <p:sp>
        <p:nvSpPr>
          <p:cNvPr id="35" name="TextBox 34"/>
          <p:cNvSpPr txBox="1"/>
          <p:nvPr/>
        </p:nvSpPr>
        <p:spPr>
          <a:xfrm>
            <a:off x="5562600" y="4038600"/>
            <a:ext cx="3429000" cy="769441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We will work with these methods.</a:t>
            </a:r>
            <a:endParaRPr lang="en-US" sz="22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20" grpId="0" animBg="1"/>
      <p:bldP spid="30" grpId="0"/>
      <p:bldP spid="31" grpId="0"/>
      <p:bldP spid="3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53200" y="285690"/>
            <a:ext cx="26132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FF"/>
                </a:solidFill>
                <a:latin typeface="Comic Sans MS" pitchFamily="66" charset="0"/>
              </a:rPr>
              <a:t>SPECIAL SYSTEMS</a:t>
            </a:r>
            <a:endParaRPr lang="en-US" sz="2000" dirty="0">
              <a:solidFill>
                <a:srgbClr val="FF00FF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FF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00FF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86600" y="285690"/>
            <a:ext cx="21627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FF00"/>
                </a:solidFill>
                <a:latin typeface="Comic Sans MS" pitchFamily="66" charset="0"/>
              </a:rPr>
              <a:t>APPLICATIONS</a:t>
            </a:r>
            <a:endParaRPr lang="en-US" sz="2000" dirty="0">
              <a:solidFill>
                <a:srgbClr val="00FF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FF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Arrow 5"/>
          <p:cNvSpPr/>
          <p:nvPr/>
        </p:nvSpPr>
        <p:spPr>
          <a:xfrm rot="1853348">
            <a:off x="2249910" y="5018245"/>
            <a:ext cx="530648" cy="260802"/>
          </a:xfrm>
          <a:prstGeom prst="rightArrow">
            <a:avLst/>
          </a:prstGeom>
          <a:solidFill>
            <a:srgbClr val="FFFF0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20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712304"/>
            <a:ext cx="4279859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2364275"/>
              </p:ext>
            </p:extLst>
          </p:nvPr>
        </p:nvGraphicFramePr>
        <p:xfrm>
          <a:off x="269875" y="3545992"/>
          <a:ext cx="3529013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302" name="Equation" r:id="rId4" imgW="2336760" imgH="215640" progId="">
                  <p:embed/>
                </p:oleObj>
              </mc:Choice>
              <mc:Fallback>
                <p:oleObj name="Equation" r:id="rId4" imgW="2336760" imgH="215640" progId="">
                  <p:embed/>
                  <p:pic>
                    <p:nvPicPr>
                      <p:cNvPr id="0" name="Picture 1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875" y="3545992"/>
                        <a:ext cx="3529013" cy="32702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203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" y="304948"/>
            <a:ext cx="7458075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hlinkClick r:id="rId7" action="ppaction://hlinksldjump"/>
              </a:rPr>
              <a:t>MENU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rId8" action="ppaction://hlinksldjump"/>
              </a:rPr>
              <a:t>OPENERS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" action="ppaction://noaction"/>
              </a:rPr>
              <a:t>REVIEWS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15000" y="285690"/>
            <a:ext cx="35012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</a:rPr>
              <a:t>HIGHER ORDER SYSTEMS</a:t>
            </a:r>
            <a:endParaRPr lang="en-US" sz="2000" dirty="0">
              <a:solidFill>
                <a:srgbClr val="00B0F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B0F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B0F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rId9" action="ppaction://hlinksldjump"/>
              </a:rPr>
              <a:t>Activities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00400" y="2109304"/>
            <a:ext cx="1905000" cy="381000"/>
          </a:xfrm>
          <a:prstGeom prst="rect">
            <a:avLst/>
          </a:prstGeom>
          <a:solidFill>
            <a:srgbClr val="00B0F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722210"/>
              </p:ext>
            </p:extLst>
          </p:nvPr>
        </p:nvGraphicFramePr>
        <p:xfrm>
          <a:off x="3213288" y="2947504"/>
          <a:ext cx="1955423" cy="345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303" name="Equation" r:id="rId10" imgW="1295280" imgH="228600" progId="">
                  <p:embed/>
                </p:oleObj>
              </mc:Choice>
              <mc:Fallback>
                <p:oleObj name="Equation" r:id="rId10" imgW="1295280" imgH="228600" progId="">
                  <p:embed/>
                  <p:pic>
                    <p:nvPicPr>
                      <p:cNvPr id="0" name="Picture 1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3288" y="2947504"/>
                        <a:ext cx="1955423" cy="34558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3182177" y="2940878"/>
            <a:ext cx="2057400" cy="381000"/>
          </a:xfrm>
          <a:prstGeom prst="rect">
            <a:avLst/>
          </a:prstGeom>
          <a:solidFill>
            <a:srgbClr val="00B0F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970726" y="3530600"/>
            <a:ext cx="1638300" cy="381000"/>
          </a:xfrm>
          <a:prstGeom prst="rect">
            <a:avLst/>
          </a:prstGeom>
          <a:solidFill>
            <a:srgbClr val="00B0F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1563757" y="1864138"/>
            <a:ext cx="1656521" cy="1524000"/>
          </a:xfrm>
          <a:custGeom>
            <a:avLst/>
            <a:gdLst>
              <a:gd name="connsiteX0" fmla="*/ 1656521 w 1656521"/>
              <a:gd name="connsiteY0" fmla="*/ 26504 h 1524000"/>
              <a:gd name="connsiteX1" fmla="*/ 1590260 w 1656521"/>
              <a:gd name="connsiteY1" fmla="*/ 0 h 1524000"/>
              <a:gd name="connsiteX2" fmla="*/ 954156 w 1656521"/>
              <a:gd name="connsiteY2" fmla="*/ 13252 h 1524000"/>
              <a:gd name="connsiteX3" fmla="*/ 901147 w 1656521"/>
              <a:gd name="connsiteY3" fmla="*/ 26504 h 1524000"/>
              <a:gd name="connsiteX4" fmla="*/ 808382 w 1656521"/>
              <a:gd name="connsiteY4" fmla="*/ 66261 h 1524000"/>
              <a:gd name="connsiteX5" fmla="*/ 768626 w 1656521"/>
              <a:gd name="connsiteY5" fmla="*/ 92765 h 1524000"/>
              <a:gd name="connsiteX6" fmla="*/ 675860 w 1656521"/>
              <a:gd name="connsiteY6" fmla="*/ 159026 h 1524000"/>
              <a:gd name="connsiteX7" fmla="*/ 636104 w 1656521"/>
              <a:gd name="connsiteY7" fmla="*/ 185530 h 1524000"/>
              <a:gd name="connsiteX8" fmla="*/ 583095 w 1656521"/>
              <a:gd name="connsiteY8" fmla="*/ 238539 h 1524000"/>
              <a:gd name="connsiteX9" fmla="*/ 424069 w 1656521"/>
              <a:gd name="connsiteY9" fmla="*/ 371061 h 1524000"/>
              <a:gd name="connsiteX10" fmla="*/ 371060 w 1656521"/>
              <a:gd name="connsiteY10" fmla="*/ 424069 h 1524000"/>
              <a:gd name="connsiteX11" fmla="*/ 331304 w 1656521"/>
              <a:gd name="connsiteY11" fmla="*/ 463826 h 1524000"/>
              <a:gd name="connsiteX12" fmla="*/ 265043 w 1656521"/>
              <a:gd name="connsiteY12" fmla="*/ 583096 h 1524000"/>
              <a:gd name="connsiteX13" fmla="*/ 251791 w 1656521"/>
              <a:gd name="connsiteY13" fmla="*/ 622852 h 1524000"/>
              <a:gd name="connsiteX14" fmla="*/ 212034 w 1656521"/>
              <a:gd name="connsiteY14" fmla="*/ 675861 h 1524000"/>
              <a:gd name="connsiteX15" fmla="*/ 185530 w 1656521"/>
              <a:gd name="connsiteY15" fmla="*/ 755374 h 1524000"/>
              <a:gd name="connsiteX16" fmla="*/ 145773 w 1656521"/>
              <a:gd name="connsiteY16" fmla="*/ 821635 h 1524000"/>
              <a:gd name="connsiteX17" fmla="*/ 119269 w 1656521"/>
              <a:gd name="connsiteY17" fmla="*/ 914400 h 1524000"/>
              <a:gd name="connsiteX18" fmla="*/ 92765 w 1656521"/>
              <a:gd name="connsiteY18" fmla="*/ 967409 h 1524000"/>
              <a:gd name="connsiteX19" fmla="*/ 79513 w 1656521"/>
              <a:gd name="connsiteY19" fmla="*/ 1020417 h 1524000"/>
              <a:gd name="connsiteX20" fmla="*/ 53008 w 1656521"/>
              <a:gd name="connsiteY20" fmla="*/ 1073426 h 1524000"/>
              <a:gd name="connsiteX21" fmla="*/ 39756 w 1656521"/>
              <a:gd name="connsiteY21" fmla="*/ 1113183 h 1524000"/>
              <a:gd name="connsiteX22" fmla="*/ 13252 w 1656521"/>
              <a:gd name="connsiteY22" fmla="*/ 1232452 h 1524000"/>
              <a:gd name="connsiteX23" fmla="*/ 0 w 1656521"/>
              <a:gd name="connsiteY23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656521" h="1524000">
                <a:moveTo>
                  <a:pt x="1656521" y="26504"/>
                </a:moveTo>
                <a:cubicBezTo>
                  <a:pt x="1634434" y="17669"/>
                  <a:pt x="1614044" y="449"/>
                  <a:pt x="1590260" y="0"/>
                </a:cubicBezTo>
                <a:lnTo>
                  <a:pt x="954156" y="13252"/>
                </a:lnTo>
                <a:cubicBezTo>
                  <a:pt x="935956" y="13952"/>
                  <a:pt x="918660" y="21500"/>
                  <a:pt x="901147" y="26504"/>
                </a:cubicBezTo>
                <a:cubicBezTo>
                  <a:pt x="863977" y="37124"/>
                  <a:pt x="843722" y="46067"/>
                  <a:pt x="808382" y="66261"/>
                </a:cubicBezTo>
                <a:cubicBezTo>
                  <a:pt x="794554" y="74163"/>
                  <a:pt x="780719" y="82400"/>
                  <a:pt x="768626" y="92765"/>
                </a:cubicBezTo>
                <a:cubicBezTo>
                  <a:pt x="688589" y="161368"/>
                  <a:pt x="748911" y="134676"/>
                  <a:pt x="675860" y="159026"/>
                </a:cubicBezTo>
                <a:cubicBezTo>
                  <a:pt x="662608" y="167861"/>
                  <a:pt x="648197" y="175165"/>
                  <a:pt x="636104" y="185530"/>
                </a:cubicBezTo>
                <a:cubicBezTo>
                  <a:pt x="617131" y="201792"/>
                  <a:pt x="603887" y="224678"/>
                  <a:pt x="583095" y="238539"/>
                </a:cubicBezTo>
                <a:cubicBezTo>
                  <a:pt x="472393" y="312341"/>
                  <a:pt x="526109" y="269022"/>
                  <a:pt x="424069" y="371061"/>
                </a:cubicBezTo>
                <a:lnTo>
                  <a:pt x="371060" y="424069"/>
                </a:lnTo>
                <a:cubicBezTo>
                  <a:pt x="357808" y="437321"/>
                  <a:pt x="341700" y="448232"/>
                  <a:pt x="331304" y="463826"/>
                </a:cubicBezTo>
                <a:cubicBezTo>
                  <a:pt x="296763" y="515639"/>
                  <a:pt x="296295" y="512780"/>
                  <a:pt x="265043" y="583096"/>
                </a:cubicBezTo>
                <a:cubicBezTo>
                  <a:pt x="259370" y="595861"/>
                  <a:pt x="258722" y="610724"/>
                  <a:pt x="251791" y="622852"/>
                </a:cubicBezTo>
                <a:cubicBezTo>
                  <a:pt x="240833" y="642029"/>
                  <a:pt x="225286" y="658191"/>
                  <a:pt x="212034" y="675861"/>
                </a:cubicBezTo>
                <a:cubicBezTo>
                  <a:pt x="203199" y="702365"/>
                  <a:pt x="197091" y="729940"/>
                  <a:pt x="185530" y="755374"/>
                </a:cubicBezTo>
                <a:cubicBezTo>
                  <a:pt x="174871" y="778823"/>
                  <a:pt x="155680" y="797859"/>
                  <a:pt x="145773" y="821635"/>
                </a:cubicBezTo>
                <a:cubicBezTo>
                  <a:pt x="133404" y="851320"/>
                  <a:pt x="130259" y="884177"/>
                  <a:pt x="119269" y="914400"/>
                </a:cubicBezTo>
                <a:cubicBezTo>
                  <a:pt x="112518" y="932966"/>
                  <a:pt x="99701" y="948912"/>
                  <a:pt x="92765" y="967409"/>
                </a:cubicBezTo>
                <a:cubicBezTo>
                  <a:pt x="86370" y="984463"/>
                  <a:pt x="85908" y="1003364"/>
                  <a:pt x="79513" y="1020417"/>
                </a:cubicBezTo>
                <a:cubicBezTo>
                  <a:pt x="72576" y="1038914"/>
                  <a:pt x="60790" y="1055268"/>
                  <a:pt x="53008" y="1073426"/>
                </a:cubicBezTo>
                <a:cubicBezTo>
                  <a:pt x="47505" y="1086266"/>
                  <a:pt x="43594" y="1099751"/>
                  <a:pt x="39756" y="1113183"/>
                </a:cubicBezTo>
                <a:cubicBezTo>
                  <a:pt x="27279" y="1156854"/>
                  <a:pt x="22362" y="1186903"/>
                  <a:pt x="13252" y="1232452"/>
                </a:cubicBezTo>
                <a:lnTo>
                  <a:pt x="0" y="1524000"/>
                </a:lnTo>
              </a:path>
            </a:pathLst>
          </a:custGeom>
          <a:noFill/>
          <a:ln w="50800">
            <a:solidFill>
              <a:srgbClr val="FFFF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8452067"/>
              </p:ext>
            </p:extLst>
          </p:nvPr>
        </p:nvGraphicFramePr>
        <p:xfrm>
          <a:off x="1128783" y="4495800"/>
          <a:ext cx="1746250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304" name="Equation" r:id="rId12" imgW="1155600" imgH="177480" progId="">
                  <p:embed/>
                </p:oleObj>
              </mc:Choice>
              <mc:Fallback>
                <p:oleObj name="Equation" r:id="rId12" imgW="1155600" imgH="177480" progId="">
                  <p:embed/>
                  <p:pic>
                    <p:nvPicPr>
                      <p:cNvPr id="0" name="Picture 1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8783" y="4495800"/>
                        <a:ext cx="1746250" cy="2682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2400748"/>
              </p:ext>
            </p:extLst>
          </p:nvPr>
        </p:nvGraphicFramePr>
        <p:xfrm>
          <a:off x="549275" y="4030179"/>
          <a:ext cx="32607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305" name="Equation" r:id="rId14" imgW="2158920" imgH="190440" progId="">
                  <p:embed/>
                </p:oleObj>
              </mc:Choice>
              <mc:Fallback>
                <p:oleObj name="Equation" r:id="rId14" imgW="2158920" imgH="190440" progId="">
                  <p:embed/>
                  <p:pic>
                    <p:nvPicPr>
                      <p:cNvPr id="0" name="Picture 1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275" y="4030179"/>
                        <a:ext cx="3260725" cy="28892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reeform 4"/>
          <p:cNvSpPr/>
          <p:nvPr/>
        </p:nvSpPr>
        <p:spPr>
          <a:xfrm>
            <a:off x="5340626" y="2712278"/>
            <a:ext cx="1408344" cy="795130"/>
          </a:xfrm>
          <a:custGeom>
            <a:avLst/>
            <a:gdLst>
              <a:gd name="connsiteX0" fmla="*/ 0 w 1408344"/>
              <a:gd name="connsiteY0" fmla="*/ 0 h 795130"/>
              <a:gd name="connsiteX1" fmla="*/ 901148 w 1408344"/>
              <a:gd name="connsiteY1" fmla="*/ 13252 h 795130"/>
              <a:gd name="connsiteX2" fmla="*/ 940904 w 1408344"/>
              <a:gd name="connsiteY2" fmla="*/ 26504 h 795130"/>
              <a:gd name="connsiteX3" fmla="*/ 1007165 w 1408344"/>
              <a:gd name="connsiteY3" fmla="*/ 39756 h 795130"/>
              <a:gd name="connsiteX4" fmla="*/ 1099931 w 1408344"/>
              <a:gd name="connsiteY4" fmla="*/ 92765 h 795130"/>
              <a:gd name="connsiteX5" fmla="*/ 1219200 w 1408344"/>
              <a:gd name="connsiteY5" fmla="*/ 172278 h 795130"/>
              <a:gd name="connsiteX6" fmla="*/ 1285461 w 1408344"/>
              <a:gd name="connsiteY6" fmla="*/ 238539 h 795130"/>
              <a:gd name="connsiteX7" fmla="*/ 1338470 w 1408344"/>
              <a:gd name="connsiteY7" fmla="*/ 318052 h 795130"/>
              <a:gd name="connsiteX8" fmla="*/ 1378226 w 1408344"/>
              <a:gd name="connsiteY8" fmla="*/ 450574 h 795130"/>
              <a:gd name="connsiteX9" fmla="*/ 1404731 w 1408344"/>
              <a:gd name="connsiteY9" fmla="*/ 477078 h 795130"/>
              <a:gd name="connsiteX10" fmla="*/ 1404731 w 1408344"/>
              <a:gd name="connsiteY10" fmla="*/ 795130 h 79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08344" h="795130">
                <a:moveTo>
                  <a:pt x="0" y="0"/>
                </a:moveTo>
                <a:lnTo>
                  <a:pt x="901148" y="13252"/>
                </a:lnTo>
                <a:cubicBezTo>
                  <a:pt x="915111" y="13645"/>
                  <a:pt x="927352" y="23116"/>
                  <a:pt x="940904" y="26504"/>
                </a:cubicBezTo>
                <a:cubicBezTo>
                  <a:pt x="962756" y="31967"/>
                  <a:pt x="985078" y="35339"/>
                  <a:pt x="1007165" y="39756"/>
                </a:cubicBezTo>
                <a:cubicBezTo>
                  <a:pt x="1058671" y="91262"/>
                  <a:pt x="1006495" y="46047"/>
                  <a:pt x="1099931" y="92765"/>
                </a:cubicBezTo>
                <a:cubicBezTo>
                  <a:pt x="1132556" y="109078"/>
                  <a:pt x="1190667" y="146916"/>
                  <a:pt x="1219200" y="172278"/>
                </a:cubicBezTo>
                <a:cubicBezTo>
                  <a:pt x="1242546" y="193030"/>
                  <a:pt x="1268134" y="212549"/>
                  <a:pt x="1285461" y="238539"/>
                </a:cubicBezTo>
                <a:lnTo>
                  <a:pt x="1338470" y="318052"/>
                </a:lnTo>
                <a:cubicBezTo>
                  <a:pt x="1344476" y="342075"/>
                  <a:pt x="1367471" y="439820"/>
                  <a:pt x="1378226" y="450574"/>
                </a:cubicBezTo>
                <a:cubicBezTo>
                  <a:pt x="1387061" y="459409"/>
                  <a:pt x="1403773" y="464620"/>
                  <a:pt x="1404731" y="477078"/>
                </a:cubicBezTo>
                <a:cubicBezTo>
                  <a:pt x="1412862" y="582783"/>
                  <a:pt x="1404731" y="689113"/>
                  <a:pt x="1404731" y="795130"/>
                </a:cubicBezTo>
              </a:path>
            </a:pathLst>
          </a:custGeom>
          <a:noFill/>
          <a:ln w="50800">
            <a:solidFill>
              <a:srgbClr val="FF0000">
                <a:alpha val="50000"/>
              </a:srgbClr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3664237"/>
              </p:ext>
            </p:extLst>
          </p:nvPr>
        </p:nvGraphicFramePr>
        <p:xfrm>
          <a:off x="5272088" y="3530117"/>
          <a:ext cx="3452812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306" name="Equation" r:id="rId16" imgW="2286000" imgH="215640" progId="">
                  <p:embed/>
                </p:oleObj>
              </mc:Choice>
              <mc:Fallback>
                <p:oleObj name="Equation" r:id="rId16" imgW="2286000" imgH="215640" progId="">
                  <p:embed/>
                  <p:pic>
                    <p:nvPicPr>
                      <p:cNvPr id="0" name="Picture 1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2088" y="3530117"/>
                        <a:ext cx="3452812" cy="327025"/>
                      </a:xfrm>
                      <a:prstGeom prst="rect">
                        <a:avLst/>
                      </a:prstGeom>
                      <a:solidFill>
                        <a:srgbClr val="FF0000">
                          <a:alpha val="45882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5991790" y="3527287"/>
            <a:ext cx="1613302" cy="384313"/>
          </a:xfrm>
          <a:prstGeom prst="rect">
            <a:avLst/>
          </a:prstGeom>
          <a:solidFill>
            <a:srgbClr val="00B0F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3614304"/>
              </p:ext>
            </p:extLst>
          </p:nvPr>
        </p:nvGraphicFramePr>
        <p:xfrm>
          <a:off x="5578475" y="4038600"/>
          <a:ext cx="31845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307" name="Equation" r:id="rId18" imgW="2108160" imgH="190440" progId="">
                  <p:embed/>
                </p:oleObj>
              </mc:Choice>
              <mc:Fallback>
                <p:oleObj name="Equation" r:id="rId18" imgW="2108160" imgH="190440" progId="">
                  <p:embed/>
                  <p:pic>
                    <p:nvPicPr>
                      <p:cNvPr id="0" name="Picture 2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8475" y="4038600"/>
                        <a:ext cx="3184525" cy="288925"/>
                      </a:xfrm>
                      <a:prstGeom prst="rect">
                        <a:avLst/>
                      </a:prstGeom>
                      <a:solidFill>
                        <a:srgbClr val="FF0000">
                          <a:alpha val="45882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760766"/>
              </p:ext>
            </p:extLst>
          </p:nvPr>
        </p:nvGraphicFramePr>
        <p:xfrm>
          <a:off x="6394450" y="4495800"/>
          <a:ext cx="1552575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308" name="Equation" r:id="rId20" imgW="1028520" imgH="177480" progId="">
                  <p:embed/>
                </p:oleObj>
              </mc:Choice>
              <mc:Fallback>
                <p:oleObj name="Equation" r:id="rId20" imgW="1028520" imgH="177480" progId="">
                  <p:embed/>
                  <p:pic>
                    <p:nvPicPr>
                      <p:cNvPr id="0" name="Picture 2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4450" y="4495800"/>
                        <a:ext cx="1552575" cy="269875"/>
                      </a:xfrm>
                      <a:prstGeom prst="rect">
                        <a:avLst/>
                      </a:prstGeom>
                      <a:solidFill>
                        <a:srgbClr val="FF0000">
                          <a:alpha val="45882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492254"/>
              </p:ext>
            </p:extLst>
          </p:nvPr>
        </p:nvGraphicFramePr>
        <p:xfrm>
          <a:off x="2665413" y="5095875"/>
          <a:ext cx="2224087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309" name="Equation" r:id="rId22" imgW="1473120" imgH="190440" progId="">
                  <p:embed/>
                </p:oleObj>
              </mc:Choice>
              <mc:Fallback>
                <p:oleObj name="Equation" r:id="rId22" imgW="1473120" imgH="190440" progId="">
                  <p:embed/>
                  <p:pic>
                    <p:nvPicPr>
                      <p:cNvPr id="0" name="Picture 2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5413" y="5095875"/>
                        <a:ext cx="2224087" cy="287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2767186"/>
              </p:ext>
            </p:extLst>
          </p:nvPr>
        </p:nvGraphicFramePr>
        <p:xfrm>
          <a:off x="2832100" y="5400675"/>
          <a:ext cx="1992313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310" name="Equation" r:id="rId24" imgW="1320480" imgH="190440" progId="">
                  <p:embed/>
                </p:oleObj>
              </mc:Choice>
              <mc:Fallback>
                <p:oleObj name="Equation" r:id="rId24" imgW="1320480" imgH="190440" progId="">
                  <p:embed/>
                  <p:pic>
                    <p:nvPicPr>
                      <p:cNvPr id="0" name="Picture 2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2100" y="5400675"/>
                        <a:ext cx="1992313" cy="290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177509"/>
              </p:ext>
            </p:extLst>
          </p:nvPr>
        </p:nvGraphicFramePr>
        <p:xfrm>
          <a:off x="2244725" y="4834162"/>
          <a:ext cx="422275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311" name="Equation" r:id="rId26" imgW="279360" imgH="177480" progId="">
                  <p:embed/>
                </p:oleObj>
              </mc:Choice>
              <mc:Fallback>
                <p:oleObj name="Equation" r:id="rId26" imgW="279360" imgH="177480" progId="">
                  <p:embed/>
                  <p:pic>
                    <p:nvPicPr>
                      <p:cNvPr id="0" name="Picture 2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4725" y="4834162"/>
                        <a:ext cx="422275" cy="2682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ight Arrow 33"/>
          <p:cNvSpPr/>
          <p:nvPr/>
        </p:nvSpPr>
        <p:spPr>
          <a:xfrm rot="9219531">
            <a:off x="4730918" y="5127821"/>
            <a:ext cx="1283949" cy="196430"/>
          </a:xfrm>
          <a:prstGeom prst="rightArrow">
            <a:avLst/>
          </a:prstGeom>
          <a:solidFill>
            <a:srgbClr val="FF0000">
              <a:alpha val="50000"/>
            </a:srgb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915689"/>
              </p:ext>
            </p:extLst>
          </p:nvPr>
        </p:nvGraphicFramePr>
        <p:xfrm>
          <a:off x="5768975" y="4684712"/>
          <a:ext cx="327025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312" name="Equation" r:id="rId28" imgW="215640" imgH="177480" progId="">
                  <p:embed/>
                </p:oleObj>
              </mc:Choice>
              <mc:Fallback>
                <p:oleObj name="Equation" r:id="rId28" imgW="215640" imgH="177480" progId="">
                  <p:embed/>
                  <p:pic>
                    <p:nvPicPr>
                      <p:cNvPr id="0" name="Picture 2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8975" y="4684712"/>
                        <a:ext cx="327025" cy="268288"/>
                      </a:xfrm>
                      <a:prstGeom prst="rect">
                        <a:avLst/>
                      </a:prstGeom>
                      <a:solidFill>
                        <a:srgbClr val="FF0000">
                          <a:alpha val="50195"/>
                        </a:srgbClr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488448"/>
              </p:ext>
            </p:extLst>
          </p:nvPr>
        </p:nvGraphicFramePr>
        <p:xfrm>
          <a:off x="2667000" y="5257800"/>
          <a:ext cx="24384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313" name="Equation" r:id="rId30" imgW="914400" imgH="406080" progId="">
                  <p:embed/>
                </p:oleObj>
              </mc:Choice>
              <mc:Fallback>
                <p:oleObj name="Equation" r:id="rId30" imgW="914400" imgH="406080" progId="">
                  <p:embed/>
                  <p:pic>
                    <p:nvPicPr>
                      <p:cNvPr id="0" name="Picture 2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5257800"/>
                        <a:ext cx="2438400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6330679"/>
              </p:ext>
            </p:extLst>
          </p:nvPr>
        </p:nvGraphicFramePr>
        <p:xfrm>
          <a:off x="3190875" y="5867400"/>
          <a:ext cx="1708150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314" name="Equation" r:id="rId32" imgW="888840" imgH="190440" progId="">
                  <p:embed/>
                </p:oleObj>
              </mc:Choice>
              <mc:Fallback>
                <p:oleObj name="Equation" r:id="rId32" imgW="888840" imgH="190440" progId="">
                  <p:embed/>
                  <p:pic>
                    <p:nvPicPr>
                      <p:cNvPr id="0" name="Picture 2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0875" y="5867400"/>
                        <a:ext cx="1708150" cy="290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454476"/>
              </p:ext>
            </p:extLst>
          </p:nvPr>
        </p:nvGraphicFramePr>
        <p:xfrm>
          <a:off x="3654425" y="6283325"/>
          <a:ext cx="80645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315" name="Equation" r:id="rId34" imgW="419040" imgH="177480" progId="">
                  <p:embed/>
                </p:oleObj>
              </mc:Choice>
              <mc:Fallback>
                <p:oleObj name="Equation" r:id="rId34" imgW="419040" imgH="177480" progId="">
                  <p:embed/>
                  <p:pic>
                    <p:nvPicPr>
                      <p:cNvPr id="0" name="Picture 2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4425" y="6283325"/>
                        <a:ext cx="806450" cy="269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544795"/>
              </p:ext>
            </p:extLst>
          </p:nvPr>
        </p:nvGraphicFramePr>
        <p:xfrm>
          <a:off x="6918781" y="5867400"/>
          <a:ext cx="1844219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316" name="Equation" r:id="rId36" imgW="596880" imgH="215640" progId="">
                  <p:embed/>
                </p:oleObj>
              </mc:Choice>
              <mc:Fallback>
                <p:oleObj name="Equation" r:id="rId36" imgW="596880" imgH="215640" progId="">
                  <p:embed/>
                  <p:pic>
                    <p:nvPicPr>
                      <p:cNvPr id="0" name="Picture 2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18781" y="5867400"/>
                        <a:ext cx="1844219" cy="525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0" y="1598544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550419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2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" grpId="1" animBg="1"/>
      <p:bldP spid="16" grpId="0" animBg="1"/>
      <p:bldP spid="17" grpId="0" animBg="1"/>
      <p:bldP spid="17" grpId="1" animBg="1"/>
      <p:bldP spid="4" grpId="0" animBg="1"/>
      <p:bldP spid="5" grpId="0" animBg="1"/>
      <p:bldP spid="27" grpId="0" animBg="1"/>
      <p:bldP spid="27" grpId="1" animBg="1"/>
      <p:bldP spid="3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838200"/>
            <a:ext cx="4279859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305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56" y="304800"/>
            <a:ext cx="7448550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hlinkClick r:id="rId5" action="ppaction://hlinksldjump"/>
              </a:rPr>
              <a:t>MENU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rId6" action="ppaction://hlinksldjump"/>
              </a:rPr>
              <a:t>OPENERS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" action="ppaction://noaction"/>
              </a:rPr>
              <a:t>REVIEWS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15000" y="285690"/>
            <a:ext cx="35012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</a:rPr>
              <a:t>HIGHER ORDER SYSTEMS</a:t>
            </a:r>
            <a:endParaRPr lang="en-US" sz="2000" dirty="0">
              <a:solidFill>
                <a:srgbClr val="00B0F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B0F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00B0F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rId7" action="ppaction://hlinksldjump"/>
              </a:rPr>
              <a:t>Activities</a:t>
            </a: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5461752" y="2057400"/>
            <a:ext cx="558048" cy="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5424580" y="2476500"/>
            <a:ext cx="558048" cy="0"/>
          </a:xfrm>
          <a:prstGeom prst="straightConnector1">
            <a:avLst/>
          </a:prstGeom>
          <a:ln w="3810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4034551"/>
              </p:ext>
            </p:extLst>
          </p:nvPr>
        </p:nvGraphicFramePr>
        <p:xfrm>
          <a:off x="5486400" y="2286000"/>
          <a:ext cx="315892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352" name="Equation" r:id="rId8" imgW="215640" imgH="164880" progId="">
                  <p:embed/>
                </p:oleObj>
              </mc:Choice>
              <mc:Fallback>
                <p:oleObj name="Equation" r:id="rId8" imgW="215640" imgH="164880" progId="">
                  <p:embed/>
                  <p:pic>
                    <p:nvPicPr>
                      <p:cNvPr id="0" name="Picture 2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2286000"/>
                        <a:ext cx="315892" cy="190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753081"/>
              </p:ext>
            </p:extLst>
          </p:nvPr>
        </p:nvGraphicFramePr>
        <p:xfrm>
          <a:off x="6353175" y="1893888"/>
          <a:ext cx="26384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353" name="Equation" r:id="rId10" imgW="1371600" imgH="215640" progId="">
                  <p:embed/>
                </p:oleObj>
              </mc:Choice>
              <mc:Fallback>
                <p:oleObj name="Equation" r:id="rId10" imgW="1371600" imgH="215640" progId="">
                  <p:embed/>
                  <p:pic>
                    <p:nvPicPr>
                      <p:cNvPr id="0" name="Picture 2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3175" y="1893888"/>
                        <a:ext cx="2638425" cy="327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86180"/>
              </p:ext>
            </p:extLst>
          </p:nvPr>
        </p:nvGraphicFramePr>
        <p:xfrm>
          <a:off x="6327775" y="2303463"/>
          <a:ext cx="266223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354" name="Equation" r:id="rId12" imgW="1384200" imgH="228600" progId="">
                  <p:embed/>
                </p:oleObj>
              </mc:Choice>
              <mc:Fallback>
                <p:oleObj name="Equation" r:id="rId12" imgW="1384200" imgH="228600" progId="">
                  <p:embed/>
                  <p:pic>
                    <p:nvPicPr>
                      <p:cNvPr id="0" name="Picture 2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7775" y="2303463"/>
                        <a:ext cx="2662238" cy="346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6359706" y="1820931"/>
            <a:ext cx="2631894" cy="381000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359706" y="2201931"/>
            <a:ext cx="2631894" cy="381000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226977"/>
              </p:ext>
            </p:extLst>
          </p:nvPr>
        </p:nvGraphicFramePr>
        <p:xfrm>
          <a:off x="6246440" y="2121762"/>
          <a:ext cx="2745160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355" name="Equation" r:id="rId14" imgW="914400" imgH="355320" progId="">
                  <p:embed/>
                </p:oleObj>
              </mc:Choice>
              <mc:Fallback>
                <p:oleObj name="Equation" r:id="rId14" imgW="914400" imgH="355320" progId="">
                  <p:embed/>
                  <p:pic>
                    <p:nvPicPr>
                      <p:cNvPr id="0" name="Picture 2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6440" y="2121762"/>
                        <a:ext cx="2745160" cy="541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9296687"/>
              </p:ext>
            </p:extLst>
          </p:nvPr>
        </p:nvGraphicFramePr>
        <p:xfrm>
          <a:off x="6565900" y="2847975"/>
          <a:ext cx="2224088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356" name="Equation" r:id="rId16" imgW="1155600" imgH="177480" progId="">
                  <p:embed/>
                </p:oleObj>
              </mc:Choice>
              <mc:Fallback>
                <p:oleObj name="Equation" r:id="rId16" imgW="1155600" imgH="177480" progId="">
                  <p:embed/>
                  <p:pic>
                    <p:nvPicPr>
                      <p:cNvPr id="0" name="Picture 2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5900" y="2847975"/>
                        <a:ext cx="2224088" cy="268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6523482" y="2743200"/>
            <a:ext cx="2239518" cy="381000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Arrow Connector 29"/>
          <p:cNvCxnSpPr/>
          <p:nvPr/>
        </p:nvCxnSpPr>
        <p:spPr>
          <a:xfrm flipH="1">
            <a:off x="2730876" y="2933700"/>
            <a:ext cx="545724" cy="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2667000" y="2458278"/>
            <a:ext cx="547780" cy="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2772071"/>
              </p:ext>
            </p:extLst>
          </p:nvPr>
        </p:nvGraphicFramePr>
        <p:xfrm>
          <a:off x="2869071" y="2236304"/>
          <a:ext cx="315892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357" name="Equation" r:id="rId18" imgW="215640" imgH="164880" progId="">
                  <p:embed/>
                </p:oleObj>
              </mc:Choice>
              <mc:Fallback>
                <p:oleObj name="Equation" r:id="rId18" imgW="215640" imgH="164880" progId="">
                  <p:embed/>
                  <p:pic>
                    <p:nvPicPr>
                      <p:cNvPr id="0" name="Picture 2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071" y="2236304"/>
                        <a:ext cx="315892" cy="190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6733008"/>
              </p:ext>
            </p:extLst>
          </p:nvPr>
        </p:nvGraphicFramePr>
        <p:xfrm>
          <a:off x="120936" y="2733675"/>
          <a:ext cx="25400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358" name="Equation" r:id="rId19" imgW="1320480" imgH="228600" progId="">
                  <p:embed/>
                </p:oleObj>
              </mc:Choice>
              <mc:Fallback>
                <p:oleObj name="Equation" r:id="rId19" imgW="1320480" imgH="228600" progId="">
                  <p:embed/>
                  <p:pic>
                    <p:nvPicPr>
                      <p:cNvPr id="0" name="Picture 2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936" y="2733675"/>
                        <a:ext cx="2540000" cy="346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085771"/>
              </p:ext>
            </p:extLst>
          </p:nvPr>
        </p:nvGraphicFramePr>
        <p:xfrm>
          <a:off x="100298" y="2285240"/>
          <a:ext cx="266223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359" name="Equation" r:id="rId21" imgW="1384200" imgH="228600" progId="">
                  <p:embed/>
                </p:oleObj>
              </mc:Choice>
              <mc:Fallback>
                <p:oleObj name="Equation" r:id="rId21" imgW="1384200" imgH="228600" progId="">
                  <p:embed/>
                  <p:pic>
                    <p:nvPicPr>
                      <p:cNvPr id="0" name="Picture 2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298" y="2285240"/>
                        <a:ext cx="2662238" cy="346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86362" y="2222545"/>
            <a:ext cx="2631894" cy="381000"/>
          </a:xfrm>
          <a:prstGeom prst="rect">
            <a:avLst/>
          </a:prstGeom>
          <a:solidFill>
            <a:srgbClr val="00B0F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116042" y="2707559"/>
            <a:ext cx="2631894" cy="381000"/>
          </a:xfrm>
          <a:prstGeom prst="rect">
            <a:avLst/>
          </a:prstGeom>
          <a:solidFill>
            <a:srgbClr val="00B0F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756370"/>
              </p:ext>
            </p:extLst>
          </p:nvPr>
        </p:nvGraphicFramePr>
        <p:xfrm>
          <a:off x="-23119" y="2536920"/>
          <a:ext cx="2744787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360" name="Equation" r:id="rId22" imgW="914400" imgH="406080" progId="">
                  <p:embed/>
                </p:oleObj>
              </mc:Choice>
              <mc:Fallback>
                <p:oleObj name="Equation" r:id="rId22" imgW="914400" imgH="406080" progId="">
                  <p:embed/>
                  <p:pic>
                    <p:nvPicPr>
                      <p:cNvPr id="0" name="Picture 2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3119" y="2536920"/>
                        <a:ext cx="2744787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9111162"/>
              </p:ext>
            </p:extLst>
          </p:nvPr>
        </p:nvGraphicFramePr>
        <p:xfrm>
          <a:off x="685800" y="3228975"/>
          <a:ext cx="1979613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361" name="Equation" r:id="rId24" imgW="1028520" imgH="177480" progId="">
                  <p:embed/>
                </p:oleObj>
              </mc:Choice>
              <mc:Fallback>
                <p:oleObj name="Equation" r:id="rId24" imgW="1028520" imgH="177480" progId="">
                  <p:embed/>
                  <p:pic>
                    <p:nvPicPr>
                      <p:cNvPr id="0" name="Picture 2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228975"/>
                        <a:ext cx="1979613" cy="268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/>
          <p:cNvSpPr/>
          <p:nvPr/>
        </p:nvSpPr>
        <p:spPr>
          <a:xfrm>
            <a:off x="609600" y="3124200"/>
            <a:ext cx="1981200" cy="381000"/>
          </a:xfrm>
          <a:prstGeom prst="rect">
            <a:avLst/>
          </a:prstGeom>
          <a:solidFill>
            <a:srgbClr val="00B0F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white"/>
                </a:solidFill>
                <a:hlinkClick r:id="rId6" action="ppaction://hlinksldjump"/>
              </a:rPr>
              <a:t>OPENERS</a:t>
            </a:r>
            <a:endParaRPr lang="en-US" dirty="0">
              <a:solidFill>
                <a:prstClr val="white"/>
              </a:solidFill>
            </a:endParaRPr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1314291"/>
              </p:ext>
            </p:extLst>
          </p:nvPr>
        </p:nvGraphicFramePr>
        <p:xfrm>
          <a:off x="3340545" y="3886615"/>
          <a:ext cx="2224087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362" name="Equation" r:id="rId26" imgW="1473120" imgH="190440" progId="">
                  <p:embed/>
                </p:oleObj>
              </mc:Choice>
              <mc:Fallback>
                <p:oleObj name="Equation" r:id="rId26" imgW="1473120" imgH="190440" progId="">
                  <p:embed/>
                  <p:pic>
                    <p:nvPicPr>
                      <p:cNvPr id="0" name="Picture 2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0545" y="3886615"/>
                        <a:ext cx="2224087" cy="287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354464"/>
              </p:ext>
            </p:extLst>
          </p:nvPr>
        </p:nvGraphicFramePr>
        <p:xfrm>
          <a:off x="3467476" y="4257675"/>
          <a:ext cx="1992313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363" name="Equation" r:id="rId28" imgW="1320480" imgH="190440" progId="">
                  <p:embed/>
                </p:oleObj>
              </mc:Choice>
              <mc:Fallback>
                <p:oleObj name="Equation" r:id="rId28" imgW="1320480" imgH="190440" progId="">
                  <p:embed/>
                  <p:pic>
                    <p:nvPicPr>
                      <p:cNvPr id="0" name="Picture 2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7476" y="4257675"/>
                        <a:ext cx="1992313" cy="290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052676"/>
              </p:ext>
            </p:extLst>
          </p:nvPr>
        </p:nvGraphicFramePr>
        <p:xfrm>
          <a:off x="1943998" y="3922713"/>
          <a:ext cx="325437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364" name="Equation" r:id="rId30" imgW="215640" imgH="177480" progId="">
                  <p:embed/>
                </p:oleObj>
              </mc:Choice>
              <mc:Fallback>
                <p:oleObj name="Equation" r:id="rId30" imgW="215640" imgH="177480" progId="">
                  <p:embed/>
                  <p:pic>
                    <p:nvPicPr>
                      <p:cNvPr id="0" name="Picture 2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3998" y="3922713"/>
                        <a:ext cx="325437" cy="268287"/>
                      </a:xfrm>
                      <a:prstGeom prst="rect">
                        <a:avLst/>
                      </a:prstGeom>
                      <a:solidFill>
                        <a:srgbClr val="00B0F0">
                          <a:alpha val="50195"/>
                        </a:srgbClr>
                      </a:solidFill>
                      <a:ln w="9525">
                        <a:solidFill>
                          <a:srgbClr val="00B0F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624284"/>
              </p:ext>
            </p:extLst>
          </p:nvPr>
        </p:nvGraphicFramePr>
        <p:xfrm>
          <a:off x="6553200" y="3485322"/>
          <a:ext cx="422275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365" name="Equation" r:id="rId32" imgW="279360" imgH="177480" progId="">
                  <p:embed/>
                </p:oleObj>
              </mc:Choice>
              <mc:Fallback>
                <p:oleObj name="Equation" r:id="rId32" imgW="279360" imgH="177480" progId="">
                  <p:embed/>
                  <p:pic>
                    <p:nvPicPr>
                      <p:cNvPr id="0" name="Picture 2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3485322"/>
                        <a:ext cx="422275" cy="268287"/>
                      </a:xfrm>
                      <a:prstGeom prst="rect">
                        <a:avLst/>
                      </a:prstGeom>
                      <a:solidFill>
                        <a:srgbClr val="FF0000">
                          <a:alpha val="50195"/>
                        </a:srgbClr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0643691"/>
              </p:ext>
            </p:extLst>
          </p:nvPr>
        </p:nvGraphicFramePr>
        <p:xfrm>
          <a:off x="3302376" y="4114800"/>
          <a:ext cx="24384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366" name="Equation" r:id="rId34" imgW="914400" imgH="406080" progId="">
                  <p:embed/>
                </p:oleObj>
              </mc:Choice>
              <mc:Fallback>
                <p:oleObj name="Equation" r:id="rId34" imgW="914400" imgH="406080" progId="">
                  <p:embed/>
                  <p:pic>
                    <p:nvPicPr>
                      <p:cNvPr id="0" name="Picture 2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2376" y="4114800"/>
                        <a:ext cx="2438400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7002527"/>
              </p:ext>
            </p:extLst>
          </p:nvPr>
        </p:nvGraphicFramePr>
        <p:xfrm>
          <a:off x="3826251" y="4724400"/>
          <a:ext cx="1708150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367" name="Equation" r:id="rId36" imgW="888840" imgH="190440" progId="">
                  <p:embed/>
                </p:oleObj>
              </mc:Choice>
              <mc:Fallback>
                <p:oleObj name="Equation" r:id="rId36" imgW="888840" imgH="190440" progId="">
                  <p:embed/>
                  <p:pic>
                    <p:nvPicPr>
                      <p:cNvPr id="0" name="Picture 2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6251" y="4724400"/>
                        <a:ext cx="1708150" cy="290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6084730"/>
              </p:ext>
            </p:extLst>
          </p:nvPr>
        </p:nvGraphicFramePr>
        <p:xfrm>
          <a:off x="4289801" y="5140325"/>
          <a:ext cx="80645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368" name="Equation" r:id="rId38" imgW="419040" imgH="177480" progId="">
                  <p:embed/>
                </p:oleObj>
              </mc:Choice>
              <mc:Fallback>
                <p:oleObj name="Equation" r:id="rId38" imgW="419040" imgH="177480" progId="">
                  <p:embed/>
                  <p:pic>
                    <p:nvPicPr>
                      <p:cNvPr id="0" name="Picture 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9801" y="5140325"/>
                        <a:ext cx="806450" cy="269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30937"/>
              </p:ext>
            </p:extLst>
          </p:nvPr>
        </p:nvGraphicFramePr>
        <p:xfrm>
          <a:off x="6918781" y="5867400"/>
          <a:ext cx="1844219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369" name="Equation" r:id="rId40" imgW="596880" imgH="215640" progId="">
                  <p:embed/>
                </p:oleObj>
              </mc:Choice>
              <mc:Fallback>
                <p:oleObj name="Equation" r:id="rId40" imgW="596880" imgH="215640" progId="">
                  <p:embed/>
                  <p:pic>
                    <p:nvPicPr>
                      <p:cNvPr id="0" name="Picture 2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18781" y="5867400"/>
                        <a:ext cx="1844219" cy="525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Freeform 17"/>
          <p:cNvSpPr/>
          <p:nvPr/>
        </p:nvSpPr>
        <p:spPr>
          <a:xfrm>
            <a:off x="1404730" y="3485322"/>
            <a:ext cx="1961322" cy="985550"/>
          </a:xfrm>
          <a:custGeom>
            <a:avLst/>
            <a:gdLst>
              <a:gd name="connsiteX0" fmla="*/ 0 w 1961322"/>
              <a:gd name="connsiteY0" fmla="*/ 0 h 985550"/>
              <a:gd name="connsiteX1" fmla="*/ 13253 w 1961322"/>
              <a:gd name="connsiteY1" fmla="*/ 437321 h 985550"/>
              <a:gd name="connsiteX2" fmla="*/ 53009 w 1961322"/>
              <a:gd name="connsiteY2" fmla="*/ 596348 h 985550"/>
              <a:gd name="connsiteX3" fmla="*/ 92766 w 1961322"/>
              <a:gd name="connsiteY3" fmla="*/ 622852 h 985550"/>
              <a:gd name="connsiteX4" fmla="*/ 225287 w 1961322"/>
              <a:gd name="connsiteY4" fmla="*/ 662608 h 985550"/>
              <a:gd name="connsiteX5" fmla="*/ 410818 w 1961322"/>
              <a:gd name="connsiteY5" fmla="*/ 675861 h 985550"/>
              <a:gd name="connsiteX6" fmla="*/ 450574 w 1961322"/>
              <a:gd name="connsiteY6" fmla="*/ 689113 h 985550"/>
              <a:gd name="connsiteX7" fmla="*/ 556592 w 1961322"/>
              <a:gd name="connsiteY7" fmla="*/ 702365 h 985550"/>
              <a:gd name="connsiteX8" fmla="*/ 596348 w 1961322"/>
              <a:gd name="connsiteY8" fmla="*/ 728869 h 985550"/>
              <a:gd name="connsiteX9" fmla="*/ 662609 w 1961322"/>
              <a:gd name="connsiteY9" fmla="*/ 742121 h 985550"/>
              <a:gd name="connsiteX10" fmla="*/ 834887 w 1961322"/>
              <a:gd name="connsiteY10" fmla="*/ 768626 h 985550"/>
              <a:gd name="connsiteX11" fmla="*/ 980661 w 1961322"/>
              <a:gd name="connsiteY11" fmla="*/ 795130 h 985550"/>
              <a:gd name="connsiteX12" fmla="*/ 1086679 w 1961322"/>
              <a:gd name="connsiteY12" fmla="*/ 821635 h 985550"/>
              <a:gd name="connsiteX13" fmla="*/ 1311966 w 1961322"/>
              <a:gd name="connsiteY13" fmla="*/ 861391 h 985550"/>
              <a:gd name="connsiteX14" fmla="*/ 1351722 w 1961322"/>
              <a:gd name="connsiteY14" fmla="*/ 874643 h 985550"/>
              <a:gd name="connsiteX15" fmla="*/ 1417983 w 1961322"/>
              <a:gd name="connsiteY15" fmla="*/ 887895 h 985550"/>
              <a:gd name="connsiteX16" fmla="*/ 1470992 w 1961322"/>
              <a:gd name="connsiteY16" fmla="*/ 914400 h 985550"/>
              <a:gd name="connsiteX17" fmla="*/ 1510748 w 1961322"/>
              <a:gd name="connsiteY17" fmla="*/ 927652 h 985550"/>
              <a:gd name="connsiteX18" fmla="*/ 1537253 w 1961322"/>
              <a:gd name="connsiteY18" fmla="*/ 954156 h 985550"/>
              <a:gd name="connsiteX19" fmla="*/ 1630018 w 1961322"/>
              <a:gd name="connsiteY19" fmla="*/ 967408 h 985550"/>
              <a:gd name="connsiteX20" fmla="*/ 1961322 w 1961322"/>
              <a:gd name="connsiteY20" fmla="*/ 980661 h 98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61322" h="985550">
                <a:moveTo>
                  <a:pt x="0" y="0"/>
                </a:moveTo>
                <a:cubicBezTo>
                  <a:pt x="4418" y="145774"/>
                  <a:pt x="6147" y="291654"/>
                  <a:pt x="13253" y="437321"/>
                </a:cubicBezTo>
                <a:cubicBezTo>
                  <a:pt x="15615" y="485735"/>
                  <a:pt x="17978" y="554311"/>
                  <a:pt x="53009" y="596348"/>
                </a:cubicBezTo>
                <a:cubicBezTo>
                  <a:pt x="63205" y="608584"/>
                  <a:pt x="78212" y="616383"/>
                  <a:pt x="92766" y="622852"/>
                </a:cubicBezTo>
                <a:cubicBezTo>
                  <a:pt x="106090" y="628774"/>
                  <a:pt x="199589" y="659753"/>
                  <a:pt x="225287" y="662608"/>
                </a:cubicBezTo>
                <a:cubicBezTo>
                  <a:pt x="286909" y="669455"/>
                  <a:pt x="348974" y="671443"/>
                  <a:pt x="410818" y="675861"/>
                </a:cubicBezTo>
                <a:cubicBezTo>
                  <a:pt x="424070" y="680278"/>
                  <a:pt x="436830" y="686614"/>
                  <a:pt x="450574" y="689113"/>
                </a:cubicBezTo>
                <a:cubicBezTo>
                  <a:pt x="485614" y="695484"/>
                  <a:pt x="522233" y="692994"/>
                  <a:pt x="556592" y="702365"/>
                </a:cubicBezTo>
                <a:cubicBezTo>
                  <a:pt x="571958" y="706556"/>
                  <a:pt x="581435" y="723277"/>
                  <a:pt x="596348" y="728869"/>
                </a:cubicBezTo>
                <a:cubicBezTo>
                  <a:pt x="617438" y="736778"/>
                  <a:pt x="640621" y="737235"/>
                  <a:pt x="662609" y="742121"/>
                </a:cubicBezTo>
                <a:cubicBezTo>
                  <a:pt x="777385" y="767627"/>
                  <a:pt x="647089" y="747760"/>
                  <a:pt x="834887" y="768626"/>
                </a:cubicBezTo>
                <a:cubicBezTo>
                  <a:pt x="992048" y="807915"/>
                  <a:pt x="743217" y="747641"/>
                  <a:pt x="980661" y="795130"/>
                </a:cubicBezTo>
                <a:cubicBezTo>
                  <a:pt x="1016381" y="802274"/>
                  <a:pt x="1086679" y="821635"/>
                  <a:pt x="1086679" y="821635"/>
                </a:cubicBezTo>
                <a:cubicBezTo>
                  <a:pt x="1182379" y="885435"/>
                  <a:pt x="1093593" y="835700"/>
                  <a:pt x="1311966" y="861391"/>
                </a:cubicBezTo>
                <a:cubicBezTo>
                  <a:pt x="1325839" y="863023"/>
                  <a:pt x="1338170" y="871255"/>
                  <a:pt x="1351722" y="874643"/>
                </a:cubicBezTo>
                <a:cubicBezTo>
                  <a:pt x="1373574" y="880106"/>
                  <a:pt x="1395896" y="883478"/>
                  <a:pt x="1417983" y="887895"/>
                </a:cubicBezTo>
                <a:cubicBezTo>
                  <a:pt x="1435653" y="896730"/>
                  <a:pt x="1452834" y="906618"/>
                  <a:pt x="1470992" y="914400"/>
                </a:cubicBezTo>
                <a:cubicBezTo>
                  <a:pt x="1483831" y="919903"/>
                  <a:pt x="1498770" y="920465"/>
                  <a:pt x="1510748" y="927652"/>
                </a:cubicBezTo>
                <a:cubicBezTo>
                  <a:pt x="1521462" y="934080"/>
                  <a:pt x="1525400" y="950205"/>
                  <a:pt x="1537253" y="954156"/>
                </a:cubicBezTo>
                <a:cubicBezTo>
                  <a:pt x="1566886" y="964033"/>
                  <a:pt x="1599207" y="962273"/>
                  <a:pt x="1630018" y="967408"/>
                </a:cubicBezTo>
                <a:cubicBezTo>
                  <a:pt x="1813496" y="997988"/>
                  <a:pt x="1553791" y="980661"/>
                  <a:pt x="1961322" y="980661"/>
                </a:cubicBezTo>
              </a:path>
            </a:pathLst>
          </a:custGeom>
          <a:noFill/>
          <a:ln w="50800">
            <a:solidFill>
              <a:srgbClr val="00B0F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5671930" y="3114261"/>
            <a:ext cx="1855305" cy="929200"/>
          </a:xfrm>
          <a:custGeom>
            <a:avLst/>
            <a:gdLst>
              <a:gd name="connsiteX0" fmla="*/ 1855305 w 1855305"/>
              <a:gd name="connsiteY0" fmla="*/ 0 h 929200"/>
              <a:gd name="connsiteX1" fmla="*/ 1842053 w 1855305"/>
              <a:gd name="connsiteY1" fmla="*/ 278296 h 929200"/>
              <a:gd name="connsiteX2" fmla="*/ 1815548 w 1855305"/>
              <a:gd name="connsiteY2" fmla="*/ 304800 h 929200"/>
              <a:gd name="connsiteX3" fmla="*/ 1802296 w 1855305"/>
              <a:gd name="connsiteY3" fmla="*/ 344556 h 929200"/>
              <a:gd name="connsiteX4" fmla="*/ 1762540 w 1855305"/>
              <a:gd name="connsiteY4" fmla="*/ 371061 h 929200"/>
              <a:gd name="connsiteX5" fmla="*/ 1736035 w 1855305"/>
              <a:gd name="connsiteY5" fmla="*/ 397565 h 929200"/>
              <a:gd name="connsiteX6" fmla="*/ 1683027 w 1855305"/>
              <a:gd name="connsiteY6" fmla="*/ 424069 h 929200"/>
              <a:gd name="connsiteX7" fmla="*/ 1603513 w 1855305"/>
              <a:gd name="connsiteY7" fmla="*/ 463826 h 929200"/>
              <a:gd name="connsiteX8" fmla="*/ 1510748 w 1855305"/>
              <a:gd name="connsiteY8" fmla="*/ 530087 h 929200"/>
              <a:gd name="connsiteX9" fmla="*/ 1431235 w 1855305"/>
              <a:gd name="connsiteY9" fmla="*/ 556591 h 929200"/>
              <a:gd name="connsiteX10" fmla="*/ 1391479 w 1855305"/>
              <a:gd name="connsiteY10" fmla="*/ 583096 h 929200"/>
              <a:gd name="connsiteX11" fmla="*/ 1364974 w 1855305"/>
              <a:gd name="connsiteY11" fmla="*/ 609600 h 929200"/>
              <a:gd name="connsiteX12" fmla="*/ 1285461 w 1855305"/>
              <a:gd name="connsiteY12" fmla="*/ 636104 h 929200"/>
              <a:gd name="connsiteX13" fmla="*/ 1258957 w 1855305"/>
              <a:gd name="connsiteY13" fmla="*/ 662609 h 929200"/>
              <a:gd name="connsiteX14" fmla="*/ 1139687 w 1855305"/>
              <a:gd name="connsiteY14" fmla="*/ 702365 h 929200"/>
              <a:gd name="connsiteX15" fmla="*/ 967409 w 1855305"/>
              <a:gd name="connsiteY15" fmla="*/ 742122 h 929200"/>
              <a:gd name="connsiteX16" fmla="*/ 874644 w 1855305"/>
              <a:gd name="connsiteY16" fmla="*/ 768626 h 929200"/>
              <a:gd name="connsiteX17" fmla="*/ 755374 w 1855305"/>
              <a:gd name="connsiteY17" fmla="*/ 795130 h 929200"/>
              <a:gd name="connsiteX18" fmla="*/ 503583 w 1855305"/>
              <a:gd name="connsiteY18" fmla="*/ 834887 h 929200"/>
              <a:gd name="connsiteX19" fmla="*/ 437322 w 1855305"/>
              <a:gd name="connsiteY19" fmla="*/ 861391 h 929200"/>
              <a:gd name="connsiteX20" fmla="*/ 410818 w 1855305"/>
              <a:gd name="connsiteY20" fmla="*/ 887896 h 929200"/>
              <a:gd name="connsiteX21" fmla="*/ 291548 w 1855305"/>
              <a:gd name="connsiteY21" fmla="*/ 901148 h 929200"/>
              <a:gd name="connsiteX22" fmla="*/ 198783 w 1855305"/>
              <a:gd name="connsiteY22" fmla="*/ 927652 h 929200"/>
              <a:gd name="connsiteX23" fmla="*/ 0 w 1855305"/>
              <a:gd name="connsiteY23" fmla="*/ 927652 h 9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855305" h="929200">
                <a:moveTo>
                  <a:pt x="1855305" y="0"/>
                </a:moveTo>
                <a:cubicBezTo>
                  <a:pt x="1850888" y="92765"/>
                  <a:pt x="1854065" y="186206"/>
                  <a:pt x="1842053" y="278296"/>
                </a:cubicBezTo>
                <a:cubicBezTo>
                  <a:pt x="1840437" y="290685"/>
                  <a:pt x="1821976" y="294086"/>
                  <a:pt x="1815548" y="304800"/>
                </a:cubicBezTo>
                <a:cubicBezTo>
                  <a:pt x="1808361" y="316778"/>
                  <a:pt x="1811022" y="333648"/>
                  <a:pt x="1802296" y="344556"/>
                </a:cubicBezTo>
                <a:cubicBezTo>
                  <a:pt x="1792347" y="356993"/>
                  <a:pt x="1774977" y="361111"/>
                  <a:pt x="1762540" y="371061"/>
                </a:cubicBezTo>
                <a:cubicBezTo>
                  <a:pt x="1752784" y="378866"/>
                  <a:pt x="1746431" y="390634"/>
                  <a:pt x="1736035" y="397565"/>
                </a:cubicBezTo>
                <a:cubicBezTo>
                  <a:pt x="1719598" y="408523"/>
                  <a:pt x="1700179" y="414268"/>
                  <a:pt x="1683027" y="424069"/>
                </a:cubicBezTo>
                <a:cubicBezTo>
                  <a:pt x="1611095" y="465173"/>
                  <a:pt x="1676405" y="439529"/>
                  <a:pt x="1603513" y="463826"/>
                </a:cubicBezTo>
                <a:cubicBezTo>
                  <a:pt x="1596394" y="469165"/>
                  <a:pt x="1526601" y="523041"/>
                  <a:pt x="1510748" y="530087"/>
                </a:cubicBezTo>
                <a:cubicBezTo>
                  <a:pt x="1485218" y="541434"/>
                  <a:pt x="1431235" y="556591"/>
                  <a:pt x="1431235" y="556591"/>
                </a:cubicBezTo>
                <a:cubicBezTo>
                  <a:pt x="1417983" y="565426"/>
                  <a:pt x="1403916" y="573146"/>
                  <a:pt x="1391479" y="583096"/>
                </a:cubicBezTo>
                <a:cubicBezTo>
                  <a:pt x="1381723" y="590901"/>
                  <a:pt x="1376149" y="604012"/>
                  <a:pt x="1364974" y="609600"/>
                </a:cubicBezTo>
                <a:cubicBezTo>
                  <a:pt x="1339985" y="622094"/>
                  <a:pt x="1285461" y="636104"/>
                  <a:pt x="1285461" y="636104"/>
                </a:cubicBezTo>
                <a:cubicBezTo>
                  <a:pt x="1276626" y="644939"/>
                  <a:pt x="1270132" y="657021"/>
                  <a:pt x="1258957" y="662609"/>
                </a:cubicBezTo>
                <a:cubicBezTo>
                  <a:pt x="1258954" y="662611"/>
                  <a:pt x="1159567" y="695738"/>
                  <a:pt x="1139687" y="702365"/>
                </a:cubicBezTo>
                <a:cubicBezTo>
                  <a:pt x="1029991" y="738930"/>
                  <a:pt x="1201357" y="683636"/>
                  <a:pt x="967409" y="742122"/>
                </a:cubicBezTo>
                <a:cubicBezTo>
                  <a:pt x="801692" y="783550"/>
                  <a:pt x="1007727" y="730603"/>
                  <a:pt x="874644" y="768626"/>
                </a:cubicBezTo>
                <a:cubicBezTo>
                  <a:pt x="841287" y="778156"/>
                  <a:pt x="788167" y="789664"/>
                  <a:pt x="755374" y="795130"/>
                </a:cubicBezTo>
                <a:lnTo>
                  <a:pt x="503583" y="834887"/>
                </a:lnTo>
                <a:cubicBezTo>
                  <a:pt x="481496" y="843722"/>
                  <a:pt x="457976" y="849589"/>
                  <a:pt x="437322" y="861391"/>
                </a:cubicBezTo>
                <a:cubicBezTo>
                  <a:pt x="426474" y="867590"/>
                  <a:pt x="422872" y="884608"/>
                  <a:pt x="410818" y="887896"/>
                </a:cubicBezTo>
                <a:cubicBezTo>
                  <a:pt x="372226" y="898421"/>
                  <a:pt x="331305" y="896731"/>
                  <a:pt x="291548" y="901148"/>
                </a:cubicBezTo>
                <a:cubicBezTo>
                  <a:pt x="270406" y="908195"/>
                  <a:pt x="218544" y="926612"/>
                  <a:pt x="198783" y="927652"/>
                </a:cubicBezTo>
                <a:cubicBezTo>
                  <a:pt x="132614" y="931135"/>
                  <a:pt x="66261" y="927652"/>
                  <a:pt x="0" y="927652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4" name="Straight Connector 53"/>
          <p:cNvCxnSpPr/>
          <p:nvPr/>
        </p:nvCxnSpPr>
        <p:spPr>
          <a:xfrm>
            <a:off x="0" y="1598544"/>
            <a:ext cx="914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04518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6" grpId="0" animBg="1"/>
      <p:bldP spid="26" grpId="1" animBg="1"/>
      <p:bldP spid="29" grpId="0" animBg="1"/>
      <p:bldP spid="36" grpId="0" animBg="1"/>
      <p:bldP spid="36" grpId="1" animBg="1"/>
      <p:bldP spid="37" grpId="0" animBg="1"/>
      <p:bldP spid="37" grpId="1" animBg="1"/>
      <p:bldP spid="40" grpId="0" animBg="1"/>
      <p:bldP spid="18" grpId="0" animBg="1"/>
      <p:bldP spid="2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FILES\pictures (fun)\Background\2129252744_14946f56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457200"/>
            <a:ext cx="9212239" cy="6172200"/>
          </a:xfrm>
          <a:prstGeom prst="rect">
            <a:avLst/>
          </a:prstGeom>
          <a:noFill/>
        </p:spPr>
      </p:pic>
      <p:grpSp>
        <p:nvGrpSpPr>
          <p:cNvPr id="2" name="Group 17"/>
          <p:cNvGrpSpPr/>
          <p:nvPr/>
        </p:nvGrpSpPr>
        <p:grpSpPr>
          <a:xfrm>
            <a:off x="-13063" y="0"/>
            <a:ext cx="9170126" cy="6887980"/>
            <a:chOff x="-13063" y="0"/>
            <a:chExt cx="9170126" cy="6887980"/>
          </a:xfrm>
        </p:grpSpPr>
        <p:sp>
          <p:nvSpPr>
            <p:cNvPr id="9" name="Rectangle 8"/>
            <p:cNvSpPr/>
            <p:nvPr/>
          </p:nvSpPr>
          <p:spPr>
            <a:xfrm>
              <a:off x="-13063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 flipH="1">
              <a:off x="-13063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13063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 flipH="1">
              <a:off x="9050382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95400" y="6564868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MENU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0" y="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C00FF"/>
                </a:solidFill>
                <a:latin typeface="Bradley Hand ITC" pitchFamily="66" charset="0"/>
              </a:rPr>
              <a:t>ACTIVITIES</a:t>
            </a:r>
            <a:endParaRPr lang="en-US" sz="4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5943600"/>
            <a:ext cx="19159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Money Problems</a:t>
            </a:r>
            <a:endParaRPr lang="en-US" dirty="0" smtClean="0"/>
          </a:p>
          <a:p>
            <a:r>
              <a:rPr lang="en-US" dirty="0" smtClean="0">
                <a:hlinkClick r:id="" action="ppaction://noaction"/>
              </a:rPr>
              <a:t>Substitution 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6858000" y="3505199"/>
          <a:ext cx="1295400" cy="17317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62" name="Document" r:id="rId3" imgW="7163331" imgH="9576455" progId="Word.Document.8">
                  <p:embed/>
                </p:oleObj>
              </mc:Choice>
              <mc:Fallback>
                <p:oleObj name="Document" r:id="rId3" imgW="7163331" imgH="9576455" progId="Word.Document.8">
                  <p:embed/>
                  <p:pic>
                    <p:nvPicPr>
                      <p:cNvPr id="0" name="Picture 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3505199"/>
                        <a:ext cx="1295400" cy="17317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7"/>
          <p:cNvGrpSpPr/>
          <p:nvPr/>
        </p:nvGrpSpPr>
        <p:grpSpPr>
          <a:xfrm>
            <a:off x="-13063" y="0"/>
            <a:ext cx="9170126" cy="6887980"/>
            <a:chOff x="-13063" y="0"/>
            <a:chExt cx="9170126" cy="6887980"/>
          </a:xfrm>
        </p:grpSpPr>
        <p:sp>
          <p:nvSpPr>
            <p:cNvPr id="9" name="Rectangle 8"/>
            <p:cNvSpPr/>
            <p:nvPr/>
          </p:nvSpPr>
          <p:spPr>
            <a:xfrm>
              <a:off x="-13063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 flipH="1">
              <a:off x="-13063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13063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 flipH="1">
              <a:off x="9050382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95400" y="6564868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6" action="ppaction://hlinksldjump"/>
              </a:rPr>
              <a:t>MENU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0" y="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C00FF"/>
                </a:solidFill>
                <a:latin typeface="Bradley Hand ITC" pitchFamily="66" charset="0"/>
              </a:rPr>
              <a:t>ACTIVITIES</a:t>
            </a:r>
            <a:endParaRPr lang="en-US" sz="4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  <p:graphicFrame>
        <p:nvGraphicFramePr>
          <p:cNvPr id="108547" name="Object 5"/>
          <p:cNvGraphicFramePr>
            <a:graphicFrameLocks noChangeAspect="1"/>
          </p:cNvGraphicFramePr>
          <p:nvPr/>
        </p:nvGraphicFramePr>
        <p:xfrm>
          <a:off x="5181600" y="3505200"/>
          <a:ext cx="1150845" cy="154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63" name="Document" r:id="rId7" imgW="6975669" imgH="9366490" progId="Word.Document.8">
                  <p:embed/>
                </p:oleObj>
              </mc:Choice>
              <mc:Fallback>
                <p:oleObj name="Document" r:id="rId7" imgW="6975669" imgH="9366490" progId="Word.Document.8">
                  <p:embed/>
                  <p:pic>
                    <p:nvPicPr>
                      <p:cNvPr id="0" name="Picture 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3505200"/>
                        <a:ext cx="1150845" cy="15446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6705600" y="3200400"/>
            <a:ext cx="1919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Money problems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953000" y="3124200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Substitution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8382000" y="5767922"/>
          <a:ext cx="454422" cy="607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48" name="Document" r:id="rId3" imgW="7163331" imgH="9576455" progId="Word.Document.8">
                  <p:embed/>
                </p:oleObj>
              </mc:Choice>
              <mc:Fallback>
                <p:oleObj name="Document" r:id="rId3" imgW="7163331" imgH="9576455" progId="Word.Document.8">
                  <p:embed/>
                  <p:pic>
                    <p:nvPicPr>
                      <p:cNvPr id="0" name="Picture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5767922"/>
                        <a:ext cx="454422" cy="60747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7"/>
          <p:cNvGrpSpPr/>
          <p:nvPr/>
        </p:nvGrpSpPr>
        <p:grpSpPr>
          <a:xfrm>
            <a:off x="-13063" y="0"/>
            <a:ext cx="9170126" cy="6887980"/>
            <a:chOff x="-13063" y="0"/>
            <a:chExt cx="9170126" cy="6887980"/>
          </a:xfrm>
        </p:grpSpPr>
        <p:sp>
          <p:nvSpPr>
            <p:cNvPr id="9" name="Rectangle 8"/>
            <p:cNvSpPr/>
            <p:nvPr/>
          </p:nvSpPr>
          <p:spPr>
            <a:xfrm>
              <a:off x="-13063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 flipH="1">
              <a:off x="-13063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13063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 flipH="1">
              <a:off x="9050382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95400" y="6564868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6" action="ppaction://hlinksldjump"/>
              </a:rPr>
              <a:t>MENU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0" y="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C00FF"/>
                </a:solidFill>
                <a:latin typeface="Bradley Hand ITC" pitchFamily="66" charset="0"/>
              </a:rPr>
              <a:t>ACTIVITIES</a:t>
            </a:r>
            <a:endParaRPr lang="en-US" sz="4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  <p:pic>
        <p:nvPicPr>
          <p:cNvPr id="11469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2481773" y="-576773"/>
            <a:ext cx="4705915" cy="738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2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4281487" y="4786313"/>
            <a:ext cx="86677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3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400000">
            <a:off x="-23813" y="2690813"/>
            <a:ext cx="17716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457200" y="609600"/>
          <a:ext cx="8382000" cy="113562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0" name="Document" r:id="rId3" imgW="7073900" imgH="9575800" progId="Word.Document.8">
                  <p:embed/>
                </p:oleObj>
              </mc:Choice>
              <mc:Fallback>
                <p:oleObj name="Document" r:id="rId3" imgW="7073900" imgH="9575800" progId="Word.Document.8">
                  <p:embed/>
                  <p:pic>
                    <p:nvPicPr>
                      <p:cNvPr id="0" name="Picture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609600"/>
                        <a:ext cx="8382000" cy="1135625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7"/>
          <p:cNvGrpSpPr/>
          <p:nvPr/>
        </p:nvGrpSpPr>
        <p:grpSpPr>
          <a:xfrm>
            <a:off x="-13063" y="0"/>
            <a:ext cx="9170126" cy="6887980"/>
            <a:chOff x="-13063" y="0"/>
            <a:chExt cx="9170126" cy="6887980"/>
          </a:xfrm>
        </p:grpSpPr>
        <p:sp>
          <p:nvSpPr>
            <p:cNvPr id="9" name="Rectangle 8"/>
            <p:cNvSpPr/>
            <p:nvPr/>
          </p:nvSpPr>
          <p:spPr>
            <a:xfrm>
              <a:off x="-13063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 flipH="1">
              <a:off x="-13063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13063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 flipH="1">
              <a:off x="9050382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95400" y="6564868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6" action="ppaction://hlinksldjump"/>
              </a:rPr>
              <a:t>MENU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0" y="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C00FF"/>
                </a:solidFill>
                <a:latin typeface="Bradley Hand ITC" pitchFamily="66" charset="0"/>
              </a:rPr>
              <a:t>ACTIVITIES</a:t>
            </a:r>
            <a:endParaRPr lang="en-US" sz="4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4971E-6 L -3.33333E-6 -0.582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304800" y="685799"/>
          <a:ext cx="8686800" cy="116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24" name="Document" r:id="rId3" imgW="7124700" imgH="9575800" progId="Word.Document.8">
                  <p:embed/>
                </p:oleObj>
              </mc:Choice>
              <mc:Fallback>
                <p:oleObj name="Document" r:id="rId3" imgW="7124700" imgH="9575800" progId="Word.Document.8">
                  <p:embed/>
                  <p:pic>
                    <p:nvPicPr>
                      <p:cNvPr id="0" name="Picture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685799"/>
                        <a:ext cx="8686800" cy="116984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7"/>
          <p:cNvGrpSpPr/>
          <p:nvPr/>
        </p:nvGrpSpPr>
        <p:grpSpPr>
          <a:xfrm>
            <a:off x="-13063" y="0"/>
            <a:ext cx="9170126" cy="6887980"/>
            <a:chOff x="-13063" y="0"/>
            <a:chExt cx="9170126" cy="6887980"/>
          </a:xfrm>
        </p:grpSpPr>
        <p:sp>
          <p:nvSpPr>
            <p:cNvPr id="9" name="Rectangle 8"/>
            <p:cNvSpPr/>
            <p:nvPr/>
          </p:nvSpPr>
          <p:spPr>
            <a:xfrm>
              <a:off x="-13063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 flipH="1">
              <a:off x="-13063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13063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 flipH="1">
              <a:off x="9050382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95400" y="6564868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6" action="ppaction://hlinksldjump"/>
              </a:rPr>
              <a:t>MENU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0" y="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C00FF"/>
                </a:solidFill>
                <a:latin typeface="Bradley Hand ITC" pitchFamily="66" charset="0"/>
              </a:rPr>
              <a:t>ACTIVITIES</a:t>
            </a:r>
            <a:endParaRPr lang="en-US" sz="4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69942E-6 L -3.33333E-6 -0.718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 descr="bolan0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2738"/>
            <a:ext cx="8458200" cy="654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7"/>
          <p:cNvGrpSpPr/>
          <p:nvPr/>
        </p:nvGrpSpPr>
        <p:grpSpPr>
          <a:xfrm>
            <a:off x="-13063" y="0"/>
            <a:ext cx="9170126" cy="6887980"/>
            <a:chOff x="-13063" y="0"/>
            <a:chExt cx="9170126" cy="6887980"/>
          </a:xfrm>
        </p:grpSpPr>
        <p:sp>
          <p:nvSpPr>
            <p:cNvPr id="6" name="Rectangle 5"/>
            <p:cNvSpPr/>
            <p:nvPr/>
          </p:nvSpPr>
          <p:spPr>
            <a:xfrm>
              <a:off x="-13063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-13063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-13063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 flipH="1">
              <a:off x="9050382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95400" y="6564868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MENU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0" y="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C00FF"/>
                </a:solidFill>
                <a:latin typeface="Bradley Hand ITC" pitchFamily="66" charset="0"/>
              </a:rPr>
              <a:t>ACTIVITIES</a:t>
            </a:r>
            <a:endParaRPr lang="en-US" sz="4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914400" y="3505200"/>
            <a:ext cx="16764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3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0" y="285690"/>
            <a:ext cx="2323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INTRODUCTION</a:t>
            </a:r>
            <a:endParaRPr lang="en-US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FF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46085" name="Object 7"/>
          <p:cNvGraphicFramePr>
            <a:graphicFrameLocks noChangeAspect="1"/>
          </p:cNvGraphicFramePr>
          <p:nvPr/>
        </p:nvGraphicFramePr>
        <p:xfrm>
          <a:off x="4724400" y="838200"/>
          <a:ext cx="4419600" cy="224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0" name="Equation" r:id="rId6" imgW="792000" imgH="396000" progId="Equation.3">
                  <p:embed/>
                </p:oleObj>
              </mc:Choice>
              <mc:Fallback>
                <p:oleObj name="Equation" r:id="rId6" imgW="792000" imgH="396000" progId="Equation.3">
                  <p:embed/>
                  <p:pic>
                    <p:nvPicPr>
                      <p:cNvPr id="0" name="Picture 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838200"/>
                        <a:ext cx="4419600" cy="224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 rot="21220660">
            <a:off x="609600" y="762000"/>
            <a:ext cx="3886200" cy="769441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tx1"/>
                </a:solidFill>
              </a:rPr>
              <a:t>This is our </a:t>
            </a:r>
          </a:p>
          <a:p>
            <a:pPr algn="ctr"/>
            <a:r>
              <a:rPr lang="en-US" sz="2200" b="1" dirty="0" smtClean="0">
                <a:solidFill>
                  <a:schemeClr val="tx1"/>
                </a:solidFill>
              </a:rPr>
              <a:t>SYSTEM of EQUATIONS</a:t>
            </a:r>
            <a:endParaRPr lang="en-US" sz="2200" b="1" dirty="0">
              <a:solidFill>
                <a:schemeClr val="tx1"/>
              </a:solidFill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0" y="3352800"/>
            <a:ext cx="9144000" cy="0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04800" y="35052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 </a:t>
            </a:r>
            <a:r>
              <a:rPr lang="en-US" sz="2200" b="1" dirty="0" smtClean="0"/>
              <a:t>SOLUTION</a:t>
            </a:r>
            <a:r>
              <a:rPr lang="en-US" sz="2200" dirty="0" smtClean="0"/>
              <a:t> is the value of both x and y.</a:t>
            </a:r>
            <a:endParaRPr lang="en-US" sz="2200" dirty="0"/>
          </a:p>
        </p:txBody>
      </p:sp>
      <p:sp>
        <p:nvSpPr>
          <p:cNvPr id="27" name="TextBox 26"/>
          <p:cNvSpPr txBox="1"/>
          <p:nvPr/>
        </p:nvSpPr>
        <p:spPr>
          <a:xfrm>
            <a:off x="304800" y="40386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In this case, a burger costs $1.50, and a coke costs $1.25</a:t>
            </a:r>
            <a:endParaRPr lang="en-US" sz="2200" dirty="0"/>
          </a:p>
        </p:txBody>
      </p:sp>
      <p:graphicFrame>
        <p:nvGraphicFramePr>
          <p:cNvPr id="49155" name="Object 4"/>
          <p:cNvGraphicFramePr>
            <a:graphicFrameLocks noChangeAspect="1"/>
          </p:cNvGraphicFramePr>
          <p:nvPr/>
        </p:nvGraphicFramePr>
        <p:xfrm>
          <a:off x="4419600" y="4572000"/>
          <a:ext cx="2741612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1" name="Equation" r:id="rId8" imgW="660113" imgH="203112" progId="Equation.3">
                  <p:embed/>
                </p:oleObj>
              </mc:Choice>
              <mc:Fallback>
                <p:oleObj name="Equation" r:id="rId8" imgW="660113" imgH="203112" progId="Equation.3">
                  <p:embed/>
                  <p:pic>
                    <p:nvPicPr>
                      <p:cNvPr id="0" name="Picture 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4572000"/>
                        <a:ext cx="2741612" cy="846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6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2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0" grpId="0"/>
      <p:bldP spid="2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 descr="bolan0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212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17"/>
          <p:cNvGrpSpPr/>
          <p:nvPr/>
        </p:nvGrpSpPr>
        <p:grpSpPr>
          <a:xfrm>
            <a:off x="-13063" y="0"/>
            <a:ext cx="9170126" cy="6887980"/>
            <a:chOff x="-13063" y="0"/>
            <a:chExt cx="9170126" cy="6887980"/>
          </a:xfrm>
        </p:grpSpPr>
        <p:sp>
          <p:nvSpPr>
            <p:cNvPr id="8" name="Rectangle 7"/>
            <p:cNvSpPr/>
            <p:nvPr/>
          </p:nvSpPr>
          <p:spPr>
            <a:xfrm>
              <a:off x="-13063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-13063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-13063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 flipH="1">
              <a:off x="9050382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95400" y="6564868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MENU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0" y="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C00FF"/>
                </a:solidFill>
                <a:latin typeface="Bradley Hand ITC" pitchFamily="66" charset="0"/>
              </a:rPr>
              <a:t>ACTIVITIES</a:t>
            </a:r>
            <a:endParaRPr lang="en-US" sz="4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4" descr="bolan0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0" y="0"/>
            <a:ext cx="535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Line 5"/>
          <p:cNvSpPr>
            <a:spLocks noChangeShapeType="1"/>
          </p:cNvSpPr>
          <p:nvPr/>
        </p:nvSpPr>
        <p:spPr bwMode="auto">
          <a:xfrm flipH="1">
            <a:off x="4648200" y="3200400"/>
            <a:ext cx="1600200" cy="304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 flipH="1">
            <a:off x="5867400" y="3200400"/>
            <a:ext cx="381000" cy="304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6327775" y="2438400"/>
            <a:ext cx="28162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I’m not sure about these</a:t>
            </a:r>
          </a:p>
          <a:p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They are ESTIMATES </a:t>
            </a:r>
          </a:p>
          <a:p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from the graph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6327775" y="4419600"/>
            <a:ext cx="2392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How can we be sure?</a:t>
            </a:r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 flipH="1" flipV="1">
            <a:off x="5181600" y="4419600"/>
            <a:ext cx="1143000" cy="1524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6324600" y="4876800"/>
            <a:ext cx="282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omic Sans MS" pitchFamily="66" charset="0"/>
              </a:rPr>
              <a:t>The slopes are the same.</a:t>
            </a:r>
          </a:p>
        </p:txBody>
      </p:sp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1950" y="2565400"/>
            <a:ext cx="603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819400"/>
            <a:ext cx="603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5113" y="3084513"/>
            <a:ext cx="603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327400"/>
            <a:ext cx="603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3352800"/>
            <a:ext cx="603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3581400"/>
            <a:ext cx="603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3810000"/>
            <a:ext cx="2057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810000"/>
            <a:ext cx="603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4038600"/>
            <a:ext cx="762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97313" y="4292600"/>
            <a:ext cx="1208087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6513" y="5195888"/>
            <a:ext cx="7620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Group 17"/>
          <p:cNvGrpSpPr/>
          <p:nvPr/>
        </p:nvGrpSpPr>
        <p:grpSpPr>
          <a:xfrm>
            <a:off x="-13063" y="0"/>
            <a:ext cx="9170126" cy="6887980"/>
            <a:chOff x="-13063" y="0"/>
            <a:chExt cx="9170126" cy="6887980"/>
          </a:xfrm>
        </p:grpSpPr>
        <p:sp>
          <p:nvSpPr>
            <p:cNvPr id="29" name="Rectangle 28"/>
            <p:cNvSpPr/>
            <p:nvPr/>
          </p:nvSpPr>
          <p:spPr>
            <a:xfrm>
              <a:off x="-13063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/>
            <p:cNvSpPr/>
            <p:nvPr/>
          </p:nvSpPr>
          <p:spPr>
            <a:xfrm flipH="1">
              <a:off x="-13063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-13063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31"/>
            <p:cNvSpPr/>
            <p:nvPr/>
          </p:nvSpPr>
          <p:spPr>
            <a:xfrm flipH="1">
              <a:off x="9050382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95400" y="6564868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MENU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048000" y="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C00FF"/>
                </a:solidFill>
                <a:latin typeface="Bradley Hand ITC" pitchFamily="66" charset="0"/>
              </a:rPr>
              <a:t>ACTIVITIES</a:t>
            </a:r>
            <a:endParaRPr lang="en-US" sz="4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  <p:bldP spid="4102" grpId="0" animBg="1"/>
      <p:bldP spid="4103" grpId="0"/>
      <p:bldP spid="4104" grpId="0"/>
      <p:bldP spid="4105" grpId="0" animBg="1"/>
      <p:bldP spid="410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5" name="Picture 2" descr="bolan00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8600" y="-76200"/>
            <a:ext cx="9372600" cy="6899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410" name="Object 8"/>
          <p:cNvGraphicFramePr>
            <a:graphicFrameLocks noChangeAspect="1"/>
          </p:cNvGraphicFramePr>
          <p:nvPr/>
        </p:nvGraphicFramePr>
        <p:xfrm>
          <a:off x="1524000" y="3352800"/>
          <a:ext cx="96361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28" name="Equation" r:id="rId4" imgW="11799000" imgH="5175000" progId="Equation.3">
                  <p:embed/>
                </p:oleObj>
              </mc:Choice>
              <mc:Fallback>
                <p:oleObj name="Equation" r:id="rId4" imgW="11799000" imgH="5175000" progId="Equation.3">
                  <p:embed/>
                  <p:pic>
                    <p:nvPicPr>
                      <p:cNvPr id="0" name="Picture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352800"/>
                        <a:ext cx="963613" cy="428625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2" name="Oval 9"/>
          <p:cNvSpPr>
            <a:spLocks noChangeArrowheads="1"/>
          </p:cNvSpPr>
          <p:nvPr/>
        </p:nvSpPr>
        <p:spPr bwMode="auto">
          <a:xfrm>
            <a:off x="1538288" y="3000375"/>
            <a:ext cx="152400" cy="1524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" name="Group 17"/>
          <p:cNvGrpSpPr/>
          <p:nvPr/>
        </p:nvGrpSpPr>
        <p:grpSpPr>
          <a:xfrm>
            <a:off x="-13063" y="0"/>
            <a:ext cx="9170126" cy="6887980"/>
            <a:chOff x="-13063" y="0"/>
            <a:chExt cx="9170126" cy="6887980"/>
          </a:xfrm>
        </p:grpSpPr>
        <p:sp>
          <p:nvSpPr>
            <p:cNvPr id="12" name="Rectangle 11"/>
            <p:cNvSpPr/>
            <p:nvPr/>
          </p:nvSpPr>
          <p:spPr>
            <a:xfrm>
              <a:off x="-13063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 flipH="1">
              <a:off x="-13063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-13063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/>
            <p:cNvSpPr/>
            <p:nvPr/>
          </p:nvSpPr>
          <p:spPr>
            <a:xfrm flipH="1">
              <a:off x="9050382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6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5400" y="6564868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7" action="ppaction://hlinksldjump"/>
              </a:rPr>
              <a:t>MENU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0" y="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C00FF"/>
                </a:solidFill>
                <a:latin typeface="Bradley Hand ITC" pitchFamily="66" charset="0"/>
              </a:rPr>
              <a:t>ACTIVITIES</a:t>
            </a:r>
            <a:endParaRPr lang="en-US" sz="4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Text Box 4"/>
          <p:cNvSpPr txBox="1">
            <a:spLocks noChangeArrowheads="1"/>
          </p:cNvSpPr>
          <p:nvPr/>
        </p:nvSpPr>
        <p:spPr bwMode="auto">
          <a:xfrm>
            <a:off x="152400" y="609600"/>
            <a:ext cx="1268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Comic Sans MS" pitchFamily="66" charset="0"/>
              </a:rPr>
              <a:t>OPENER 1</a:t>
            </a:r>
          </a:p>
        </p:txBody>
      </p:sp>
      <p:graphicFrame>
        <p:nvGraphicFramePr>
          <p:cNvPr id="18434" name="Object 5"/>
          <p:cNvGraphicFramePr>
            <a:graphicFrameLocks noChangeAspect="1"/>
          </p:cNvGraphicFramePr>
          <p:nvPr/>
        </p:nvGraphicFramePr>
        <p:xfrm>
          <a:off x="2133600" y="1752600"/>
          <a:ext cx="3443288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00" name="Equation" r:id="rId3" imgW="31671000" imgH="8631000" progId="Equation.3">
                  <p:embed/>
                </p:oleObj>
              </mc:Choice>
              <mc:Fallback>
                <p:oleObj name="Equation" r:id="rId3" imgW="31671000" imgH="8631000" progId="Equation.3">
                  <p:embed/>
                  <p:pic>
                    <p:nvPicPr>
                      <p:cNvPr id="0" name="Picture 3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1752600"/>
                        <a:ext cx="3443288" cy="938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2" name="Text Box 6"/>
          <p:cNvSpPr txBox="1">
            <a:spLocks noChangeArrowheads="1"/>
          </p:cNvSpPr>
          <p:nvPr/>
        </p:nvSpPr>
        <p:spPr bwMode="auto">
          <a:xfrm>
            <a:off x="228600" y="10668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Comic Sans MS" pitchFamily="66" charset="0"/>
              </a:rPr>
              <a:t>Solve for x:</a:t>
            </a:r>
          </a:p>
        </p:txBody>
      </p:sp>
      <p:graphicFrame>
        <p:nvGraphicFramePr>
          <p:cNvPr id="18435" name="Object 7"/>
          <p:cNvGraphicFramePr>
            <a:graphicFrameLocks noChangeAspect="1"/>
          </p:cNvGraphicFramePr>
          <p:nvPr/>
        </p:nvGraphicFramePr>
        <p:xfrm>
          <a:off x="1981200" y="2667000"/>
          <a:ext cx="2743200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01" name="Equation" r:id="rId5" imgW="30807000" imgH="8631000" progId="Equation.3">
                  <p:embed/>
                </p:oleObj>
              </mc:Choice>
              <mc:Fallback>
                <p:oleObj name="Equation" r:id="rId5" imgW="30807000" imgH="8631000" progId="Equation.3">
                  <p:embed/>
                  <p:pic>
                    <p:nvPicPr>
                      <p:cNvPr id="0" name="Picture 3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667000"/>
                        <a:ext cx="2743200" cy="712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3" name="Line 8"/>
          <p:cNvSpPr>
            <a:spLocks noChangeShapeType="1"/>
          </p:cNvSpPr>
          <p:nvPr/>
        </p:nvSpPr>
        <p:spPr bwMode="auto">
          <a:xfrm>
            <a:off x="2057400" y="3505200"/>
            <a:ext cx="33528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18436" name="Object 9"/>
          <p:cNvGraphicFramePr>
            <a:graphicFrameLocks noChangeAspect="1"/>
          </p:cNvGraphicFramePr>
          <p:nvPr/>
        </p:nvGraphicFramePr>
        <p:xfrm>
          <a:off x="2209800" y="3200400"/>
          <a:ext cx="2222500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02" name="Equation" r:id="rId7" imgW="20439000" imgH="8631000" progId="Equation.3">
                  <p:embed/>
                </p:oleObj>
              </mc:Choice>
              <mc:Fallback>
                <p:oleObj name="Equation" r:id="rId7" imgW="20439000" imgH="8631000" progId="Equation.3">
                  <p:embed/>
                  <p:pic>
                    <p:nvPicPr>
                      <p:cNvPr id="0" name="Picture 3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200400"/>
                        <a:ext cx="2222500" cy="938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7" name="Object 10"/>
          <p:cNvGraphicFramePr>
            <a:graphicFrameLocks noChangeAspect="1"/>
          </p:cNvGraphicFramePr>
          <p:nvPr/>
        </p:nvGraphicFramePr>
        <p:xfrm>
          <a:off x="2971800" y="3886200"/>
          <a:ext cx="171767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03" name="Equation" r:id="rId9" imgW="19287000" imgH="4887000" progId="Equation.3">
                  <p:embed/>
                </p:oleObj>
              </mc:Choice>
              <mc:Fallback>
                <p:oleObj name="Equation" r:id="rId9" imgW="19287000" imgH="4887000" progId="Equation.3">
                  <p:embed/>
                  <p:pic>
                    <p:nvPicPr>
                      <p:cNvPr id="0" name="Picture 3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3886200"/>
                        <a:ext cx="1717675" cy="403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4" name="Line 11"/>
          <p:cNvSpPr>
            <a:spLocks noChangeShapeType="1"/>
          </p:cNvSpPr>
          <p:nvPr/>
        </p:nvSpPr>
        <p:spPr bwMode="auto">
          <a:xfrm>
            <a:off x="2057400" y="4343400"/>
            <a:ext cx="33528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18438" name="Object 12"/>
          <p:cNvGraphicFramePr>
            <a:graphicFrameLocks noChangeAspect="1"/>
          </p:cNvGraphicFramePr>
          <p:nvPr/>
        </p:nvGraphicFramePr>
        <p:xfrm>
          <a:off x="3200400" y="4419600"/>
          <a:ext cx="1282700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04" name="Equation" r:id="rId11" imgW="11799000" imgH="8631000" progId="Equation.3">
                  <p:embed/>
                </p:oleObj>
              </mc:Choice>
              <mc:Fallback>
                <p:oleObj name="Equation" r:id="rId11" imgW="11799000" imgH="8631000" progId="Equation.3">
                  <p:embed/>
                  <p:pic>
                    <p:nvPicPr>
                      <p:cNvPr id="0" name="Picture 3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419600"/>
                        <a:ext cx="1282700" cy="938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9" name="Object 13"/>
          <p:cNvGraphicFramePr>
            <a:graphicFrameLocks noChangeAspect="1"/>
          </p:cNvGraphicFramePr>
          <p:nvPr/>
        </p:nvGraphicFramePr>
        <p:xfrm>
          <a:off x="2590800" y="4495800"/>
          <a:ext cx="2384425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05" name="Equation" r:id="rId13" imgW="26775000" imgH="8631000" progId="Equation.3">
                  <p:embed/>
                </p:oleObj>
              </mc:Choice>
              <mc:Fallback>
                <p:oleObj name="Equation" r:id="rId13" imgW="26775000" imgH="8631000" progId="Equation.3">
                  <p:embed/>
                  <p:pic>
                    <p:nvPicPr>
                      <p:cNvPr id="0" name="Picture 3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495800"/>
                        <a:ext cx="2384425" cy="712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0" name="Object 14"/>
          <p:cNvGraphicFramePr>
            <a:graphicFrameLocks noChangeAspect="1"/>
          </p:cNvGraphicFramePr>
          <p:nvPr/>
        </p:nvGraphicFramePr>
        <p:xfrm>
          <a:off x="3429000" y="5659438"/>
          <a:ext cx="1157288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06" name="Equation" r:id="rId15" imgW="432000" imgH="162000" progId="Equation.3">
                  <p:embed/>
                </p:oleObj>
              </mc:Choice>
              <mc:Fallback>
                <p:oleObj name="Equation" r:id="rId15" imgW="432000" imgH="162000" progId="Equation.3">
                  <p:embed/>
                  <p:pic>
                    <p:nvPicPr>
                      <p:cNvPr id="0" name="Picture 3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5659438"/>
                        <a:ext cx="1157288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1828800" y="2667000"/>
            <a:ext cx="4038600" cy="3962400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49" name="AutoShape 17"/>
          <p:cNvSpPr>
            <a:spLocks/>
          </p:cNvSpPr>
          <p:nvPr/>
        </p:nvSpPr>
        <p:spPr bwMode="auto">
          <a:xfrm rot="-5400000">
            <a:off x="2590800" y="990600"/>
            <a:ext cx="457200" cy="1371600"/>
          </a:xfrm>
          <a:prstGeom prst="rightBrace">
            <a:avLst>
              <a:gd name="adj1" fmla="val 25000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en-US">
              <a:solidFill>
                <a:schemeClr val="hlink"/>
              </a:solidFill>
            </a:endParaRPr>
          </a:p>
        </p:txBody>
      </p:sp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1905000" y="1066800"/>
            <a:ext cx="180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hlink"/>
                </a:solidFill>
                <a:latin typeface="Comic Sans MS" pitchFamily="66" charset="0"/>
              </a:rPr>
              <a:t>Alex’s Equation</a:t>
            </a:r>
          </a:p>
        </p:txBody>
      </p:sp>
      <p:sp>
        <p:nvSpPr>
          <p:cNvPr id="18451" name="AutoShape 19"/>
          <p:cNvSpPr>
            <a:spLocks/>
          </p:cNvSpPr>
          <p:nvPr/>
        </p:nvSpPr>
        <p:spPr bwMode="auto">
          <a:xfrm rot="-5400000">
            <a:off x="4495800" y="914400"/>
            <a:ext cx="457200" cy="1524000"/>
          </a:xfrm>
          <a:prstGeom prst="rightBrace">
            <a:avLst>
              <a:gd name="adj1" fmla="val 27778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en-US">
              <a:solidFill>
                <a:schemeClr val="hlink"/>
              </a:solidFill>
            </a:endParaRPr>
          </a:p>
        </p:txBody>
      </p:sp>
      <p:sp>
        <p:nvSpPr>
          <p:cNvPr id="18452" name="Text Box 20"/>
          <p:cNvSpPr txBox="1">
            <a:spLocks noChangeArrowheads="1"/>
          </p:cNvSpPr>
          <p:nvPr/>
        </p:nvSpPr>
        <p:spPr bwMode="auto">
          <a:xfrm>
            <a:off x="3886200" y="1066800"/>
            <a:ext cx="20716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hlink"/>
                </a:solidFill>
                <a:latin typeface="Comic Sans MS" pitchFamily="66" charset="0"/>
              </a:rPr>
              <a:t>Hector’s Equation</a:t>
            </a:r>
          </a:p>
        </p:txBody>
      </p:sp>
      <p:grpSp>
        <p:nvGrpSpPr>
          <p:cNvPr id="22" name="Group 17"/>
          <p:cNvGrpSpPr/>
          <p:nvPr/>
        </p:nvGrpSpPr>
        <p:grpSpPr>
          <a:xfrm>
            <a:off x="-13063" y="0"/>
            <a:ext cx="9170126" cy="6887980"/>
            <a:chOff x="-13063" y="0"/>
            <a:chExt cx="9170126" cy="6887980"/>
          </a:xfrm>
        </p:grpSpPr>
        <p:sp>
          <p:nvSpPr>
            <p:cNvPr id="23" name="Rectangle 22"/>
            <p:cNvSpPr/>
            <p:nvPr/>
          </p:nvSpPr>
          <p:spPr>
            <a:xfrm>
              <a:off x="-13063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/>
            <p:cNvSpPr/>
            <p:nvPr/>
          </p:nvSpPr>
          <p:spPr>
            <a:xfrm flipH="1">
              <a:off x="-13063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-13063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/>
            <p:cNvSpPr/>
            <p:nvPr/>
          </p:nvSpPr>
          <p:spPr>
            <a:xfrm flipH="1">
              <a:off x="9050382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17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95400" y="6564868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18" action="ppaction://hlinksldjump"/>
              </a:rPr>
              <a:t>MENU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48000" y="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C00FF"/>
                </a:solidFill>
                <a:latin typeface="Bradley Hand ITC" pitchFamily="66" charset="0"/>
              </a:rPr>
              <a:t>ACTIVITIES</a:t>
            </a:r>
            <a:endParaRPr lang="en-US" sz="4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8" grpId="0" animBg="1"/>
      <p:bldP spid="18449" grpId="0" animBg="1"/>
      <p:bldP spid="18450" grpId="0"/>
      <p:bldP spid="18451" grpId="0" animBg="1"/>
      <p:bldP spid="1845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5" name="Text Box 4"/>
          <p:cNvSpPr txBox="1">
            <a:spLocks noChangeArrowheads="1"/>
          </p:cNvSpPr>
          <p:nvPr/>
        </p:nvSpPr>
        <p:spPr bwMode="auto">
          <a:xfrm>
            <a:off x="152400" y="582613"/>
            <a:ext cx="1304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Comic Sans MS" pitchFamily="66" charset="0"/>
              </a:rPr>
              <a:t>OPENER 2</a:t>
            </a:r>
          </a:p>
        </p:txBody>
      </p:sp>
      <p:graphicFrame>
        <p:nvGraphicFramePr>
          <p:cNvPr id="19458" name="Object 5"/>
          <p:cNvGraphicFramePr>
            <a:graphicFrameLocks noChangeAspect="1"/>
          </p:cNvGraphicFramePr>
          <p:nvPr/>
        </p:nvGraphicFramePr>
        <p:xfrm>
          <a:off x="2438400" y="1725613"/>
          <a:ext cx="3130550" cy="93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24" name="Equation" r:id="rId3" imgW="28791000" imgH="8631000" progId="Equation.3">
                  <p:embed/>
                </p:oleObj>
              </mc:Choice>
              <mc:Fallback>
                <p:oleObj name="Equation" r:id="rId3" imgW="28791000" imgH="8631000" progId="Equation.3">
                  <p:embed/>
                  <p:pic>
                    <p:nvPicPr>
                      <p:cNvPr id="0" name="Picture 3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725613"/>
                        <a:ext cx="3130550" cy="938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6" name="Text Box 6"/>
          <p:cNvSpPr txBox="1">
            <a:spLocks noChangeArrowheads="1"/>
          </p:cNvSpPr>
          <p:nvPr/>
        </p:nvSpPr>
        <p:spPr bwMode="auto">
          <a:xfrm>
            <a:off x="228600" y="1039813"/>
            <a:ext cx="1447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Comic Sans MS" pitchFamily="66" charset="0"/>
              </a:rPr>
              <a:t>Solve for x:</a:t>
            </a:r>
          </a:p>
        </p:txBody>
      </p:sp>
      <p:graphicFrame>
        <p:nvGraphicFramePr>
          <p:cNvPr id="19459" name="Object 7"/>
          <p:cNvGraphicFramePr>
            <a:graphicFrameLocks noChangeAspect="1"/>
          </p:cNvGraphicFramePr>
          <p:nvPr/>
        </p:nvGraphicFramePr>
        <p:xfrm>
          <a:off x="2362200" y="2563813"/>
          <a:ext cx="2514600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25" name="Equation" r:id="rId5" imgW="30807000" imgH="8631000" progId="Equation.3">
                  <p:embed/>
                </p:oleObj>
              </mc:Choice>
              <mc:Fallback>
                <p:oleObj name="Equation" r:id="rId5" imgW="30807000" imgH="8631000" progId="Equation.3">
                  <p:embed/>
                  <p:pic>
                    <p:nvPicPr>
                      <p:cNvPr id="0" name="Picture 3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563813"/>
                        <a:ext cx="2514600" cy="712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7" name="Line 8"/>
          <p:cNvSpPr>
            <a:spLocks noChangeShapeType="1"/>
          </p:cNvSpPr>
          <p:nvPr/>
        </p:nvSpPr>
        <p:spPr bwMode="auto">
          <a:xfrm>
            <a:off x="2057400" y="3124200"/>
            <a:ext cx="33528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19460" name="Object 9"/>
          <p:cNvGraphicFramePr>
            <a:graphicFrameLocks noChangeAspect="1"/>
          </p:cNvGraphicFramePr>
          <p:nvPr/>
        </p:nvGraphicFramePr>
        <p:xfrm>
          <a:off x="2132013" y="3449638"/>
          <a:ext cx="2379662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26" name="Equation" r:id="rId7" imgW="21879000" imgH="4023000" progId="Equation.3">
                  <p:embed/>
                </p:oleObj>
              </mc:Choice>
              <mc:Fallback>
                <p:oleObj name="Equation" r:id="rId7" imgW="21879000" imgH="4023000" progId="Equation.3">
                  <p:embed/>
                  <p:pic>
                    <p:nvPicPr>
                      <p:cNvPr id="0" name="Picture 3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2013" y="3449638"/>
                        <a:ext cx="2379662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1" name="Object 10"/>
          <p:cNvGraphicFramePr>
            <a:graphicFrameLocks noChangeAspect="1"/>
          </p:cNvGraphicFramePr>
          <p:nvPr/>
        </p:nvGraphicFramePr>
        <p:xfrm>
          <a:off x="2959100" y="3886200"/>
          <a:ext cx="174307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27" name="Equation" r:id="rId9" imgW="19575000" imgH="4887000" progId="Equation.3">
                  <p:embed/>
                </p:oleObj>
              </mc:Choice>
              <mc:Fallback>
                <p:oleObj name="Equation" r:id="rId9" imgW="19575000" imgH="4887000" progId="Equation.3">
                  <p:embed/>
                  <p:pic>
                    <p:nvPicPr>
                      <p:cNvPr id="0" name="Picture 3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3886200"/>
                        <a:ext cx="1743075" cy="403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8" name="Line 11"/>
          <p:cNvSpPr>
            <a:spLocks noChangeShapeType="1"/>
          </p:cNvSpPr>
          <p:nvPr/>
        </p:nvSpPr>
        <p:spPr bwMode="auto">
          <a:xfrm>
            <a:off x="2057400" y="4343400"/>
            <a:ext cx="33528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19462" name="Object 12"/>
          <p:cNvGraphicFramePr>
            <a:graphicFrameLocks noChangeAspect="1"/>
          </p:cNvGraphicFramePr>
          <p:nvPr/>
        </p:nvGraphicFramePr>
        <p:xfrm>
          <a:off x="2971800" y="4668838"/>
          <a:ext cx="159385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28" name="Equation" r:id="rId11" imgW="14679000" imgH="4023000" progId="Equation.3">
                  <p:embed/>
                </p:oleObj>
              </mc:Choice>
              <mc:Fallback>
                <p:oleObj name="Equation" r:id="rId11" imgW="14679000" imgH="4023000" progId="Equation.3">
                  <p:embed/>
                  <p:pic>
                    <p:nvPicPr>
                      <p:cNvPr id="0" name="Picture 3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4668838"/>
                        <a:ext cx="1593850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3" name="Object 13"/>
          <p:cNvGraphicFramePr>
            <a:graphicFrameLocks noChangeAspect="1"/>
          </p:cNvGraphicFramePr>
          <p:nvPr/>
        </p:nvGraphicFramePr>
        <p:xfrm>
          <a:off x="3038475" y="5083175"/>
          <a:ext cx="164147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29" name="Equation" r:id="rId13" imgW="18423000" imgH="5463000" progId="Equation.3">
                  <p:embed/>
                </p:oleObj>
              </mc:Choice>
              <mc:Fallback>
                <p:oleObj name="Equation" r:id="rId13" imgW="18423000" imgH="5463000" progId="Equation.3">
                  <p:embed/>
                  <p:pic>
                    <p:nvPicPr>
                      <p:cNvPr id="0" name="Picture 3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8475" y="5083175"/>
                        <a:ext cx="1641475" cy="450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4" name="Object 14"/>
          <p:cNvGraphicFramePr>
            <a:graphicFrameLocks noChangeAspect="1"/>
          </p:cNvGraphicFramePr>
          <p:nvPr/>
        </p:nvGraphicFramePr>
        <p:xfrm>
          <a:off x="3429000" y="5659438"/>
          <a:ext cx="1157288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30" name="Equation" r:id="rId15" imgW="10647000" imgH="4023000" progId="Equation.3">
                  <p:embed/>
                </p:oleObj>
              </mc:Choice>
              <mc:Fallback>
                <p:oleObj name="Equation" r:id="rId15" imgW="10647000" imgH="4023000" progId="Equation.3">
                  <p:embed/>
                  <p:pic>
                    <p:nvPicPr>
                      <p:cNvPr id="0" name="Picture 3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5659438"/>
                        <a:ext cx="1157288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71" name="Rectangle 15"/>
          <p:cNvSpPr>
            <a:spLocks noChangeArrowheads="1"/>
          </p:cNvSpPr>
          <p:nvPr/>
        </p:nvSpPr>
        <p:spPr bwMode="auto">
          <a:xfrm>
            <a:off x="2057400" y="2667000"/>
            <a:ext cx="4038600" cy="4038600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2" name="AutoShape 16"/>
          <p:cNvSpPr>
            <a:spLocks/>
          </p:cNvSpPr>
          <p:nvPr/>
        </p:nvSpPr>
        <p:spPr bwMode="auto">
          <a:xfrm rot="-5400000">
            <a:off x="2743200" y="1116013"/>
            <a:ext cx="457200" cy="1066800"/>
          </a:xfrm>
          <a:prstGeom prst="rightBrace">
            <a:avLst>
              <a:gd name="adj1" fmla="val 19444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en-US">
              <a:solidFill>
                <a:schemeClr val="hlink"/>
              </a:solidFill>
            </a:endParaRPr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1905000" y="1039813"/>
            <a:ext cx="1822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hlink"/>
                </a:solidFill>
                <a:latin typeface="Comic Sans MS" pitchFamily="66" charset="0"/>
              </a:rPr>
              <a:t>Juan’s Equation</a:t>
            </a:r>
          </a:p>
        </p:txBody>
      </p:sp>
      <p:sp>
        <p:nvSpPr>
          <p:cNvPr id="19474" name="AutoShape 18"/>
          <p:cNvSpPr>
            <a:spLocks/>
          </p:cNvSpPr>
          <p:nvPr/>
        </p:nvSpPr>
        <p:spPr bwMode="auto">
          <a:xfrm rot="-5400000">
            <a:off x="4495800" y="887413"/>
            <a:ext cx="457200" cy="1524000"/>
          </a:xfrm>
          <a:prstGeom prst="rightBrace">
            <a:avLst>
              <a:gd name="adj1" fmla="val 27778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en-US">
              <a:solidFill>
                <a:schemeClr val="hlink"/>
              </a:solidFill>
            </a:endParaRPr>
          </a:p>
        </p:txBody>
      </p:sp>
      <p:sp>
        <p:nvSpPr>
          <p:cNvPr id="19475" name="Text Box 19"/>
          <p:cNvSpPr txBox="1">
            <a:spLocks noChangeArrowheads="1"/>
          </p:cNvSpPr>
          <p:nvPr/>
        </p:nvSpPr>
        <p:spPr bwMode="auto">
          <a:xfrm>
            <a:off x="3886200" y="1039813"/>
            <a:ext cx="20716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hlink"/>
                </a:solidFill>
                <a:latin typeface="Comic Sans MS" pitchFamily="66" charset="0"/>
              </a:rPr>
              <a:t>Hector’s Equation</a:t>
            </a:r>
          </a:p>
        </p:txBody>
      </p:sp>
      <p:grpSp>
        <p:nvGrpSpPr>
          <p:cNvPr id="22" name="Group 17"/>
          <p:cNvGrpSpPr/>
          <p:nvPr/>
        </p:nvGrpSpPr>
        <p:grpSpPr>
          <a:xfrm>
            <a:off x="-13063" y="0"/>
            <a:ext cx="9170126" cy="6887980"/>
            <a:chOff x="-13063" y="0"/>
            <a:chExt cx="9170126" cy="6887980"/>
          </a:xfrm>
        </p:grpSpPr>
        <p:sp>
          <p:nvSpPr>
            <p:cNvPr id="23" name="Rectangle 22"/>
            <p:cNvSpPr/>
            <p:nvPr/>
          </p:nvSpPr>
          <p:spPr>
            <a:xfrm>
              <a:off x="-13063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/>
            <p:cNvSpPr/>
            <p:nvPr/>
          </p:nvSpPr>
          <p:spPr>
            <a:xfrm flipH="1">
              <a:off x="-13063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-13063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/>
            <p:cNvSpPr/>
            <p:nvPr/>
          </p:nvSpPr>
          <p:spPr>
            <a:xfrm flipH="1">
              <a:off x="9050382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17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95400" y="6564868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18" action="ppaction://hlinksldjump"/>
              </a:rPr>
              <a:t>MENU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48000" y="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C00FF"/>
                </a:solidFill>
                <a:latin typeface="Bradley Hand ITC" pitchFamily="66" charset="0"/>
              </a:rPr>
              <a:t>ACTIVITIES</a:t>
            </a:r>
            <a:endParaRPr lang="en-US" sz="4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1" grpId="0" animBg="1"/>
      <p:bldP spid="19472" grpId="0" animBg="1"/>
      <p:bldP spid="19473" grpId="0"/>
      <p:bldP spid="19474" grpId="0" animBg="1"/>
      <p:bldP spid="1947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4"/>
          <p:cNvSpPr txBox="1">
            <a:spLocks noChangeArrowheads="1"/>
          </p:cNvSpPr>
          <p:nvPr/>
        </p:nvSpPr>
        <p:spPr bwMode="auto">
          <a:xfrm>
            <a:off x="152400" y="762000"/>
            <a:ext cx="3716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Comic Sans MS" pitchFamily="66" charset="0"/>
              </a:rPr>
              <a:t>How to do this in your calculator:</a:t>
            </a:r>
          </a:p>
        </p:txBody>
      </p:sp>
      <p:pic>
        <p:nvPicPr>
          <p:cNvPr id="58386" name="Picture 6" descr="bolan0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4724400" cy="3714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533400"/>
            <a:ext cx="3422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5257800" y="1198563"/>
            <a:ext cx="10350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Lucida Console" pitchFamily="49" charset="0"/>
              </a:rPr>
              <a:t>WINDOW</a:t>
            </a:r>
          </a:p>
          <a:p>
            <a:r>
              <a:rPr lang="en-US" sz="1400">
                <a:latin typeface="Lucida Console" pitchFamily="49" charset="0"/>
              </a:rPr>
              <a:t>Xmin=-10</a:t>
            </a:r>
          </a:p>
          <a:p>
            <a:r>
              <a:rPr lang="en-US" sz="1400">
                <a:latin typeface="Lucida Console" pitchFamily="49" charset="0"/>
              </a:rPr>
              <a:t>Xmax=10</a:t>
            </a:r>
          </a:p>
          <a:p>
            <a:endParaRPr lang="en-US" sz="1400">
              <a:latin typeface="Lucida Console" pitchFamily="49" charset="0"/>
            </a:endParaRPr>
          </a:p>
          <a:p>
            <a:r>
              <a:rPr lang="en-US" sz="1400">
                <a:latin typeface="Lucida Console" pitchFamily="49" charset="0"/>
              </a:rPr>
              <a:t>Ymin=-10</a:t>
            </a:r>
          </a:p>
          <a:p>
            <a:r>
              <a:rPr lang="en-US" sz="1400">
                <a:latin typeface="Lucida Console" pitchFamily="49" charset="0"/>
              </a:rPr>
              <a:t>Ymax=10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5257800" y="1143000"/>
            <a:ext cx="10350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Lucida Console" pitchFamily="49" charset="0"/>
              </a:rPr>
              <a:t>WINDOW</a:t>
            </a:r>
          </a:p>
          <a:p>
            <a:r>
              <a:rPr lang="en-US" sz="1400">
                <a:latin typeface="Lucida Console" pitchFamily="49" charset="0"/>
              </a:rPr>
              <a:t>Xmin=0</a:t>
            </a:r>
          </a:p>
          <a:p>
            <a:r>
              <a:rPr lang="en-US" sz="1400">
                <a:latin typeface="Lucida Console" pitchFamily="49" charset="0"/>
              </a:rPr>
              <a:t>Xmax=100</a:t>
            </a:r>
          </a:p>
          <a:p>
            <a:endParaRPr lang="en-US" sz="1400">
              <a:latin typeface="Lucida Console" pitchFamily="49" charset="0"/>
            </a:endParaRPr>
          </a:p>
          <a:p>
            <a:r>
              <a:rPr lang="en-US" sz="1400">
                <a:latin typeface="Lucida Console" pitchFamily="49" charset="0"/>
              </a:rPr>
              <a:t>Ymin=0</a:t>
            </a:r>
          </a:p>
          <a:p>
            <a:r>
              <a:rPr lang="en-US" sz="1400">
                <a:latin typeface="Lucida Console" pitchFamily="49" charset="0"/>
              </a:rPr>
              <a:t>Ymax=64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5257800" y="1219200"/>
            <a:ext cx="220503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Lucida Console" pitchFamily="49" charset="0"/>
              </a:rPr>
              <a:t>PLot1  Plot2  PLot3</a:t>
            </a:r>
          </a:p>
          <a:p>
            <a:r>
              <a:rPr lang="en-US" sz="1400">
                <a:latin typeface="Lucida Console" pitchFamily="49" charset="0"/>
              </a:rPr>
              <a:t>\Y1=</a:t>
            </a:r>
          </a:p>
          <a:p>
            <a:r>
              <a:rPr lang="en-US" sz="1400">
                <a:latin typeface="Lucida Console" pitchFamily="49" charset="0"/>
              </a:rPr>
              <a:t>\Y2=</a:t>
            </a:r>
          </a:p>
          <a:p>
            <a:r>
              <a:rPr lang="en-US" sz="1400">
                <a:latin typeface="Lucida Console" pitchFamily="49" charset="0"/>
              </a:rPr>
              <a:t>\Y3=</a:t>
            </a:r>
          </a:p>
          <a:p>
            <a:r>
              <a:rPr lang="en-US" sz="1400">
                <a:latin typeface="Lucida Console" pitchFamily="49" charset="0"/>
              </a:rPr>
              <a:t>\Y4=</a:t>
            </a:r>
          </a:p>
          <a:p>
            <a:r>
              <a:rPr lang="en-US" sz="1400">
                <a:latin typeface="Lucida Console" pitchFamily="49" charset="0"/>
              </a:rPr>
              <a:t>\y5=</a:t>
            </a: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5257800" y="1143000"/>
            <a:ext cx="2205038" cy="13684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Lucida Console" pitchFamily="49" charset="0"/>
              </a:rPr>
              <a:t>PLot1  Plot2  PLot3</a:t>
            </a:r>
          </a:p>
          <a:p>
            <a:r>
              <a:rPr lang="en-US" sz="1400">
                <a:latin typeface="Lucida Console" pitchFamily="49" charset="0"/>
              </a:rPr>
              <a:t>\Y1= 2/5x+30</a:t>
            </a:r>
          </a:p>
          <a:p>
            <a:r>
              <a:rPr lang="en-US" sz="1400">
                <a:latin typeface="Lucida Console" pitchFamily="49" charset="0"/>
              </a:rPr>
              <a:t>\Y2= -1/5x+36</a:t>
            </a:r>
          </a:p>
          <a:p>
            <a:r>
              <a:rPr lang="en-US" sz="1400">
                <a:latin typeface="Lucida Console" pitchFamily="49" charset="0"/>
              </a:rPr>
              <a:t>\Y3= 1x+24</a:t>
            </a:r>
          </a:p>
          <a:p>
            <a:r>
              <a:rPr lang="en-US" sz="1400">
                <a:latin typeface="Lucida Console" pitchFamily="49" charset="0"/>
              </a:rPr>
              <a:t>\Y4= 2/5x+44</a:t>
            </a:r>
          </a:p>
          <a:p>
            <a:r>
              <a:rPr lang="en-US" sz="1400">
                <a:latin typeface="Lucida Console" pitchFamily="49" charset="0"/>
              </a:rPr>
              <a:t>\y5= -23/10x+57</a:t>
            </a:r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5257800" y="1143000"/>
            <a:ext cx="2286000" cy="1371600"/>
            <a:chOff x="768" y="3984"/>
            <a:chExt cx="1440" cy="864"/>
          </a:xfrm>
        </p:grpSpPr>
        <p:sp>
          <p:nvSpPr>
            <p:cNvPr id="58380" name="Rectangle 17"/>
            <p:cNvSpPr>
              <a:spLocks noChangeArrowheads="1"/>
            </p:cNvSpPr>
            <p:nvPr/>
          </p:nvSpPr>
          <p:spPr bwMode="auto">
            <a:xfrm>
              <a:off x="768" y="3984"/>
              <a:ext cx="1440" cy="864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81" name="Line 18"/>
            <p:cNvSpPr>
              <a:spLocks noChangeShapeType="1"/>
            </p:cNvSpPr>
            <p:nvPr/>
          </p:nvSpPr>
          <p:spPr bwMode="auto">
            <a:xfrm flipV="1">
              <a:off x="768" y="3984"/>
              <a:ext cx="624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382" name="Line 19"/>
            <p:cNvSpPr>
              <a:spLocks noChangeShapeType="1"/>
            </p:cNvSpPr>
            <p:nvPr/>
          </p:nvSpPr>
          <p:spPr bwMode="auto">
            <a:xfrm flipV="1">
              <a:off x="768" y="3984"/>
              <a:ext cx="912" cy="5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383" name="Line 20"/>
            <p:cNvSpPr>
              <a:spLocks noChangeShapeType="1"/>
            </p:cNvSpPr>
            <p:nvPr/>
          </p:nvSpPr>
          <p:spPr bwMode="auto">
            <a:xfrm>
              <a:off x="768" y="4080"/>
              <a:ext cx="48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384" name="Line 21"/>
            <p:cNvSpPr>
              <a:spLocks noChangeShapeType="1"/>
            </p:cNvSpPr>
            <p:nvPr/>
          </p:nvSpPr>
          <p:spPr bwMode="auto">
            <a:xfrm flipV="1">
              <a:off x="768" y="3984"/>
              <a:ext cx="48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385" name="Line 22"/>
            <p:cNvSpPr>
              <a:spLocks noChangeShapeType="1"/>
            </p:cNvSpPr>
            <p:nvPr/>
          </p:nvSpPr>
          <p:spPr bwMode="auto">
            <a:xfrm>
              <a:off x="768" y="4320"/>
              <a:ext cx="144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" name="Group 17"/>
          <p:cNvGrpSpPr/>
          <p:nvPr/>
        </p:nvGrpSpPr>
        <p:grpSpPr>
          <a:xfrm>
            <a:off x="-13063" y="0"/>
            <a:ext cx="9170126" cy="6887980"/>
            <a:chOff x="-13063" y="0"/>
            <a:chExt cx="9170126" cy="6887980"/>
          </a:xfrm>
        </p:grpSpPr>
        <p:sp>
          <p:nvSpPr>
            <p:cNvPr id="23" name="Rectangle 22"/>
            <p:cNvSpPr/>
            <p:nvPr/>
          </p:nvSpPr>
          <p:spPr>
            <a:xfrm>
              <a:off x="-13063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/>
            <p:cNvSpPr/>
            <p:nvPr/>
          </p:nvSpPr>
          <p:spPr>
            <a:xfrm flipH="1">
              <a:off x="-13063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-13063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/>
            <p:cNvSpPr/>
            <p:nvPr/>
          </p:nvSpPr>
          <p:spPr>
            <a:xfrm flipH="1">
              <a:off x="9050382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95400" y="6564868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MENU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48000" y="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C00FF"/>
                </a:solidFill>
                <a:latin typeface="Bradley Hand ITC" pitchFamily="66" charset="0"/>
              </a:rPr>
              <a:t>ACTIVITIES</a:t>
            </a:r>
            <a:endParaRPr lang="en-US" sz="4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5" grpId="0"/>
      <p:bldP spid="6155" grpId="1"/>
      <p:bldP spid="6156" grpId="0"/>
      <p:bldP spid="6156" grpId="1"/>
      <p:bldP spid="6157" grpId="0"/>
      <p:bldP spid="6157" grpId="1"/>
      <p:bldP spid="616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7010400" y="2667000"/>
            <a:ext cx="12954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7391400" y="685800"/>
            <a:ext cx="1295400" cy="5334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7391400" y="1219200"/>
            <a:ext cx="1447800" cy="3810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609600" y="1584960"/>
            <a:ext cx="37338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632960" y="777240"/>
            <a:ext cx="15240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3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0" y="285690"/>
            <a:ext cx="2323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INTRODUCTION</a:t>
            </a:r>
            <a:endParaRPr lang="en-US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FF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8600" y="7620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111875" algn="l"/>
              </a:tabLst>
            </a:pPr>
            <a:r>
              <a:rPr lang="en-US" sz="2200" dirty="0" smtClean="0"/>
              <a:t>Solving a system of equations by GRAPHING:</a:t>
            </a:r>
            <a:endParaRPr lang="en-US" sz="2200" dirty="0"/>
          </a:p>
        </p:txBody>
      </p:sp>
      <p:sp>
        <p:nvSpPr>
          <p:cNvPr id="27" name="TextBox 26"/>
          <p:cNvSpPr txBox="1"/>
          <p:nvPr/>
        </p:nvSpPr>
        <p:spPr>
          <a:xfrm>
            <a:off x="609600" y="1219200"/>
            <a:ext cx="6477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Just graph both of the equations, and find the </a:t>
            </a:r>
          </a:p>
          <a:p>
            <a:r>
              <a:rPr lang="en-US" sz="2200" dirty="0" smtClean="0"/>
              <a:t>POINT of INTERSECTION </a:t>
            </a:r>
            <a:endParaRPr lang="en-US" sz="2200" dirty="0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/>
        </p:nvGraphicFramePr>
        <p:xfrm>
          <a:off x="7391400" y="762000"/>
          <a:ext cx="1422400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48" name="Equation" r:id="rId6" imgW="723586" imgH="431613" progId="Equation.3">
                  <p:embed/>
                </p:oleObj>
              </mc:Choice>
              <mc:Fallback>
                <p:oleObj name="Equation" r:id="rId6" imgW="723586" imgH="431613" progId="Equation.3">
                  <p:embed/>
                  <p:pic>
                    <p:nvPicPr>
                      <p:cNvPr id="0" name="Picture 1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762000"/>
                        <a:ext cx="1422400" cy="849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" y="2057400"/>
            <a:ext cx="4068763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7" name="Straight Connector 17"/>
          <p:cNvCxnSpPr>
            <a:cxnSpLocks noChangeShapeType="1"/>
          </p:cNvCxnSpPr>
          <p:nvPr/>
        </p:nvCxnSpPr>
        <p:spPr bwMode="auto">
          <a:xfrm rot="5400000" flipH="1" flipV="1">
            <a:off x="1143000" y="3048000"/>
            <a:ext cx="3886200" cy="2057400"/>
          </a:xfrm>
          <a:prstGeom prst="line">
            <a:avLst/>
          </a:prstGeom>
          <a:noFill/>
          <a:ln w="63500" algn="ctr">
            <a:solidFill>
              <a:srgbClr val="00FF00">
                <a:alpha val="65097"/>
              </a:srgbClr>
            </a:solidFill>
            <a:round/>
            <a:headEnd type="stealth"/>
            <a:tailEnd type="stealth"/>
          </a:ln>
        </p:spPr>
      </p:cxnSp>
      <p:cxnSp>
        <p:nvCxnSpPr>
          <p:cNvPr id="38" name="Straight Connector 17"/>
          <p:cNvCxnSpPr>
            <a:cxnSpLocks noChangeShapeType="1"/>
          </p:cNvCxnSpPr>
          <p:nvPr/>
        </p:nvCxnSpPr>
        <p:spPr bwMode="auto">
          <a:xfrm>
            <a:off x="1219200" y="2133600"/>
            <a:ext cx="3276600" cy="2819400"/>
          </a:xfrm>
          <a:prstGeom prst="line">
            <a:avLst/>
          </a:prstGeom>
          <a:noFill/>
          <a:ln w="63500" algn="ctr">
            <a:solidFill>
              <a:srgbClr val="FF0000">
                <a:alpha val="65097"/>
              </a:srgbClr>
            </a:solidFill>
            <a:round/>
            <a:headEnd type="stealth"/>
            <a:tailEnd type="stealth"/>
          </a:ln>
        </p:spPr>
      </p:cxnSp>
      <p:sp>
        <p:nvSpPr>
          <p:cNvPr id="57" name="Oval 56"/>
          <p:cNvSpPr/>
          <p:nvPr/>
        </p:nvSpPr>
        <p:spPr>
          <a:xfrm>
            <a:off x="3078480" y="3764280"/>
            <a:ext cx="228600" cy="2286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8" name="Object 57"/>
          <p:cNvGraphicFramePr>
            <a:graphicFrameLocks noChangeAspect="1"/>
          </p:cNvGraphicFramePr>
          <p:nvPr/>
        </p:nvGraphicFramePr>
        <p:xfrm>
          <a:off x="7010400" y="2590800"/>
          <a:ext cx="1265237" cy="845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49" name="Equation" r:id="rId9" imgW="304536" imgH="203024" progId="Equation.3">
                  <p:embed/>
                </p:oleObj>
              </mc:Choice>
              <mc:Fallback>
                <p:oleObj name="Equation" r:id="rId9" imgW="304536" imgH="203024" progId="Equation.3">
                  <p:embed/>
                  <p:pic>
                    <p:nvPicPr>
                      <p:cNvPr id="0" name="Picture 1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2590800"/>
                        <a:ext cx="1265237" cy="8457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TextBox 58"/>
          <p:cNvSpPr txBox="1"/>
          <p:nvPr/>
        </p:nvSpPr>
        <p:spPr>
          <a:xfrm>
            <a:off x="4800600" y="2819400"/>
            <a:ext cx="4343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 solution is</a:t>
            </a:r>
            <a:endParaRPr lang="en-US" sz="2200" dirty="0"/>
          </a:p>
        </p:txBody>
      </p:sp>
      <p:sp>
        <p:nvSpPr>
          <p:cNvPr id="60" name="TextBox 59"/>
          <p:cNvSpPr txBox="1"/>
          <p:nvPr/>
        </p:nvSpPr>
        <p:spPr>
          <a:xfrm>
            <a:off x="4800600" y="3581400"/>
            <a:ext cx="4343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That means the x value is 3 and the y value is 1</a:t>
            </a:r>
            <a:endParaRPr lang="en-US" sz="22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8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2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70" decel="100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770" decel="100000"/>
                                        <p:tgtEl>
                                          <p:spTgt spid="5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3" dur="77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55" grpId="0" animBg="1"/>
      <p:bldP spid="55" grpId="1" animBg="1"/>
      <p:bldP spid="56" grpId="0" animBg="1"/>
      <p:bldP spid="29" grpId="0" animBg="1"/>
      <p:bldP spid="21" grpId="0" animBg="1"/>
      <p:bldP spid="30" grpId="0"/>
      <p:bldP spid="27" grpId="0"/>
      <p:bldP spid="57" grpId="0" animBg="1"/>
      <p:bldP spid="59" grpId="0"/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urved Down Arrow 31"/>
          <p:cNvSpPr>
            <a:spLocks noChangeArrowheads="1"/>
          </p:cNvSpPr>
          <p:nvPr/>
        </p:nvSpPr>
        <p:spPr bwMode="auto">
          <a:xfrm rot="829423" flipH="1">
            <a:off x="3159782" y="3496613"/>
            <a:ext cx="3200400" cy="685800"/>
          </a:xfrm>
          <a:prstGeom prst="curvedDownArrow">
            <a:avLst>
              <a:gd name="adj1" fmla="val 20625"/>
              <a:gd name="adj2" fmla="val 50000"/>
              <a:gd name="adj3" fmla="val 25000"/>
            </a:avLst>
          </a:prstGeom>
          <a:solidFill>
            <a:srgbClr val="FF33CC"/>
          </a:solidFill>
          <a:ln w="63500" algn="ctr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" name="Down Arrow 19"/>
          <p:cNvSpPr/>
          <p:nvPr/>
        </p:nvSpPr>
        <p:spPr>
          <a:xfrm rot="296462">
            <a:off x="2380469" y="2604924"/>
            <a:ext cx="383857" cy="1295400"/>
          </a:xfrm>
          <a:prstGeom prst="down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286000" y="2438400"/>
            <a:ext cx="1447800" cy="3810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3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0" y="285690"/>
            <a:ext cx="2323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INTRODUCTION</a:t>
            </a:r>
            <a:endParaRPr lang="en-US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FF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632960" y="777240"/>
            <a:ext cx="237744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620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Solving a system of equations by SUBSTITUTION:</a:t>
            </a:r>
            <a:endParaRPr lang="en-US" sz="2200" dirty="0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7391400" y="762000"/>
          <a:ext cx="1422400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99" name="Equation" r:id="rId6" imgW="723586" imgH="431613" progId="Equation.3">
                  <p:embed/>
                </p:oleObj>
              </mc:Choice>
              <mc:Fallback>
                <p:oleObj name="Equation" r:id="rId6" imgW="723586" imgH="431613" progId="Equation.3">
                  <p:embed/>
                  <p:pic>
                    <p:nvPicPr>
                      <p:cNvPr id="0" name="Picture 6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762000"/>
                        <a:ext cx="1422400" cy="849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28600" y="1600200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This is where we plug one entire equation into another.</a:t>
            </a:r>
            <a:endParaRPr lang="en-US" sz="2200" dirty="0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2362200" y="2438400"/>
          <a:ext cx="1422400" cy="174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0" name="Equation" r:id="rId8" imgW="723586" imgH="888614" progId="Equation.3">
                  <p:embed/>
                </p:oleObj>
              </mc:Choice>
              <mc:Fallback>
                <p:oleObj name="Equation" r:id="rId8" imgW="723586" imgH="888614" progId="Equation.3">
                  <p:embed/>
                  <p:pic>
                    <p:nvPicPr>
                      <p:cNvPr id="0" name="Picture 6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438400"/>
                        <a:ext cx="1422400" cy="1747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5083175" y="3136900"/>
          <a:ext cx="79851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1" name="Equation" r:id="rId10" imgW="405872" imgH="177569" progId="Equation.3">
                  <p:embed/>
                </p:oleObj>
              </mc:Choice>
              <mc:Fallback>
                <p:oleObj name="Equation" r:id="rId10" imgW="405872" imgH="177569" progId="Equation.3">
                  <p:embed/>
                  <p:pic>
                    <p:nvPicPr>
                      <p:cNvPr id="0" name="Picture 6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3175" y="3136900"/>
                        <a:ext cx="798513" cy="349250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/>
        </p:nvGraphicFramePr>
        <p:xfrm>
          <a:off x="5867400" y="3124200"/>
          <a:ext cx="119856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2" name="Equation" r:id="rId12" imgW="609336" imgH="177723" progId="Equation.3">
                  <p:embed/>
                </p:oleObj>
              </mc:Choice>
              <mc:Fallback>
                <p:oleObj name="Equation" r:id="rId12" imgW="609336" imgH="177723" progId="Equation.3">
                  <p:embed/>
                  <p:pic>
                    <p:nvPicPr>
                      <p:cNvPr id="0" name="Picture 6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3124200"/>
                        <a:ext cx="1198563" cy="349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/>
        </p:nvGraphicFramePr>
        <p:xfrm>
          <a:off x="5486400" y="3581400"/>
          <a:ext cx="154781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3" name="Equation" r:id="rId14" imgW="787058" imgH="177723" progId="Equation.3">
                  <p:embed/>
                </p:oleObj>
              </mc:Choice>
              <mc:Fallback>
                <p:oleObj name="Equation" r:id="rId14" imgW="787058" imgH="177723" progId="Equation.3">
                  <p:embed/>
                  <p:pic>
                    <p:nvPicPr>
                      <p:cNvPr id="0" name="Picture 6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3581400"/>
                        <a:ext cx="1547813" cy="349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/>
        </p:nvGraphicFramePr>
        <p:xfrm>
          <a:off x="5576887" y="4038600"/>
          <a:ext cx="82391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4" name="Equation" r:id="rId16" imgW="418918" imgH="177723" progId="Equation.3">
                  <p:embed/>
                </p:oleObj>
              </mc:Choice>
              <mc:Fallback>
                <p:oleObj name="Equation" r:id="rId16" imgW="418918" imgH="177723" progId="Equation.3">
                  <p:embed/>
                  <p:pic>
                    <p:nvPicPr>
                      <p:cNvPr id="0" name="Picture 6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6887" y="4038600"/>
                        <a:ext cx="823913" cy="349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9" name="Object 2"/>
          <p:cNvGraphicFramePr>
            <a:graphicFrameLocks noChangeAspect="1"/>
          </p:cNvGraphicFramePr>
          <p:nvPr/>
        </p:nvGraphicFramePr>
        <p:xfrm>
          <a:off x="5727700" y="4572000"/>
          <a:ext cx="6731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5" name="Equation" r:id="rId18" imgW="342603" imgH="177646" progId="Equation.3">
                  <p:embed/>
                </p:oleObj>
              </mc:Choice>
              <mc:Fallback>
                <p:oleObj name="Equation" r:id="rId18" imgW="342603" imgH="177646" progId="Equation.3">
                  <p:embed/>
                  <p:pic>
                    <p:nvPicPr>
                      <p:cNvPr id="0" name="Picture 6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7700" y="4572000"/>
                        <a:ext cx="673100" cy="349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5638800" y="4495800"/>
            <a:ext cx="838200" cy="457200"/>
          </a:xfrm>
          <a:prstGeom prst="ellipse">
            <a:avLst/>
          </a:prstGeom>
          <a:noFill/>
          <a:ln w="63500" algn="ctr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51210" name="Object 2"/>
          <p:cNvGraphicFramePr>
            <a:graphicFrameLocks noChangeAspect="1"/>
          </p:cNvGraphicFramePr>
          <p:nvPr/>
        </p:nvGraphicFramePr>
        <p:xfrm>
          <a:off x="2362200" y="4267200"/>
          <a:ext cx="14986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6" name="Equation" r:id="rId20" imgW="761669" imgH="203112" progId="Equation.3">
                  <p:embed/>
                </p:oleObj>
              </mc:Choice>
              <mc:Fallback>
                <p:oleObj name="Equation" r:id="rId20" imgW="761669" imgH="203112" progId="Equation.3">
                  <p:embed/>
                  <p:pic>
                    <p:nvPicPr>
                      <p:cNvPr id="0" name="Picture 6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267200"/>
                        <a:ext cx="1498600" cy="40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2"/>
          <p:cNvGraphicFramePr>
            <a:graphicFrameLocks noChangeAspect="1"/>
          </p:cNvGraphicFramePr>
          <p:nvPr/>
        </p:nvGraphicFramePr>
        <p:xfrm>
          <a:off x="3162300" y="4279900"/>
          <a:ext cx="325437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7" name="Equation" r:id="rId22" imgW="164814" imgH="177492" progId="Equation.3">
                  <p:embed/>
                </p:oleObj>
              </mc:Choice>
              <mc:Fallback>
                <p:oleObj name="Equation" r:id="rId22" imgW="164814" imgH="177492" progId="Equation.3">
                  <p:embed/>
                  <p:pic>
                    <p:nvPicPr>
                      <p:cNvPr id="0" name="Picture 6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2300" y="4279900"/>
                        <a:ext cx="325437" cy="350837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2"/>
          <p:cNvGraphicFramePr>
            <a:graphicFrameLocks noChangeAspect="1"/>
          </p:cNvGraphicFramePr>
          <p:nvPr/>
        </p:nvGraphicFramePr>
        <p:xfrm>
          <a:off x="2362200" y="4800600"/>
          <a:ext cx="12985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8" name="Equation" r:id="rId24" imgW="660113" imgH="203112" progId="Equation.3">
                  <p:embed/>
                </p:oleObj>
              </mc:Choice>
              <mc:Fallback>
                <p:oleObj name="Equation" r:id="rId24" imgW="660113" imgH="203112" progId="Equation.3">
                  <p:embed/>
                  <p:pic>
                    <p:nvPicPr>
                      <p:cNvPr id="0" name="Picture 6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800600"/>
                        <a:ext cx="1298575" cy="40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2"/>
          <p:cNvGraphicFramePr>
            <a:graphicFrameLocks noChangeAspect="1"/>
          </p:cNvGraphicFramePr>
          <p:nvPr/>
        </p:nvGraphicFramePr>
        <p:xfrm>
          <a:off x="2362200" y="5334000"/>
          <a:ext cx="64928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9" name="Equation" r:id="rId26" imgW="330057" imgH="203112" progId="Equation.3">
                  <p:embed/>
                </p:oleObj>
              </mc:Choice>
              <mc:Fallback>
                <p:oleObj name="Equation" r:id="rId26" imgW="330057" imgH="203112" progId="Equation.3">
                  <p:embed/>
                  <p:pic>
                    <p:nvPicPr>
                      <p:cNvPr id="0" name="Picture 6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334000"/>
                        <a:ext cx="649288" cy="40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7239000" y="5638800"/>
            <a:ext cx="12954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/>
        </p:nvGraphicFramePr>
        <p:xfrm>
          <a:off x="7239000" y="5562600"/>
          <a:ext cx="1265237" cy="845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10" name="Equation" r:id="rId28" imgW="304536" imgH="203024" progId="Equation.3">
                  <p:embed/>
                </p:oleObj>
              </mc:Choice>
              <mc:Fallback>
                <p:oleObj name="Equation" r:id="rId28" imgW="304536" imgH="203024" progId="Equation.3">
                  <p:embed/>
                  <p:pic>
                    <p:nvPicPr>
                      <p:cNvPr id="0" name="Picture 6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5562600"/>
                        <a:ext cx="1265237" cy="8457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4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0" grpId="0" animBg="1"/>
      <p:bldP spid="19" grpId="0" animBg="1"/>
      <p:bldP spid="13" grpId="0" animBg="1"/>
      <p:bldP spid="14" grpId="0"/>
      <p:bldP spid="17" grpId="0"/>
      <p:bldP spid="31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urved Down Arrow 30"/>
          <p:cNvSpPr>
            <a:spLocks noChangeArrowheads="1"/>
          </p:cNvSpPr>
          <p:nvPr/>
        </p:nvSpPr>
        <p:spPr bwMode="auto">
          <a:xfrm rot="829423" flipH="1">
            <a:off x="1254782" y="2734613"/>
            <a:ext cx="3200400" cy="685800"/>
          </a:xfrm>
          <a:prstGeom prst="curvedDownArrow">
            <a:avLst>
              <a:gd name="adj1" fmla="val 20625"/>
              <a:gd name="adj2" fmla="val 50000"/>
              <a:gd name="adj3" fmla="val 25000"/>
            </a:avLst>
          </a:prstGeom>
          <a:solidFill>
            <a:srgbClr val="FF33CC"/>
          </a:solidFill>
          <a:ln w="63500" algn="ctr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381000" y="0"/>
            <a:ext cx="10134599" cy="609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152400" y="6629400"/>
            <a:ext cx="9385663" cy="27482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295400" y="65648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3" action="ppaction://hlinksldjump"/>
              </a:rPr>
              <a:t>MENU</a:t>
            </a:r>
            <a:endParaRPr lang="en-US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65648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OPENERS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ASSIGNMENTS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" action="ppaction://noaction"/>
              </a:rPr>
              <a:t>REVIEWS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0" y="285690"/>
            <a:ext cx="2323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INTRODUCTION</a:t>
            </a:r>
            <a:endParaRPr lang="en-US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-76200"/>
            <a:ext cx="54617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FF00"/>
                </a:solidFill>
                <a:latin typeface="Bradley Hand ITC" pitchFamily="66" charset="0"/>
              </a:rPr>
              <a:t>SYSTEMS    of     EQUATIONS</a:t>
            </a:r>
            <a:endParaRPr lang="en-US" sz="3000" b="1" dirty="0">
              <a:solidFill>
                <a:srgbClr val="FFFF00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67046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Activities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632960" y="777240"/>
            <a:ext cx="237744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62000"/>
            <a:ext cx="830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Solving a system of equations by ELIMINATION:</a:t>
            </a:r>
            <a:endParaRPr lang="en-US" sz="2200" dirty="0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7391400" y="762000"/>
          <a:ext cx="1422400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64" name="Equation" r:id="rId6" imgW="723586" imgH="431613" progId="Equation.3">
                  <p:embed/>
                </p:oleObj>
              </mc:Choice>
              <mc:Fallback>
                <p:oleObj name="Equation" r:id="rId6" imgW="723586" imgH="431613" progId="Equation.3">
                  <p:embed/>
                  <p:pic>
                    <p:nvPicPr>
                      <p:cNvPr id="0" name="Picture 5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762000"/>
                        <a:ext cx="1422400" cy="849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1219200" y="2438400"/>
          <a:ext cx="1422400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65" name="Equation" r:id="rId8" imgW="723586" imgH="431613" progId="Equation.3">
                  <p:embed/>
                </p:oleObj>
              </mc:Choice>
              <mc:Fallback>
                <p:oleObj name="Equation" r:id="rId8" imgW="723586" imgH="431613" progId="Equation.3">
                  <p:embed/>
                  <p:pic>
                    <p:nvPicPr>
                      <p:cNvPr id="0" name="Picture 5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438400"/>
                        <a:ext cx="1422400" cy="849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228600" y="1295400"/>
            <a:ext cx="6781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This is where we multiply, and add or subtract the equations to solve them.</a:t>
            </a:r>
            <a:endParaRPr lang="en-US" sz="2200" dirty="0"/>
          </a:p>
        </p:txBody>
      </p:sp>
      <p:sp>
        <p:nvSpPr>
          <p:cNvPr id="19" name="Right Arrow 18"/>
          <p:cNvSpPr/>
          <p:nvPr/>
        </p:nvSpPr>
        <p:spPr>
          <a:xfrm>
            <a:off x="2514600" y="2590800"/>
            <a:ext cx="1143000" cy="1524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2667000" y="2971800"/>
            <a:ext cx="914400" cy="1524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2228" name="Object 4"/>
          <p:cNvGraphicFramePr>
            <a:graphicFrameLocks noChangeAspect="1"/>
          </p:cNvGraphicFramePr>
          <p:nvPr/>
        </p:nvGraphicFramePr>
        <p:xfrm>
          <a:off x="2895600" y="3048000"/>
          <a:ext cx="362526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66" name="Equation" r:id="rId9" imgW="4887000" imgH="3735000" progId="Equation.3">
                  <p:embed/>
                </p:oleObj>
              </mc:Choice>
              <mc:Fallback>
                <p:oleObj name="Equation" r:id="rId9" imgW="4887000" imgH="3735000" progId="Equation.3">
                  <p:embed/>
                  <p:pic>
                    <p:nvPicPr>
                      <p:cNvPr id="0" name="Picture 5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048000"/>
                        <a:ext cx="362526" cy="277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9" name="Object 2"/>
          <p:cNvGraphicFramePr>
            <a:graphicFrameLocks noChangeAspect="1"/>
          </p:cNvGraphicFramePr>
          <p:nvPr/>
        </p:nvGraphicFramePr>
        <p:xfrm>
          <a:off x="3709988" y="2438400"/>
          <a:ext cx="1622425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67" name="Equation" r:id="rId11" imgW="825500" imgH="431800" progId="Equation.3">
                  <p:embed/>
                </p:oleObj>
              </mc:Choice>
              <mc:Fallback>
                <p:oleObj name="Equation" r:id="rId11" imgW="825500" imgH="431800" progId="Equation.3">
                  <p:embed/>
                  <p:pic>
                    <p:nvPicPr>
                      <p:cNvPr id="0" name="Picture 5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9988" y="2438400"/>
                        <a:ext cx="1622425" cy="849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>
            <a:off x="3657600" y="3276600"/>
            <a:ext cx="1676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"/>
          <p:cNvGraphicFramePr>
            <a:graphicFrameLocks noChangeAspect="1"/>
          </p:cNvGraphicFramePr>
          <p:nvPr/>
        </p:nvGraphicFramePr>
        <p:xfrm>
          <a:off x="3733800" y="3352800"/>
          <a:ext cx="8239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68" name="Equation" r:id="rId13" imgW="418918" imgH="203112" progId="Equation.3">
                  <p:embed/>
                </p:oleObj>
              </mc:Choice>
              <mc:Fallback>
                <p:oleObj name="Equation" r:id="rId13" imgW="418918" imgH="203112" progId="Equation.3">
                  <p:embed/>
                  <p:pic>
                    <p:nvPicPr>
                      <p:cNvPr id="0" name="Picture 5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3352800"/>
                        <a:ext cx="823912" cy="40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"/>
          <p:cNvGraphicFramePr>
            <a:graphicFrameLocks noChangeAspect="1"/>
          </p:cNvGraphicFramePr>
          <p:nvPr/>
        </p:nvGraphicFramePr>
        <p:xfrm>
          <a:off x="3886200" y="3810000"/>
          <a:ext cx="64928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69" name="Equation" r:id="rId15" imgW="330057" imgH="203112" progId="Equation.3">
                  <p:embed/>
                </p:oleObj>
              </mc:Choice>
              <mc:Fallback>
                <p:oleObj name="Equation" r:id="rId15" imgW="330057" imgH="203112" progId="Equation.3">
                  <p:embed/>
                  <p:pic>
                    <p:nvPicPr>
                      <p:cNvPr id="0" name="Picture 5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3810000"/>
                        <a:ext cx="649287" cy="40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3810000" y="3733800"/>
            <a:ext cx="838200" cy="457200"/>
          </a:xfrm>
          <a:prstGeom prst="ellipse">
            <a:avLst/>
          </a:prstGeom>
          <a:noFill/>
          <a:ln w="63500" algn="ctr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32" name="Object 2"/>
          <p:cNvGraphicFramePr>
            <a:graphicFrameLocks noChangeAspect="1"/>
          </p:cNvGraphicFramePr>
          <p:nvPr/>
        </p:nvGraphicFramePr>
        <p:xfrm>
          <a:off x="1257300" y="3352800"/>
          <a:ext cx="14224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70" name="Equation" r:id="rId17" imgW="723586" imgH="203112" progId="Equation.3">
                  <p:embed/>
                </p:oleObj>
              </mc:Choice>
              <mc:Fallback>
                <p:oleObj name="Equation" r:id="rId17" imgW="723586" imgH="203112" progId="Equation.3">
                  <p:embed/>
                  <p:pic>
                    <p:nvPicPr>
                      <p:cNvPr id="0" name="Picture 5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7300" y="3352800"/>
                        <a:ext cx="1422400" cy="40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2"/>
          <p:cNvGraphicFramePr>
            <a:graphicFrameLocks noChangeAspect="1"/>
          </p:cNvGraphicFramePr>
          <p:nvPr/>
        </p:nvGraphicFramePr>
        <p:xfrm>
          <a:off x="1295400" y="3352800"/>
          <a:ext cx="17462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71" name="Equation" r:id="rId19" imgW="88707" imgH="164742" progId="Equation.3">
                  <p:embed/>
                </p:oleObj>
              </mc:Choice>
              <mc:Fallback>
                <p:oleObj name="Equation" r:id="rId19" imgW="88707" imgH="164742" progId="Equation.3">
                  <p:embed/>
                  <p:pic>
                    <p:nvPicPr>
                      <p:cNvPr id="0" name="Picture 5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352800"/>
                        <a:ext cx="174625" cy="325438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2"/>
          <p:cNvGraphicFramePr>
            <a:graphicFrameLocks noChangeAspect="1"/>
          </p:cNvGraphicFramePr>
          <p:nvPr/>
        </p:nvGraphicFramePr>
        <p:xfrm>
          <a:off x="1066800" y="3910013"/>
          <a:ext cx="1198563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72" name="Equation" r:id="rId21" imgW="609336" imgH="177723" progId="Equation.3">
                  <p:embed/>
                </p:oleObj>
              </mc:Choice>
              <mc:Fallback>
                <p:oleObj name="Equation" r:id="rId21" imgW="609336" imgH="177723" progId="Equation.3">
                  <p:embed/>
                  <p:pic>
                    <p:nvPicPr>
                      <p:cNvPr id="0" name="Picture 5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910013"/>
                        <a:ext cx="1198563" cy="350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2"/>
          <p:cNvGraphicFramePr>
            <a:graphicFrameLocks noChangeAspect="1"/>
          </p:cNvGraphicFramePr>
          <p:nvPr/>
        </p:nvGraphicFramePr>
        <p:xfrm>
          <a:off x="1295400" y="4419600"/>
          <a:ext cx="674687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73" name="Equation" r:id="rId23" imgW="342603" imgH="177646" progId="Equation.3">
                  <p:embed/>
                </p:oleObj>
              </mc:Choice>
              <mc:Fallback>
                <p:oleObj name="Equation" r:id="rId23" imgW="342603" imgH="177646" progId="Equation.3">
                  <p:embed/>
                  <p:pic>
                    <p:nvPicPr>
                      <p:cNvPr id="0" name="Picture 5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4419600"/>
                        <a:ext cx="674687" cy="350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7239000" y="5638800"/>
            <a:ext cx="12954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/>
        </p:nvGraphicFramePr>
        <p:xfrm>
          <a:off x="7239000" y="5562600"/>
          <a:ext cx="1265237" cy="845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74" name="Equation" r:id="rId25" imgW="304536" imgH="203024" progId="Equation.3">
                  <p:embed/>
                </p:oleObj>
              </mc:Choice>
              <mc:Fallback>
                <p:oleObj name="Equation" r:id="rId25" imgW="304536" imgH="203024" progId="Equation.3">
                  <p:embed/>
                  <p:pic>
                    <p:nvPicPr>
                      <p:cNvPr id="0" name="Picture 5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5562600"/>
                        <a:ext cx="1265237" cy="8457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3" grpId="0" animBg="1"/>
      <p:bldP spid="14" grpId="0"/>
      <p:bldP spid="18" grpId="0"/>
      <p:bldP spid="19" grpId="0" animBg="1"/>
      <p:bldP spid="20" grpId="0" animBg="1"/>
      <p:bldP spid="29" grpId="0" animBg="1"/>
      <p:bldP spid="3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D8D8D8"/>
      </a:hlink>
      <a:folHlink>
        <a:srgbClr val="A5A5A5"/>
      </a:folHlink>
    </a:clrScheme>
    <a:fontScheme name="COMIC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5768</TotalTime>
  <Words>1746</Words>
  <Application>Microsoft Office PowerPoint</Application>
  <PresentationFormat>On-screen Show (4:3)</PresentationFormat>
  <Paragraphs>715</Paragraphs>
  <Slides>65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65</vt:i4>
      </vt:variant>
    </vt:vector>
  </HeadingPairs>
  <TitlesOfParts>
    <vt:vector size="69" baseType="lpstr">
      <vt:lpstr>Office Theme</vt:lpstr>
      <vt:lpstr>Equation</vt:lpstr>
      <vt:lpstr>Document</vt:lpstr>
      <vt:lpstr>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Graphs that don’t give us solutions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Leyden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TBolan</dc:creator>
  <cp:lastModifiedBy>USER</cp:lastModifiedBy>
  <cp:revision>124</cp:revision>
  <dcterms:created xsi:type="dcterms:W3CDTF">2011-05-25T15:12:32Z</dcterms:created>
  <dcterms:modified xsi:type="dcterms:W3CDTF">2012-09-30T22:22:50Z</dcterms:modified>
</cp:coreProperties>
</file>