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notesSlides/notesSlide2.xml" ContentType="application/vnd.openxmlformats-officedocument.presentationml.notesSlide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ppt/diagrams/data58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8.xml" ContentType="application/vnd.ms-office.drawingml.diagramDrawing+xml"/>
  <Override PartName="/ppt/diagrams/data59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9.xml" ContentType="application/vnd.ms-office.drawingml.diagramDrawing+xml"/>
  <Override PartName="/ppt/diagrams/data60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60.xml" ContentType="application/vnd.ms-office.drawingml.diagramDrawing+xml"/>
  <Override PartName="/ppt/diagrams/data61.xml" ContentType="application/vnd.openxmlformats-officedocument.drawingml.diagramData+xml"/>
  <Override PartName="/ppt/diagrams/layout61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1.xml" ContentType="application/vnd.openxmlformats-officedocument.drawingml.diagramColors+xml"/>
  <Override PartName="/ppt/diagrams/drawing61.xml" ContentType="application/vnd.ms-office.drawingml.diagramDrawing+xml"/>
  <Override PartName="/ppt/diagrams/data62.xml" ContentType="application/vnd.openxmlformats-officedocument.drawingml.diagramData+xml"/>
  <Override PartName="/ppt/diagrams/layout62.xml" ContentType="application/vnd.openxmlformats-officedocument.drawingml.diagramLayout+xml"/>
  <Override PartName="/ppt/diagrams/quickStyle62.xml" ContentType="application/vnd.openxmlformats-officedocument.drawingml.diagramStyle+xml"/>
  <Override PartName="/ppt/diagrams/colors62.xml" ContentType="application/vnd.openxmlformats-officedocument.drawingml.diagramColors+xml"/>
  <Override PartName="/ppt/diagrams/drawing62.xml" ContentType="application/vnd.ms-office.drawingml.diagramDrawing+xml"/>
  <Override PartName="/ppt/diagrams/data63.xml" ContentType="application/vnd.openxmlformats-officedocument.drawingml.diagramData+xml"/>
  <Override PartName="/ppt/diagrams/layout63.xml" ContentType="application/vnd.openxmlformats-officedocument.drawingml.diagramLayout+xml"/>
  <Override PartName="/ppt/diagrams/quickStyle63.xml" ContentType="application/vnd.openxmlformats-officedocument.drawingml.diagramStyle+xml"/>
  <Override PartName="/ppt/diagrams/colors63.xml" ContentType="application/vnd.openxmlformats-officedocument.drawingml.diagramColors+xml"/>
  <Override PartName="/ppt/diagrams/drawing63.xml" ContentType="application/vnd.ms-office.drawingml.diagramDrawing+xml"/>
  <Override PartName="/ppt/diagrams/data64.xml" ContentType="application/vnd.openxmlformats-officedocument.drawingml.diagramData+xml"/>
  <Override PartName="/ppt/diagrams/layout64.xml" ContentType="application/vnd.openxmlformats-officedocument.drawingml.diagramLayout+xml"/>
  <Override PartName="/ppt/diagrams/quickStyle64.xml" ContentType="application/vnd.openxmlformats-officedocument.drawingml.diagramStyle+xml"/>
  <Override PartName="/ppt/diagrams/colors64.xml" ContentType="application/vnd.openxmlformats-officedocument.drawingml.diagramColors+xml"/>
  <Override PartName="/ppt/diagrams/drawing64.xml" ContentType="application/vnd.ms-office.drawingml.diagramDrawing+xml"/>
  <Override PartName="/ppt/diagrams/data65.xml" ContentType="application/vnd.openxmlformats-officedocument.drawingml.diagramData+xml"/>
  <Override PartName="/ppt/diagrams/layout65.xml" ContentType="application/vnd.openxmlformats-officedocument.drawingml.diagramLayout+xml"/>
  <Override PartName="/ppt/diagrams/quickStyle65.xml" ContentType="application/vnd.openxmlformats-officedocument.drawingml.diagramStyle+xml"/>
  <Override PartName="/ppt/diagrams/colors65.xml" ContentType="application/vnd.openxmlformats-officedocument.drawingml.diagramColors+xml"/>
  <Override PartName="/ppt/diagrams/drawing65.xml" ContentType="application/vnd.ms-office.drawingml.diagramDrawing+xml"/>
  <Override PartName="/ppt/diagrams/data66.xml" ContentType="application/vnd.openxmlformats-officedocument.drawingml.diagramData+xml"/>
  <Override PartName="/ppt/diagrams/layout66.xml" ContentType="application/vnd.openxmlformats-officedocument.drawingml.diagramLayout+xml"/>
  <Override PartName="/ppt/diagrams/quickStyle66.xml" ContentType="application/vnd.openxmlformats-officedocument.drawingml.diagramStyle+xml"/>
  <Override PartName="/ppt/diagrams/colors66.xml" ContentType="application/vnd.openxmlformats-officedocument.drawingml.diagramColors+xml"/>
  <Override PartName="/ppt/diagrams/drawing66.xml" ContentType="application/vnd.ms-office.drawingml.diagramDrawing+xml"/>
  <Override PartName="/ppt/diagrams/data67.xml" ContentType="application/vnd.openxmlformats-officedocument.drawingml.diagramData+xml"/>
  <Override PartName="/ppt/diagrams/layout67.xml" ContentType="application/vnd.openxmlformats-officedocument.drawingml.diagramLayout+xml"/>
  <Override PartName="/ppt/diagrams/quickStyle67.xml" ContentType="application/vnd.openxmlformats-officedocument.drawingml.diagramStyle+xml"/>
  <Override PartName="/ppt/diagrams/colors67.xml" ContentType="application/vnd.openxmlformats-officedocument.drawingml.diagramColors+xml"/>
  <Override PartName="/ppt/diagrams/drawing67.xml" ContentType="application/vnd.ms-office.drawingml.diagramDrawing+xml"/>
  <Override PartName="/ppt/diagrams/data68.xml" ContentType="application/vnd.openxmlformats-officedocument.drawingml.diagramData+xml"/>
  <Override PartName="/ppt/diagrams/layout68.xml" ContentType="application/vnd.openxmlformats-officedocument.drawingml.diagramLayout+xml"/>
  <Override PartName="/ppt/diagrams/quickStyle68.xml" ContentType="application/vnd.openxmlformats-officedocument.drawingml.diagramStyle+xml"/>
  <Override PartName="/ppt/diagrams/colors68.xml" ContentType="application/vnd.openxmlformats-officedocument.drawingml.diagramColors+xml"/>
  <Override PartName="/ppt/diagrams/drawing68.xml" ContentType="application/vnd.ms-office.drawingml.diagramDrawing+xml"/>
  <Override PartName="/ppt/diagrams/data69.xml" ContentType="application/vnd.openxmlformats-officedocument.drawingml.diagramData+xml"/>
  <Override PartName="/ppt/diagrams/layout69.xml" ContentType="application/vnd.openxmlformats-officedocument.drawingml.diagramLayout+xml"/>
  <Override PartName="/ppt/diagrams/quickStyle69.xml" ContentType="application/vnd.openxmlformats-officedocument.drawingml.diagramStyle+xml"/>
  <Override PartName="/ppt/diagrams/colors69.xml" ContentType="application/vnd.openxmlformats-officedocument.drawingml.diagramColors+xml"/>
  <Override PartName="/ppt/diagrams/drawing69.xml" ContentType="application/vnd.ms-office.drawingml.diagramDrawing+xml"/>
  <Override PartName="/ppt/diagrams/data70.xml" ContentType="application/vnd.openxmlformats-officedocument.drawingml.diagramData+xml"/>
  <Override PartName="/ppt/diagrams/layout70.xml" ContentType="application/vnd.openxmlformats-officedocument.drawingml.diagramLayout+xml"/>
  <Override PartName="/ppt/diagrams/quickStyle70.xml" ContentType="application/vnd.openxmlformats-officedocument.drawingml.diagramStyle+xml"/>
  <Override PartName="/ppt/diagrams/colors70.xml" ContentType="application/vnd.openxmlformats-officedocument.drawingml.diagramColors+xml"/>
  <Override PartName="/ppt/diagrams/drawing70.xml" ContentType="application/vnd.ms-office.drawingml.diagramDrawing+xml"/>
  <Override PartName="/ppt/diagrams/data71.xml" ContentType="application/vnd.openxmlformats-officedocument.drawingml.diagramData+xml"/>
  <Override PartName="/ppt/diagrams/layout71.xml" ContentType="application/vnd.openxmlformats-officedocument.drawingml.diagramLayout+xml"/>
  <Override PartName="/ppt/diagrams/quickStyle71.xml" ContentType="application/vnd.openxmlformats-officedocument.drawingml.diagramStyle+xml"/>
  <Override PartName="/ppt/diagrams/colors71.xml" ContentType="application/vnd.openxmlformats-officedocument.drawingml.diagramColors+xml"/>
  <Override PartName="/ppt/diagrams/drawing71.xml" ContentType="application/vnd.ms-office.drawingml.diagramDrawing+xml"/>
  <Override PartName="/ppt/diagrams/data72.xml" ContentType="application/vnd.openxmlformats-officedocument.drawingml.diagramData+xml"/>
  <Override PartName="/ppt/diagrams/layout72.xml" ContentType="application/vnd.openxmlformats-officedocument.drawingml.diagramLayout+xml"/>
  <Override PartName="/ppt/diagrams/quickStyle72.xml" ContentType="application/vnd.openxmlformats-officedocument.drawingml.diagramStyle+xml"/>
  <Override PartName="/ppt/diagrams/colors72.xml" ContentType="application/vnd.openxmlformats-officedocument.drawingml.diagramColors+xml"/>
  <Override PartName="/ppt/diagrams/drawing72.xml" ContentType="application/vnd.ms-office.drawingml.diagramDrawing+xml"/>
  <Override PartName="/ppt/diagrams/data73.xml" ContentType="application/vnd.openxmlformats-officedocument.drawingml.diagramData+xml"/>
  <Override PartName="/ppt/diagrams/layout73.xml" ContentType="application/vnd.openxmlformats-officedocument.drawingml.diagramLayout+xml"/>
  <Override PartName="/ppt/diagrams/quickStyle73.xml" ContentType="application/vnd.openxmlformats-officedocument.drawingml.diagramStyle+xml"/>
  <Override PartName="/ppt/diagrams/colors73.xml" ContentType="application/vnd.openxmlformats-officedocument.drawingml.diagramColors+xml"/>
  <Override PartName="/ppt/diagrams/drawing73.xml" ContentType="application/vnd.ms-office.drawingml.diagramDrawing+xml"/>
  <Override PartName="/ppt/diagrams/data74.xml" ContentType="application/vnd.openxmlformats-officedocument.drawingml.diagramData+xml"/>
  <Override PartName="/ppt/diagrams/layout74.xml" ContentType="application/vnd.openxmlformats-officedocument.drawingml.diagramLayout+xml"/>
  <Override PartName="/ppt/diagrams/quickStyle74.xml" ContentType="application/vnd.openxmlformats-officedocument.drawingml.diagramStyle+xml"/>
  <Override PartName="/ppt/diagrams/colors74.xml" ContentType="application/vnd.openxmlformats-officedocument.drawingml.diagramColors+xml"/>
  <Override PartName="/ppt/diagrams/drawing74.xml" ContentType="application/vnd.ms-office.drawingml.diagramDrawing+xml"/>
  <Override PartName="/ppt/diagrams/data75.xml" ContentType="application/vnd.openxmlformats-officedocument.drawingml.diagramData+xml"/>
  <Override PartName="/ppt/diagrams/layout75.xml" ContentType="application/vnd.openxmlformats-officedocument.drawingml.diagramLayout+xml"/>
  <Override PartName="/ppt/diagrams/quickStyle75.xml" ContentType="application/vnd.openxmlformats-officedocument.drawingml.diagramStyle+xml"/>
  <Override PartName="/ppt/diagrams/colors75.xml" ContentType="application/vnd.openxmlformats-officedocument.drawingml.diagramColors+xml"/>
  <Override PartName="/ppt/diagrams/drawing75.xml" ContentType="application/vnd.ms-office.drawingml.diagramDrawing+xml"/>
  <Override PartName="/ppt/diagrams/data76.xml" ContentType="application/vnd.openxmlformats-officedocument.drawingml.diagramData+xml"/>
  <Override PartName="/ppt/diagrams/layout76.xml" ContentType="application/vnd.openxmlformats-officedocument.drawingml.diagramLayout+xml"/>
  <Override PartName="/ppt/diagrams/quickStyle76.xml" ContentType="application/vnd.openxmlformats-officedocument.drawingml.diagramStyle+xml"/>
  <Override PartName="/ppt/diagrams/colors76.xml" ContentType="application/vnd.openxmlformats-officedocument.drawingml.diagramColors+xml"/>
  <Override PartName="/ppt/diagrams/drawing76.xml" ContentType="application/vnd.ms-office.drawingml.diagramDrawing+xml"/>
  <Override PartName="/ppt/diagrams/data77.xml" ContentType="application/vnd.openxmlformats-officedocument.drawingml.diagramData+xml"/>
  <Override PartName="/ppt/diagrams/layout77.xml" ContentType="application/vnd.openxmlformats-officedocument.drawingml.diagramLayout+xml"/>
  <Override PartName="/ppt/diagrams/quickStyle77.xml" ContentType="application/vnd.openxmlformats-officedocument.drawingml.diagramStyle+xml"/>
  <Override PartName="/ppt/diagrams/colors77.xml" ContentType="application/vnd.openxmlformats-officedocument.drawingml.diagramColors+xml"/>
  <Override PartName="/ppt/diagrams/drawing77.xml" ContentType="application/vnd.ms-office.drawingml.diagramDrawing+xml"/>
  <Override PartName="/ppt/diagrams/data78.xml" ContentType="application/vnd.openxmlformats-officedocument.drawingml.diagramData+xml"/>
  <Override PartName="/ppt/diagrams/layout78.xml" ContentType="application/vnd.openxmlformats-officedocument.drawingml.diagramLayout+xml"/>
  <Override PartName="/ppt/diagrams/quickStyle78.xml" ContentType="application/vnd.openxmlformats-officedocument.drawingml.diagramStyle+xml"/>
  <Override PartName="/ppt/diagrams/colors78.xml" ContentType="application/vnd.openxmlformats-officedocument.drawingml.diagramColors+xml"/>
  <Override PartName="/ppt/diagrams/drawing78.xml" ContentType="application/vnd.ms-office.drawingml.diagramDrawing+xml"/>
  <Override PartName="/ppt/notesSlides/notesSlide3.xml" ContentType="application/vnd.openxmlformats-officedocument.presentationml.notesSlide+xml"/>
  <Override PartName="/ppt/diagrams/data79.xml" ContentType="application/vnd.openxmlformats-officedocument.drawingml.diagramData+xml"/>
  <Override PartName="/ppt/diagrams/layout79.xml" ContentType="application/vnd.openxmlformats-officedocument.drawingml.diagramLayout+xml"/>
  <Override PartName="/ppt/diagrams/quickStyle79.xml" ContentType="application/vnd.openxmlformats-officedocument.drawingml.diagramStyle+xml"/>
  <Override PartName="/ppt/diagrams/colors79.xml" ContentType="application/vnd.openxmlformats-officedocument.drawingml.diagramColors+xml"/>
  <Override PartName="/ppt/diagrams/drawing7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328" r:id="rId2"/>
    <p:sldId id="360" r:id="rId3"/>
    <p:sldId id="361" r:id="rId4"/>
    <p:sldId id="362" r:id="rId5"/>
    <p:sldId id="363" r:id="rId6"/>
    <p:sldId id="368" r:id="rId7"/>
    <p:sldId id="367" r:id="rId8"/>
    <p:sldId id="366" r:id="rId9"/>
    <p:sldId id="258" r:id="rId10"/>
    <p:sldId id="268" r:id="rId11"/>
    <p:sldId id="269" r:id="rId12"/>
    <p:sldId id="270" r:id="rId13"/>
    <p:sldId id="325" r:id="rId14"/>
    <p:sldId id="326" r:id="rId15"/>
    <p:sldId id="259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385" r:id="rId25"/>
    <p:sldId id="283" r:id="rId26"/>
    <p:sldId id="284" r:id="rId27"/>
    <p:sldId id="260" r:id="rId28"/>
    <p:sldId id="286" r:id="rId29"/>
    <p:sldId id="388" r:id="rId30"/>
    <p:sldId id="294" r:id="rId31"/>
    <p:sldId id="295" r:id="rId32"/>
    <p:sldId id="394" r:id="rId33"/>
    <p:sldId id="398" r:id="rId34"/>
    <p:sldId id="399" r:id="rId35"/>
    <p:sldId id="289" r:id="rId36"/>
    <p:sldId id="327" r:id="rId37"/>
    <p:sldId id="389" r:id="rId38"/>
    <p:sldId id="404" r:id="rId39"/>
    <p:sldId id="408" r:id="rId40"/>
    <p:sldId id="290" r:id="rId41"/>
    <p:sldId id="397" r:id="rId42"/>
    <p:sldId id="405" r:id="rId43"/>
    <p:sldId id="396" r:id="rId44"/>
    <p:sldId id="395" r:id="rId45"/>
    <p:sldId id="413" r:id="rId46"/>
    <p:sldId id="414" r:id="rId47"/>
    <p:sldId id="415" r:id="rId48"/>
    <p:sldId id="416" r:id="rId49"/>
    <p:sldId id="261" r:id="rId50"/>
    <p:sldId id="329" r:id="rId51"/>
    <p:sldId id="335" r:id="rId52"/>
    <p:sldId id="336" r:id="rId53"/>
    <p:sldId id="331" r:id="rId54"/>
    <p:sldId id="332" r:id="rId55"/>
    <p:sldId id="337" r:id="rId56"/>
    <p:sldId id="338" r:id="rId57"/>
    <p:sldId id="298" r:id="rId58"/>
    <p:sldId id="263" r:id="rId59"/>
    <p:sldId id="434" r:id="rId60"/>
    <p:sldId id="435" r:id="rId61"/>
    <p:sldId id="436" r:id="rId62"/>
    <p:sldId id="437" r:id="rId63"/>
    <p:sldId id="438" r:id="rId64"/>
    <p:sldId id="441" r:id="rId65"/>
    <p:sldId id="444" r:id="rId66"/>
    <p:sldId id="443" r:id="rId67"/>
    <p:sldId id="445" r:id="rId68"/>
    <p:sldId id="446" r:id="rId69"/>
    <p:sldId id="442" r:id="rId70"/>
    <p:sldId id="440" r:id="rId71"/>
    <p:sldId id="266" r:id="rId72"/>
    <p:sldId id="407" r:id="rId73"/>
    <p:sldId id="409" r:id="rId74"/>
    <p:sldId id="417" r:id="rId75"/>
    <p:sldId id="323" r:id="rId76"/>
    <p:sldId id="306" r:id="rId77"/>
    <p:sldId id="307" r:id="rId78"/>
    <p:sldId id="308" r:id="rId79"/>
    <p:sldId id="312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66"/>
    <a:srgbClr val="FF0000"/>
    <a:srgbClr val="FBFBFB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14" autoAdjust="0"/>
    <p:restoredTop sz="98046" autoAdjust="0"/>
  </p:normalViewPr>
  <p:slideViewPr>
    <p:cSldViewPr>
      <p:cViewPr>
        <p:scale>
          <a:sx n="66" d="100"/>
          <a:sy n="66" d="100"/>
        </p:scale>
        <p:origin x="-148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2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3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4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5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6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7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7" Type="http://schemas.openxmlformats.org/officeDocument/2006/relationships/slide" Target="../slides/slide71.xml"/><Relationship Id="rId2" Type="http://schemas.openxmlformats.org/officeDocument/2006/relationships/slide" Target="../slides/slide15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58.xml"/><Relationship Id="rId4" Type="http://schemas.openxmlformats.org/officeDocument/2006/relationships/slide" Target="../slides/slide4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44B3CE-2A13-4348-9D10-67AAF90735E8}" type="presOf" srcId="{E9C8239A-F857-4F1C-9325-14A0F2144C13}" destId="{3BBBFDC7-D76C-4458-8F4D-2A7FB1B6303E}" srcOrd="0" destOrd="0" presId="urn:microsoft.com/office/officeart/2005/8/layout/process2"/>
    <dgm:cxn modelId="{F2B46A33-95A3-4A90-BD22-127DE17B8F76}" type="presOf" srcId="{45D09D3B-0D29-449C-8EFB-38F9EB552BB4}" destId="{FE5A67F3-C013-4D84-8707-498F33B3AE09}" srcOrd="0" destOrd="0" presId="urn:microsoft.com/office/officeart/2005/8/layout/process2"/>
    <dgm:cxn modelId="{8A37E47C-2D9F-4EA9-BE20-03CB793F311B}" type="presOf" srcId="{E8CA9696-963F-4631-8C30-36FC64BFA859}" destId="{8E52059F-BB8E-4064-B126-4D7DCBC98EC9}" srcOrd="1" destOrd="0" presId="urn:microsoft.com/office/officeart/2005/8/layout/process2"/>
    <dgm:cxn modelId="{D1D793D9-77C8-4F60-9492-E84CA7648C93}" type="presOf" srcId="{E8E03D60-B94B-4C49-8079-2942FF36E42C}" destId="{C39C2DA7-309F-40C7-9E88-958074786E2E}" srcOrd="0" destOrd="0" presId="urn:microsoft.com/office/officeart/2005/8/layout/process2"/>
    <dgm:cxn modelId="{92D91AA0-5F60-437F-818A-51FA033597A4}" type="presOf" srcId="{9369CA4C-5C4D-404E-AA25-738C4E279C6E}" destId="{ACA2D08A-C683-4339-9764-73FCDA0371E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B48A526-3BCF-44A7-8DCA-DD1884E5C7AA}" type="presOf" srcId="{E8E03D60-B94B-4C49-8079-2942FF36E42C}" destId="{4C59A48E-6F2D-4973-AC35-F7F5F32C9AFA}" srcOrd="1" destOrd="0" presId="urn:microsoft.com/office/officeart/2005/8/layout/process2"/>
    <dgm:cxn modelId="{042299D5-FDB8-44FD-BEB5-650404B0B072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5511380F-38EB-4F4D-A70F-3AB5A8B69A0D}" type="presOf" srcId="{E8CA9696-963F-4631-8C30-36FC64BFA859}" destId="{D0120000-4373-4EE3-A719-CBE2D5C2DF5C}" srcOrd="0" destOrd="0" presId="urn:microsoft.com/office/officeart/2005/8/layout/process2"/>
    <dgm:cxn modelId="{36F68F9E-3681-461C-AB73-9E5150F3450D}" type="presOf" srcId="{0D7CCC52-BA18-4CD5-88C1-38018E85987E}" destId="{BFEAE6E7-9418-41E5-B1C5-761AB42C10DA}" srcOrd="0" destOrd="0" presId="urn:microsoft.com/office/officeart/2005/8/layout/process2"/>
    <dgm:cxn modelId="{CC84C71A-E9CA-46C8-B1A8-ACB9570A0A96}" type="presOf" srcId="{A991BABF-8795-412B-A35B-9A83ED1065D6}" destId="{DFB2B1CB-7175-418A-9169-7E501F937E7E}" srcOrd="0" destOrd="0" presId="urn:microsoft.com/office/officeart/2005/8/layout/process2"/>
    <dgm:cxn modelId="{530735DF-15F9-4F29-9DDF-D7814BFA130D}" type="presOf" srcId="{2A4384A0-1EA7-45CE-8380-B3198AED4561}" destId="{53FD7074-301B-48B7-B368-97CD81941A53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24982950-F0CB-43E9-9479-4264659A4329}" type="presOf" srcId="{0AF0E7B4-19CD-4A59-9DA3-DED03009D3E3}" destId="{FEE0E53B-CAF7-4BC2-A543-4D4B22738326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85C45297-72DB-4A6A-8C13-B6400AA23FCC}" type="presOf" srcId="{CB32E19B-E20E-4927-A257-B3F06687A80C}" destId="{F3527357-3AB1-40FE-A88F-6F5033F614B3}" srcOrd="0" destOrd="0" presId="urn:microsoft.com/office/officeart/2005/8/layout/process2"/>
    <dgm:cxn modelId="{1220D353-1FBC-4D49-9A0F-446720A4297F}" type="presOf" srcId="{2A4384A0-1EA7-45CE-8380-B3198AED4561}" destId="{6417F398-EB99-437D-AD7E-D0313CD5A4C7}" srcOrd="0" destOrd="0" presId="urn:microsoft.com/office/officeart/2005/8/layout/process2"/>
    <dgm:cxn modelId="{C2A4A8E4-1A18-4699-9710-797AFD57AA20}" type="presOf" srcId="{17895556-1A56-42A7-BD5C-713CC1AF39D1}" destId="{9D3064A2-372B-4DF9-9530-27186C42CCAB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44D65376-729E-40B9-8F0F-B50CB7C54971}" type="presOf" srcId="{03D6F011-0AEC-434D-899B-63B1C043DB8C}" destId="{29B6FFB2-79F1-444A-B5B6-6A8D1CB299AF}" srcOrd="1" destOrd="0" presId="urn:microsoft.com/office/officeart/2005/8/layout/process2"/>
    <dgm:cxn modelId="{C526A1D8-5F5C-4630-B03D-DF23E91F01C7}" type="presOf" srcId="{0AF0E7B4-19CD-4A59-9DA3-DED03009D3E3}" destId="{2B4B263F-4B14-4084-A51E-72C348DF5192}" srcOrd="0" destOrd="0" presId="urn:microsoft.com/office/officeart/2005/8/layout/process2"/>
    <dgm:cxn modelId="{ED68AE96-16FE-497B-A787-A5CA9535A254}" type="presOf" srcId="{ED779350-B19B-453F-B8F5-3B67A502A2CB}" destId="{AB55E93F-C1AE-415E-BF57-36F030B929FE}" srcOrd="0" destOrd="0" presId="urn:microsoft.com/office/officeart/2005/8/layout/process2"/>
    <dgm:cxn modelId="{69A52417-4185-4428-87EC-48F82FC25082}" type="presOf" srcId="{BE4839F4-6E89-4425-AE37-3417821897B3}" destId="{654DD4F1-F45A-4A9C-93AA-30737A4C1DC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52F14C77-36C3-4354-A8CB-D48690E27133}" type="presOf" srcId="{03D6F011-0AEC-434D-899B-63B1C043DB8C}" destId="{86FE1CC5-32D1-4467-9C9C-0E2AD5AB0487}" srcOrd="0" destOrd="0" presId="urn:microsoft.com/office/officeart/2005/8/layout/process2"/>
    <dgm:cxn modelId="{78FDD853-5300-4BF4-8DFD-9A852F7CE490}" type="presOf" srcId="{F128CA6B-59B3-43D2-A43A-D893D41780DC}" destId="{56D35255-BB26-458C-8806-0D1565471FF2}" srcOrd="0" destOrd="0" presId="urn:microsoft.com/office/officeart/2005/8/layout/process2"/>
    <dgm:cxn modelId="{AFA26B16-D94A-4ABE-8FE5-375E307C2B38}" type="presOf" srcId="{6FFD8450-89B4-43D2-91D2-95DCF3432754}" destId="{C945702B-CEFB-4CBD-91BD-C44FB0B65A3D}" srcOrd="0" destOrd="0" presId="urn:microsoft.com/office/officeart/2005/8/layout/process2"/>
    <dgm:cxn modelId="{6BB938D8-FDB9-4E75-9D0A-8E5B267BD0F4}" type="presOf" srcId="{58B9B694-89B6-40BF-B532-4EAB3262C007}" destId="{6A3A8110-672A-4AC3-B94D-458652622372}" srcOrd="1" destOrd="0" presId="urn:microsoft.com/office/officeart/2005/8/layout/process2"/>
    <dgm:cxn modelId="{CECBF5FE-1F1B-4854-BFD5-4AEC2FF438C2}" type="presOf" srcId="{A991BABF-8795-412B-A35B-9A83ED1065D6}" destId="{A966AC1A-C00B-4C52-B9FF-0F5D3244909A}" srcOrd="1" destOrd="0" presId="urn:microsoft.com/office/officeart/2005/8/layout/process2"/>
    <dgm:cxn modelId="{CD06D14A-AD2D-49A3-A097-D6922B000956}" type="presOf" srcId="{58B9B694-89B6-40BF-B532-4EAB3262C007}" destId="{B163BC98-41C1-42B4-AF4F-E97B25F00C66}" srcOrd="0" destOrd="0" presId="urn:microsoft.com/office/officeart/2005/8/layout/process2"/>
    <dgm:cxn modelId="{AAD0A8D8-0C6B-47C4-BA89-C3D42C868E26}" type="presOf" srcId="{354110A8-3251-4024-AF96-ED07F24BE84E}" destId="{965A991E-46E0-4938-AE79-D8A87B32A5BA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DCAF7FDA-A52E-4506-8A86-58D1C345C8CC}" type="presParOf" srcId="{ACA2D08A-C683-4339-9764-73FCDA0371EC}" destId="{3BBBFDC7-D76C-4458-8F4D-2A7FB1B6303E}" srcOrd="0" destOrd="0" presId="urn:microsoft.com/office/officeart/2005/8/layout/process2"/>
    <dgm:cxn modelId="{B389F1FA-E05E-432E-8899-F30A32208820}" type="presParOf" srcId="{ACA2D08A-C683-4339-9764-73FCDA0371EC}" destId="{DFB2B1CB-7175-418A-9169-7E501F937E7E}" srcOrd="1" destOrd="0" presId="urn:microsoft.com/office/officeart/2005/8/layout/process2"/>
    <dgm:cxn modelId="{487B0233-675E-4858-AD8D-67B024998A74}" type="presParOf" srcId="{DFB2B1CB-7175-418A-9169-7E501F937E7E}" destId="{A966AC1A-C00B-4C52-B9FF-0F5D3244909A}" srcOrd="0" destOrd="0" presId="urn:microsoft.com/office/officeart/2005/8/layout/process2"/>
    <dgm:cxn modelId="{7270C1B2-153E-4681-BFA8-55ED6D573A6D}" type="presParOf" srcId="{ACA2D08A-C683-4339-9764-73FCDA0371EC}" destId="{965A991E-46E0-4938-AE79-D8A87B32A5BA}" srcOrd="2" destOrd="0" presId="urn:microsoft.com/office/officeart/2005/8/layout/process2"/>
    <dgm:cxn modelId="{0574C9A8-E5A5-45CF-B941-4C0F9F9AF6D8}" type="presParOf" srcId="{ACA2D08A-C683-4339-9764-73FCDA0371EC}" destId="{2B4B263F-4B14-4084-A51E-72C348DF5192}" srcOrd="3" destOrd="0" presId="urn:microsoft.com/office/officeart/2005/8/layout/process2"/>
    <dgm:cxn modelId="{0690A2CC-9C17-4261-BEAD-76929AA6CDC8}" type="presParOf" srcId="{2B4B263F-4B14-4084-A51E-72C348DF5192}" destId="{FEE0E53B-CAF7-4BC2-A543-4D4B22738326}" srcOrd="0" destOrd="0" presId="urn:microsoft.com/office/officeart/2005/8/layout/process2"/>
    <dgm:cxn modelId="{E449572F-EBAC-45DA-8BF8-C9CA1D027745}" type="presParOf" srcId="{ACA2D08A-C683-4339-9764-73FCDA0371EC}" destId="{AB55E93F-C1AE-415E-BF57-36F030B929FE}" srcOrd="4" destOrd="0" presId="urn:microsoft.com/office/officeart/2005/8/layout/process2"/>
    <dgm:cxn modelId="{9395C64B-C4B0-477C-8B9F-E502A9DCB8DA}" type="presParOf" srcId="{ACA2D08A-C683-4339-9764-73FCDA0371EC}" destId="{C945702B-CEFB-4CBD-91BD-C44FB0B65A3D}" srcOrd="5" destOrd="0" presId="urn:microsoft.com/office/officeart/2005/8/layout/process2"/>
    <dgm:cxn modelId="{341CD668-0F16-41AA-BC58-0BE17EEAD285}" type="presParOf" srcId="{C945702B-CEFB-4CBD-91BD-C44FB0B65A3D}" destId="{1B78BF1E-F35D-40BF-8053-0FDA0666EE9C}" srcOrd="0" destOrd="0" presId="urn:microsoft.com/office/officeart/2005/8/layout/process2"/>
    <dgm:cxn modelId="{26383ACB-D110-4070-8E90-45E2CE54A6EC}" type="presParOf" srcId="{ACA2D08A-C683-4339-9764-73FCDA0371EC}" destId="{9D3064A2-372B-4DF9-9530-27186C42CCAB}" srcOrd="6" destOrd="0" presId="urn:microsoft.com/office/officeart/2005/8/layout/process2"/>
    <dgm:cxn modelId="{3F4EF836-1EF8-40B4-B25A-40C6341C8CE5}" type="presParOf" srcId="{ACA2D08A-C683-4339-9764-73FCDA0371EC}" destId="{6417F398-EB99-437D-AD7E-D0313CD5A4C7}" srcOrd="7" destOrd="0" presId="urn:microsoft.com/office/officeart/2005/8/layout/process2"/>
    <dgm:cxn modelId="{B4D9509D-8D78-4B15-B40A-CB40AEE27F4F}" type="presParOf" srcId="{6417F398-EB99-437D-AD7E-D0313CD5A4C7}" destId="{53FD7074-301B-48B7-B368-97CD81941A53}" srcOrd="0" destOrd="0" presId="urn:microsoft.com/office/officeart/2005/8/layout/process2"/>
    <dgm:cxn modelId="{AA50C9E4-888F-469E-867D-C0DB22B19972}" type="presParOf" srcId="{ACA2D08A-C683-4339-9764-73FCDA0371EC}" destId="{FE5A67F3-C013-4D84-8707-498F33B3AE09}" srcOrd="8" destOrd="0" presId="urn:microsoft.com/office/officeart/2005/8/layout/process2"/>
    <dgm:cxn modelId="{CB043AE2-D7D6-4284-9600-7FCE65BEF12E}" type="presParOf" srcId="{ACA2D08A-C683-4339-9764-73FCDA0371EC}" destId="{B163BC98-41C1-42B4-AF4F-E97B25F00C66}" srcOrd="9" destOrd="0" presId="urn:microsoft.com/office/officeart/2005/8/layout/process2"/>
    <dgm:cxn modelId="{8CAF9528-6C91-478B-8CEE-E18A463DE1BE}" type="presParOf" srcId="{B163BC98-41C1-42B4-AF4F-E97B25F00C66}" destId="{6A3A8110-672A-4AC3-B94D-458652622372}" srcOrd="0" destOrd="0" presId="urn:microsoft.com/office/officeart/2005/8/layout/process2"/>
    <dgm:cxn modelId="{698CDFE4-A340-4E5B-B5DC-4C1038CE9541}" type="presParOf" srcId="{ACA2D08A-C683-4339-9764-73FCDA0371EC}" destId="{654DD4F1-F45A-4A9C-93AA-30737A4C1DC6}" srcOrd="10" destOrd="0" presId="urn:microsoft.com/office/officeart/2005/8/layout/process2"/>
    <dgm:cxn modelId="{B43ED969-BB9F-4153-B538-598AF86EB94C}" type="presParOf" srcId="{ACA2D08A-C683-4339-9764-73FCDA0371EC}" destId="{86FE1CC5-32D1-4467-9C9C-0E2AD5AB0487}" srcOrd="11" destOrd="0" presId="urn:microsoft.com/office/officeart/2005/8/layout/process2"/>
    <dgm:cxn modelId="{6B30E352-D438-4F50-841C-810AB63B2424}" type="presParOf" srcId="{86FE1CC5-32D1-4467-9C9C-0E2AD5AB0487}" destId="{29B6FFB2-79F1-444A-B5B6-6A8D1CB299AF}" srcOrd="0" destOrd="0" presId="urn:microsoft.com/office/officeart/2005/8/layout/process2"/>
    <dgm:cxn modelId="{6C63F1DB-A762-49D3-B78A-173C16530407}" type="presParOf" srcId="{ACA2D08A-C683-4339-9764-73FCDA0371EC}" destId="{56D35255-BB26-458C-8806-0D1565471FF2}" srcOrd="12" destOrd="0" presId="urn:microsoft.com/office/officeart/2005/8/layout/process2"/>
    <dgm:cxn modelId="{7A431AA0-C513-46D2-B07D-5B5103D27E8A}" type="presParOf" srcId="{ACA2D08A-C683-4339-9764-73FCDA0371EC}" destId="{D0120000-4373-4EE3-A719-CBE2D5C2DF5C}" srcOrd="13" destOrd="0" presId="urn:microsoft.com/office/officeart/2005/8/layout/process2"/>
    <dgm:cxn modelId="{5DC5AA99-3C72-4E9A-AA1E-ED5F2E43B82C}" type="presParOf" srcId="{D0120000-4373-4EE3-A719-CBE2D5C2DF5C}" destId="{8E52059F-BB8E-4064-B126-4D7DCBC98EC9}" srcOrd="0" destOrd="0" presId="urn:microsoft.com/office/officeart/2005/8/layout/process2"/>
    <dgm:cxn modelId="{7771507D-C04F-4BD2-965A-A2350670A348}" type="presParOf" srcId="{ACA2D08A-C683-4339-9764-73FCDA0371EC}" destId="{BFEAE6E7-9418-41E5-B1C5-761AB42C10DA}" srcOrd="14" destOrd="0" presId="urn:microsoft.com/office/officeart/2005/8/layout/process2"/>
    <dgm:cxn modelId="{AD5095F2-B292-4126-B5E0-EA752865DA33}" type="presParOf" srcId="{ACA2D08A-C683-4339-9764-73FCDA0371EC}" destId="{C39C2DA7-309F-40C7-9E88-958074786E2E}" srcOrd="15" destOrd="0" presId="urn:microsoft.com/office/officeart/2005/8/layout/process2"/>
    <dgm:cxn modelId="{31D312C4-3007-4C0A-92EB-819F08473F56}" type="presParOf" srcId="{C39C2DA7-309F-40C7-9E88-958074786E2E}" destId="{4C59A48E-6F2D-4973-AC35-F7F5F32C9AFA}" srcOrd="0" destOrd="0" presId="urn:microsoft.com/office/officeart/2005/8/layout/process2"/>
    <dgm:cxn modelId="{FC94C9FC-2496-4419-B4D0-D79C880E9F84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600EDD53-DC27-4E8C-8790-56752E96352D}" type="presOf" srcId="{6FFD8450-89B4-43D2-91D2-95DCF3432754}" destId="{C945702B-CEFB-4CBD-91BD-C44FB0B65A3D}" srcOrd="0" destOrd="0" presId="urn:microsoft.com/office/officeart/2005/8/layout/process2"/>
    <dgm:cxn modelId="{70AE9FCD-FB6F-4786-88FC-3488715BF46D}" type="presOf" srcId="{E8E03D60-B94B-4C49-8079-2942FF36E42C}" destId="{C39C2DA7-309F-40C7-9E88-958074786E2E}" srcOrd="0" destOrd="0" presId="urn:microsoft.com/office/officeart/2005/8/layout/process2"/>
    <dgm:cxn modelId="{5B5A9193-B391-4107-9223-D0559159CB69}" type="presOf" srcId="{03D6F011-0AEC-434D-899B-63B1C043DB8C}" destId="{86FE1CC5-32D1-4467-9C9C-0E2AD5AB0487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F34AF595-34D8-40C6-B248-71CCC4BAD899}" type="presOf" srcId="{354110A8-3251-4024-AF96-ED07F24BE84E}" destId="{965A991E-46E0-4938-AE79-D8A87B32A5BA}" srcOrd="0" destOrd="0" presId="urn:microsoft.com/office/officeart/2005/8/layout/process2"/>
    <dgm:cxn modelId="{673A7386-EC39-4423-A87E-321741073154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6A6F2B0-EC9B-4655-A882-582DE07317E0}" type="presOf" srcId="{2A4384A0-1EA7-45CE-8380-B3198AED4561}" destId="{53FD7074-301B-48B7-B368-97CD81941A53}" srcOrd="1" destOrd="0" presId="urn:microsoft.com/office/officeart/2005/8/layout/process2"/>
    <dgm:cxn modelId="{16C4568B-8688-4ED9-9065-E0BF2457145A}" type="presOf" srcId="{E9C8239A-F857-4F1C-9325-14A0F2144C13}" destId="{3BBBFDC7-D76C-4458-8F4D-2A7FB1B6303E}" srcOrd="0" destOrd="0" presId="urn:microsoft.com/office/officeart/2005/8/layout/process2"/>
    <dgm:cxn modelId="{9FBD5660-855B-4B36-BC72-427DB37BC8B2}" type="presOf" srcId="{CB32E19B-E20E-4927-A257-B3F06687A80C}" destId="{F3527357-3AB1-40FE-A88F-6F5033F614B3}" srcOrd="0" destOrd="0" presId="urn:microsoft.com/office/officeart/2005/8/layout/process2"/>
    <dgm:cxn modelId="{F91E3BCE-E502-46F1-8A61-7257C001EB8E}" type="presOf" srcId="{A991BABF-8795-412B-A35B-9A83ED1065D6}" destId="{DFB2B1CB-7175-418A-9169-7E501F937E7E}" srcOrd="0" destOrd="0" presId="urn:microsoft.com/office/officeart/2005/8/layout/process2"/>
    <dgm:cxn modelId="{352C2AC2-9D9A-4DFF-BB9A-0654C2B8B839}" type="presOf" srcId="{F128CA6B-59B3-43D2-A43A-D893D41780DC}" destId="{56D35255-BB26-458C-8806-0D1565471FF2}" srcOrd="0" destOrd="0" presId="urn:microsoft.com/office/officeart/2005/8/layout/process2"/>
    <dgm:cxn modelId="{24970B3F-366A-4E24-801E-4A5DFEE908A8}" type="presOf" srcId="{E8CA9696-963F-4631-8C30-36FC64BFA859}" destId="{D0120000-4373-4EE3-A719-CBE2D5C2DF5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28DE924-399D-4DFB-98CC-51BD10998569}" type="presOf" srcId="{0AF0E7B4-19CD-4A59-9DA3-DED03009D3E3}" destId="{2B4B263F-4B14-4084-A51E-72C348DF5192}" srcOrd="0" destOrd="0" presId="urn:microsoft.com/office/officeart/2005/8/layout/process2"/>
    <dgm:cxn modelId="{0E7D0955-C990-4798-822E-7F99EB0A8511}" type="presOf" srcId="{ED779350-B19B-453F-B8F5-3B67A502A2CB}" destId="{AB55E93F-C1AE-415E-BF57-36F030B929FE}" srcOrd="0" destOrd="0" presId="urn:microsoft.com/office/officeart/2005/8/layout/process2"/>
    <dgm:cxn modelId="{0E968F8D-B2CF-4EEA-AE63-B403B3ABBFC4}" type="presOf" srcId="{E8CA9696-963F-4631-8C30-36FC64BFA859}" destId="{8E52059F-BB8E-4064-B126-4D7DCBC98EC9}" srcOrd="1" destOrd="0" presId="urn:microsoft.com/office/officeart/2005/8/layout/process2"/>
    <dgm:cxn modelId="{A5BEB734-0D21-44BD-BC11-0A9C667411F2}" type="presOf" srcId="{2A4384A0-1EA7-45CE-8380-B3198AED4561}" destId="{6417F398-EB99-437D-AD7E-D0313CD5A4C7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0CCF3F3-65D1-4C8C-895D-7FD4FA2348FA}" type="presOf" srcId="{E8E03D60-B94B-4C49-8079-2942FF36E42C}" destId="{4C59A48E-6F2D-4973-AC35-F7F5F32C9AFA}" srcOrd="1" destOrd="0" presId="urn:microsoft.com/office/officeart/2005/8/layout/process2"/>
    <dgm:cxn modelId="{AA900E02-D31A-45DA-95F3-DBBB06478E36}" type="presOf" srcId="{17895556-1A56-42A7-BD5C-713CC1AF39D1}" destId="{9D3064A2-372B-4DF9-9530-27186C42CCAB}" srcOrd="0" destOrd="0" presId="urn:microsoft.com/office/officeart/2005/8/layout/process2"/>
    <dgm:cxn modelId="{D56CC600-402D-4CB3-9A22-9208425C89C6}" type="presOf" srcId="{6FFD8450-89B4-43D2-91D2-95DCF3432754}" destId="{1B78BF1E-F35D-40BF-8053-0FDA0666EE9C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19B3CB8-D0E7-4BF6-838F-D1E6A585F703}" type="presOf" srcId="{A991BABF-8795-412B-A35B-9A83ED1065D6}" destId="{A966AC1A-C00B-4C52-B9FF-0F5D3244909A}" srcOrd="1" destOrd="0" presId="urn:microsoft.com/office/officeart/2005/8/layout/process2"/>
    <dgm:cxn modelId="{F262727A-16A9-4FC0-B332-E85710236A35}" type="presOf" srcId="{9369CA4C-5C4D-404E-AA25-738C4E279C6E}" destId="{ACA2D08A-C683-4339-9764-73FCDA0371EC}" srcOrd="0" destOrd="0" presId="urn:microsoft.com/office/officeart/2005/8/layout/process2"/>
    <dgm:cxn modelId="{67C2ABC1-4669-4FCC-8CB1-69FB3AF9ABDE}" type="presOf" srcId="{58B9B694-89B6-40BF-B532-4EAB3262C007}" destId="{6A3A8110-672A-4AC3-B94D-458652622372}" srcOrd="1" destOrd="0" presId="urn:microsoft.com/office/officeart/2005/8/layout/process2"/>
    <dgm:cxn modelId="{C20DA607-1A6D-44B8-85CE-A0514534B584}" type="presOf" srcId="{BE4839F4-6E89-4425-AE37-3417821897B3}" destId="{654DD4F1-F45A-4A9C-93AA-30737A4C1DC6}" srcOrd="0" destOrd="0" presId="urn:microsoft.com/office/officeart/2005/8/layout/process2"/>
    <dgm:cxn modelId="{8B591415-72AD-46E3-90B0-AF46BAE00C1D}" type="presOf" srcId="{58B9B694-89B6-40BF-B532-4EAB3262C007}" destId="{B163BC98-41C1-42B4-AF4F-E97B25F00C66}" srcOrd="0" destOrd="0" presId="urn:microsoft.com/office/officeart/2005/8/layout/process2"/>
    <dgm:cxn modelId="{7B27F015-A324-418C-BB34-24349618479D}" type="presOf" srcId="{03D6F011-0AEC-434D-899B-63B1C043DB8C}" destId="{29B6FFB2-79F1-444A-B5B6-6A8D1CB299AF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0F652E65-ABED-4C86-BA04-89715D885A3B}" type="presOf" srcId="{0D7CCC52-BA18-4CD5-88C1-38018E85987E}" destId="{BFEAE6E7-9418-41E5-B1C5-761AB42C10DA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523C90E6-0899-4AB7-8770-5D5BAB3F343D}" type="presOf" srcId="{45D09D3B-0D29-449C-8EFB-38F9EB552BB4}" destId="{FE5A67F3-C013-4D84-8707-498F33B3AE09}" srcOrd="0" destOrd="0" presId="urn:microsoft.com/office/officeart/2005/8/layout/process2"/>
    <dgm:cxn modelId="{1F428587-7061-4C0F-922D-D05E707A0FA0}" type="presParOf" srcId="{ACA2D08A-C683-4339-9764-73FCDA0371EC}" destId="{3BBBFDC7-D76C-4458-8F4D-2A7FB1B6303E}" srcOrd="0" destOrd="0" presId="urn:microsoft.com/office/officeart/2005/8/layout/process2"/>
    <dgm:cxn modelId="{916755A8-7DA6-41CB-B2CD-A0C63FFCDF5B}" type="presParOf" srcId="{ACA2D08A-C683-4339-9764-73FCDA0371EC}" destId="{DFB2B1CB-7175-418A-9169-7E501F937E7E}" srcOrd="1" destOrd="0" presId="urn:microsoft.com/office/officeart/2005/8/layout/process2"/>
    <dgm:cxn modelId="{3BE382F3-8584-448C-9FED-71CA105C96E7}" type="presParOf" srcId="{DFB2B1CB-7175-418A-9169-7E501F937E7E}" destId="{A966AC1A-C00B-4C52-B9FF-0F5D3244909A}" srcOrd="0" destOrd="0" presId="urn:microsoft.com/office/officeart/2005/8/layout/process2"/>
    <dgm:cxn modelId="{B1997F3F-4704-412D-8AF8-B432945326C1}" type="presParOf" srcId="{ACA2D08A-C683-4339-9764-73FCDA0371EC}" destId="{965A991E-46E0-4938-AE79-D8A87B32A5BA}" srcOrd="2" destOrd="0" presId="urn:microsoft.com/office/officeart/2005/8/layout/process2"/>
    <dgm:cxn modelId="{E69D39D6-3BC3-479A-88E4-CA67033A4460}" type="presParOf" srcId="{ACA2D08A-C683-4339-9764-73FCDA0371EC}" destId="{2B4B263F-4B14-4084-A51E-72C348DF5192}" srcOrd="3" destOrd="0" presId="urn:microsoft.com/office/officeart/2005/8/layout/process2"/>
    <dgm:cxn modelId="{1D18981D-E1D0-4D97-8DCC-86BEDB8A71C5}" type="presParOf" srcId="{2B4B263F-4B14-4084-A51E-72C348DF5192}" destId="{FEE0E53B-CAF7-4BC2-A543-4D4B22738326}" srcOrd="0" destOrd="0" presId="urn:microsoft.com/office/officeart/2005/8/layout/process2"/>
    <dgm:cxn modelId="{69DF3EC1-5BDA-4311-BC2F-04D4EBCDA12D}" type="presParOf" srcId="{ACA2D08A-C683-4339-9764-73FCDA0371EC}" destId="{AB55E93F-C1AE-415E-BF57-36F030B929FE}" srcOrd="4" destOrd="0" presId="urn:microsoft.com/office/officeart/2005/8/layout/process2"/>
    <dgm:cxn modelId="{941C0FA0-6465-42D1-9902-66AAAF4D5A51}" type="presParOf" srcId="{ACA2D08A-C683-4339-9764-73FCDA0371EC}" destId="{C945702B-CEFB-4CBD-91BD-C44FB0B65A3D}" srcOrd="5" destOrd="0" presId="urn:microsoft.com/office/officeart/2005/8/layout/process2"/>
    <dgm:cxn modelId="{C7405D04-3963-4839-97EB-C19C9D7397F1}" type="presParOf" srcId="{C945702B-CEFB-4CBD-91BD-C44FB0B65A3D}" destId="{1B78BF1E-F35D-40BF-8053-0FDA0666EE9C}" srcOrd="0" destOrd="0" presId="urn:microsoft.com/office/officeart/2005/8/layout/process2"/>
    <dgm:cxn modelId="{751A639E-4710-4681-96AE-58FB9923D307}" type="presParOf" srcId="{ACA2D08A-C683-4339-9764-73FCDA0371EC}" destId="{9D3064A2-372B-4DF9-9530-27186C42CCAB}" srcOrd="6" destOrd="0" presId="urn:microsoft.com/office/officeart/2005/8/layout/process2"/>
    <dgm:cxn modelId="{3C7CCA8E-E2AD-4BEB-9D22-9A29E53A1CCD}" type="presParOf" srcId="{ACA2D08A-C683-4339-9764-73FCDA0371EC}" destId="{6417F398-EB99-437D-AD7E-D0313CD5A4C7}" srcOrd="7" destOrd="0" presId="urn:microsoft.com/office/officeart/2005/8/layout/process2"/>
    <dgm:cxn modelId="{61ACD147-F4F9-4996-A8D7-72A9EB06F3C3}" type="presParOf" srcId="{6417F398-EB99-437D-AD7E-D0313CD5A4C7}" destId="{53FD7074-301B-48B7-B368-97CD81941A53}" srcOrd="0" destOrd="0" presId="urn:microsoft.com/office/officeart/2005/8/layout/process2"/>
    <dgm:cxn modelId="{1C8CE547-BB3C-454C-A7D3-933F29B784C2}" type="presParOf" srcId="{ACA2D08A-C683-4339-9764-73FCDA0371EC}" destId="{FE5A67F3-C013-4D84-8707-498F33B3AE09}" srcOrd="8" destOrd="0" presId="urn:microsoft.com/office/officeart/2005/8/layout/process2"/>
    <dgm:cxn modelId="{8BF83553-EEA9-4E28-AE5A-E83DB764CB88}" type="presParOf" srcId="{ACA2D08A-C683-4339-9764-73FCDA0371EC}" destId="{B163BC98-41C1-42B4-AF4F-E97B25F00C66}" srcOrd="9" destOrd="0" presId="urn:microsoft.com/office/officeart/2005/8/layout/process2"/>
    <dgm:cxn modelId="{8B0C0912-00E1-4314-8630-8CF74269ADF7}" type="presParOf" srcId="{B163BC98-41C1-42B4-AF4F-E97B25F00C66}" destId="{6A3A8110-672A-4AC3-B94D-458652622372}" srcOrd="0" destOrd="0" presId="urn:microsoft.com/office/officeart/2005/8/layout/process2"/>
    <dgm:cxn modelId="{9DACCE98-4D46-4A40-9B53-9045542E1BD0}" type="presParOf" srcId="{ACA2D08A-C683-4339-9764-73FCDA0371EC}" destId="{654DD4F1-F45A-4A9C-93AA-30737A4C1DC6}" srcOrd="10" destOrd="0" presId="urn:microsoft.com/office/officeart/2005/8/layout/process2"/>
    <dgm:cxn modelId="{7B71EB08-EFF4-4188-9827-647DFBA07E1A}" type="presParOf" srcId="{ACA2D08A-C683-4339-9764-73FCDA0371EC}" destId="{86FE1CC5-32D1-4467-9C9C-0E2AD5AB0487}" srcOrd="11" destOrd="0" presId="urn:microsoft.com/office/officeart/2005/8/layout/process2"/>
    <dgm:cxn modelId="{733772C6-BBD5-4049-8816-7A8A6639F8C5}" type="presParOf" srcId="{86FE1CC5-32D1-4467-9C9C-0E2AD5AB0487}" destId="{29B6FFB2-79F1-444A-B5B6-6A8D1CB299AF}" srcOrd="0" destOrd="0" presId="urn:microsoft.com/office/officeart/2005/8/layout/process2"/>
    <dgm:cxn modelId="{0F8EB45F-16CF-4C0A-8F3D-A94237774E36}" type="presParOf" srcId="{ACA2D08A-C683-4339-9764-73FCDA0371EC}" destId="{56D35255-BB26-458C-8806-0D1565471FF2}" srcOrd="12" destOrd="0" presId="urn:microsoft.com/office/officeart/2005/8/layout/process2"/>
    <dgm:cxn modelId="{EC42A958-D9E2-4F54-AB62-8F5EF2C707EA}" type="presParOf" srcId="{ACA2D08A-C683-4339-9764-73FCDA0371EC}" destId="{D0120000-4373-4EE3-A719-CBE2D5C2DF5C}" srcOrd="13" destOrd="0" presId="urn:microsoft.com/office/officeart/2005/8/layout/process2"/>
    <dgm:cxn modelId="{4248DEBA-5C11-4D4F-88D7-6D6E44FD3BE9}" type="presParOf" srcId="{D0120000-4373-4EE3-A719-CBE2D5C2DF5C}" destId="{8E52059F-BB8E-4064-B126-4D7DCBC98EC9}" srcOrd="0" destOrd="0" presId="urn:microsoft.com/office/officeart/2005/8/layout/process2"/>
    <dgm:cxn modelId="{762EB4D4-D0DB-4E2F-9143-DEB02579CF37}" type="presParOf" srcId="{ACA2D08A-C683-4339-9764-73FCDA0371EC}" destId="{BFEAE6E7-9418-41E5-B1C5-761AB42C10DA}" srcOrd="14" destOrd="0" presId="urn:microsoft.com/office/officeart/2005/8/layout/process2"/>
    <dgm:cxn modelId="{B1A9559E-8D0A-4853-A973-E893293709E1}" type="presParOf" srcId="{ACA2D08A-C683-4339-9764-73FCDA0371EC}" destId="{C39C2DA7-309F-40C7-9E88-958074786E2E}" srcOrd="15" destOrd="0" presId="urn:microsoft.com/office/officeart/2005/8/layout/process2"/>
    <dgm:cxn modelId="{73A200AD-FEBD-4AF3-9095-5BB2703F8F5A}" type="presParOf" srcId="{C39C2DA7-309F-40C7-9E88-958074786E2E}" destId="{4C59A48E-6F2D-4973-AC35-F7F5F32C9AFA}" srcOrd="0" destOrd="0" presId="urn:microsoft.com/office/officeart/2005/8/layout/process2"/>
    <dgm:cxn modelId="{995FEA19-D3EF-4836-BDE8-114CC0A5E7E1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7E342A-C4BE-488D-8D63-6031F6059697}" type="presOf" srcId="{354110A8-3251-4024-AF96-ED07F24BE84E}" destId="{965A991E-46E0-4938-AE79-D8A87B32A5BA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6647439A-95FC-4C4C-A4F0-B25687FDE52B}" type="presOf" srcId="{0AF0E7B4-19CD-4A59-9DA3-DED03009D3E3}" destId="{2B4B263F-4B14-4084-A51E-72C348DF5192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59C111D1-9038-442F-AB49-455FB0E8AA7D}" type="presOf" srcId="{58B9B694-89B6-40BF-B532-4EAB3262C007}" destId="{B163BC98-41C1-42B4-AF4F-E97B25F00C66}" srcOrd="0" destOrd="0" presId="urn:microsoft.com/office/officeart/2005/8/layout/process2"/>
    <dgm:cxn modelId="{6544E92B-5942-4EF7-9519-A922F4D6142A}" type="presOf" srcId="{0D7CCC52-BA18-4CD5-88C1-38018E85987E}" destId="{BFEAE6E7-9418-41E5-B1C5-761AB42C10DA}" srcOrd="0" destOrd="0" presId="urn:microsoft.com/office/officeart/2005/8/layout/process2"/>
    <dgm:cxn modelId="{69C0B21E-98F6-4284-96B7-B043BFFB68F0}" type="presOf" srcId="{58B9B694-89B6-40BF-B532-4EAB3262C007}" destId="{6A3A8110-672A-4AC3-B94D-458652622372}" srcOrd="1" destOrd="0" presId="urn:microsoft.com/office/officeart/2005/8/layout/process2"/>
    <dgm:cxn modelId="{FC7725CA-45CC-4112-8350-E4DB0DB7D2BA}" type="presOf" srcId="{45D09D3B-0D29-449C-8EFB-38F9EB552BB4}" destId="{FE5A67F3-C013-4D84-8707-498F33B3AE09}" srcOrd="0" destOrd="0" presId="urn:microsoft.com/office/officeart/2005/8/layout/process2"/>
    <dgm:cxn modelId="{377ACCFA-A87C-493B-8D6B-3B3FA4FD8FCE}" type="presOf" srcId="{F128CA6B-59B3-43D2-A43A-D893D41780DC}" destId="{56D35255-BB26-458C-8806-0D1565471FF2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D5D0EB4-81BB-4E9C-ADC7-7C52A4FF20D9}" type="presOf" srcId="{6FFD8450-89B4-43D2-91D2-95DCF3432754}" destId="{1B78BF1E-F35D-40BF-8053-0FDA0666EE9C}" srcOrd="1" destOrd="0" presId="urn:microsoft.com/office/officeart/2005/8/layout/process2"/>
    <dgm:cxn modelId="{03AF3ECB-B8A4-4C61-8E3A-030E92935F28}" type="presOf" srcId="{2A4384A0-1EA7-45CE-8380-B3198AED4561}" destId="{53FD7074-301B-48B7-B368-97CD81941A53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617A511-8F88-472D-B71F-93423829E2DE}" type="presOf" srcId="{ED779350-B19B-453F-B8F5-3B67A502A2CB}" destId="{AB55E93F-C1AE-415E-BF57-36F030B929FE}" srcOrd="0" destOrd="0" presId="urn:microsoft.com/office/officeart/2005/8/layout/process2"/>
    <dgm:cxn modelId="{F345D80B-A708-451F-9D4B-61A4176F5702}" type="presOf" srcId="{CB32E19B-E20E-4927-A257-B3F06687A80C}" destId="{F3527357-3AB1-40FE-A88F-6F5033F614B3}" srcOrd="0" destOrd="0" presId="urn:microsoft.com/office/officeart/2005/8/layout/process2"/>
    <dgm:cxn modelId="{8CC35D28-528A-4513-9CAD-497644B76ECA}" type="presOf" srcId="{9369CA4C-5C4D-404E-AA25-738C4E279C6E}" destId="{ACA2D08A-C683-4339-9764-73FCDA0371EC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CB79B546-CB7A-4E50-B484-01D312705E08}" type="presOf" srcId="{E8CA9696-963F-4631-8C30-36FC64BFA859}" destId="{D0120000-4373-4EE3-A719-CBE2D5C2DF5C}" srcOrd="0" destOrd="0" presId="urn:microsoft.com/office/officeart/2005/8/layout/process2"/>
    <dgm:cxn modelId="{B0DF9D5A-A1BC-41A7-9C60-E609110B4CEE}" type="presOf" srcId="{E8E03D60-B94B-4C49-8079-2942FF36E42C}" destId="{C39C2DA7-309F-40C7-9E88-958074786E2E}" srcOrd="0" destOrd="0" presId="urn:microsoft.com/office/officeart/2005/8/layout/process2"/>
    <dgm:cxn modelId="{8FEB84D1-F405-4AD3-A774-5BF34DDAD8F1}" type="presOf" srcId="{E8CA9696-963F-4631-8C30-36FC64BFA859}" destId="{8E52059F-BB8E-4064-B126-4D7DCBC98EC9}" srcOrd="1" destOrd="0" presId="urn:microsoft.com/office/officeart/2005/8/layout/process2"/>
    <dgm:cxn modelId="{98C216D3-C11C-43AF-8C3A-1C21B00E5342}" type="presOf" srcId="{A991BABF-8795-412B-A35B-9A83ED1065D6}" destId="{A966AC1A-C00B-4C52-B9FF-0F5D3244909A}" srcOrd="1" destOrd="0" presId="urn:microsoft.com/office/officeart/2005/8/layout/process2"/>
    <dgm:cxn modelId="{E15A474D-0D5F-431E-88B9-65ACD10654D7}" type="presOf" srcId="{0AF0E7B4-19CD-4A59-9DA3-DED03009D3E3}" destId="{FEE0E53B-CAF7-4BC2-A543-4D4B22738326}" srcOrd="1" destOrd="0" presId="urn:microsoft.com/office/officeart/2005/8/layout/process2"/>
    <dgm:cxn modelId="{EB3A2A83-5F4A-413C-9AD4-D8E15D50297E}" type="presOf" srcId="{A991BABF-8795-412B-A35B-9A83ED1065D6}" destId="{DFB2B1CB-7175-418A-9169-7E501F937E7E}" srcOrd="0" destOrd="0" presId="urn:microsoft.com/office/officeart/2005/8/layout/process2"/>
    <dgm:cxn modelId="{5003782C-8383-4668-8FBB-C1E53AB79AA3}" type="presOf" srcId="{E9C8239A-F857-4F1C-9325-14A0F2144C13}" destId="{3BBBFDC7-D76C-4458-8F4D-2A7FB1B6303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938CE435-6D7F-45A4-BCA1-A074AABE31F2}" type="presOf" srcId="{6FFD8450-89B4-43D2-91D2-95DCF3432754}" destId="{C945702B-CEFB-4CBD-91BD-C44FB0B65A3D}" srcOrd="0" destOrd="0" presId="urn:microsoft.com/office/officeart/2005/8/layout/process2"/>
    <dgm:cxn modelId="{C397F72B-3FE2-424F-87C2-4993968A0306}" type="presOf" srcId="{03D6F011-0AEC-434D-899B-63B1C043DB8C}" destId="{86FE1CC5-32D1-4467-9C9C-0E2AD5AB0487}" srcOrd="0" destOrd="0" presId="urn:microsoft.com/office/officeart/2005/8/layout/process2"/>
    <dgm:cxn modelId="{4F828487-633B-4559-81F6-A9841EAA0D67}" type="presOf" srcId="{17895556-1A56-42A7-BD5C-713CC1AF39D1}" destId="{9D3064A2-372B-4DF9-9530-27186C42CCAB}" srcOrd="0" destOrd="0" presId="urn:microsoft.com/office/officeart/2005/8/layout/process2"/>
    <dgm:cxn modelId="{A6290450-80ED-4BFB-8187-A8C48472A155}" type="presOf" srcId="{2A4384A0-1EA7-45CE-8380-B3198AED4561}" destId="{6417F398-EB99-437D-AD7E-D0313CD5A4C7}" srcOrd="0" destOrd="0" presId="urn:microsoft.com/office/officeart/2005/8/layout/process2"/>
    <dgm:cxn modelId="{31CFC6E5-B3E6-4753-BCA2-203B785C51A1}" type="presOf" srcId="{BE4839F4-6E89-4425-AE37-3417821897B3}" destId="{654DD4F1-F45A-4A9C-93AA-30737A4C1DC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C70240FD-E9D1-4949-9C31-091564C4A7D7}" type="presOf" srcId="{E8E03D60-B94B-4C49-8079-2942FF36E42C}" destId="{4C59A48E-6F2D-4973-AC35-F7F5F32C9AFA}" srcOrd="1" destOrd="0" presId="urn:microsoft.com/office/officeart/2005/8/layout/process2"/>
    <dgm:cxn modelId="{03EA6B3B-9DA0-4BFB-B1F3-F66432D1A4D3}" type="presOf" srcId="{03D6F011-0AEC-434D-899B-63B1C043DB8C}" destId="{29B6FFB2-79F1-444A-B5B6-6A8D1CB299AF}" srcOrd="1" destOrd="0" presId="urn:microsoft.com/office/officeart/2005/8/layout/process2"/>
    <dgm:cxn modelId="{3C6BE0A9-EDD3-47AE-818F-AE433AD163FE}" type="presParOf" srcId="{ACA2D08A-C683-4339-9764-73FCDA0371EC}" destId="{3BBBFDC7-D76C-4458-8F4D-2A7FB1B6303E}" srcOrd="0" destOrd="0" presId="urn:microsoft.com/office/officeart/2005/8/layout/process2"/>
    <dgm:cxn modelId="{43658111-6412-4994-9610-3158386CC7CA}" type="presParOf" srcId="{ACA2D08A-C683-4339-9764-73FCDA0371EC}" destId="{DFB2B1CB-7175-418A-9169-7E501F937E7E}" srcOrd="1" destOrd="0" presId="urn:microsoft.com/office/officeart/2005/8/layout/process2"/>
    <dgm:cxn modelId="{886291A5-0F76-4DDE-9347-B54E03CDE792}" type="presParOf" srcId="{DFB2B1CB-7175-418A-9169-7E501F937E7E}" destId="{A966AC1A-C00B-4C52-B9FF-0F5D3244909A}" srcOrd="0" destOrd="0" presId="urn:microsoft.com/office/officeart/2005/8/layout/process2"/>
    <dgm:cxn modelId="{787CD353-8EB9-4B8E-8B0A-9A93D72198EC}" type="presParOf" srcId="{ACA2D08A-C683-4339-9764-73FCDA0371EC}" destId="{965A991E-46E0-4938-AE79-D8A87B32A5BA}" srcOrd="2" destOrd="0" presId="urn:microsoft.com/office/officeart/2005/8/layout/process2"/>
    <dgm:cxn modelId="{CDA60235-347E-409F-AF56-9888B07B224D}" type="presParOf" srcId="{ACA2D08A-C683-4339-9764-73FCDA0371EC}" destId="{2B4B263F-4B14-4084-A51E-72C348DF5192}" srcOrd="3" destOrd="0" presId="urn:microsoft.com/office/officeart/2005/8/layout/process2"/>
    <dgm:cxn modelId="{26A22B9F-D48B-496B-89C2-C917A3A406EB}" type="presParOf" srcId="{2B4B263F-4B14-4084-A51E-72C348DF5192}" destId="{FEE0E53B-CAF7-4BC2-A543-4D4B22738326}" srcOrd="0" destOrd="0" presId="urn:microsoft.com/office/officeart/2005/8/layout/process2"/>
    <dgm:cxn modelId="{0FF19757-0293-4558-804D-E2252ED9689F}" type="presParOf" srcId="{ACA2D08A-C683-4339-9764-73FCDA0371EC}" destId="{AB55E93F-C1AE-415E-BF57-36F030B929FE}" srcOrd="4" destOrd="0" presId="urn:microsoft.com/office/officeart/2005/8/layout/process2"/>
    <dgm:cxn modelId="{DEE246C8-D1EE-4AD9-94C1-EA683A8BB733}" type="presParOf" srcId="{ACA2D08A-C683-4339-9764-73FCDA0371EC}" destId="{C945702B-CEFB-4CBD-91BD-C44FB0B65A3D}" srcOrd="5" destOrd="0" presId="urn:microsoft.com/office/officeart/2005/8/layout/process2"/>
    <dgm:cxn modelId="{3647B102-F771-4C68-82BE-3765EBD0ECDB}" type="presParOf" srcId="{C945702B-CEFB-4CBD-91BD-C44FB0B65A3D}" destId="{1B78BF1E-F35D-40BF-8053-0FDA0666EE9C}" srcOrd="0" destOrd="0" presId="urn:microsoft.com/office/officeart/2005/8/layout/process2"/>
    <dgm:cxn modelId="{3CE910B0-26D4-4D91-9B79-8E275BDE896E}" type="presParOf" srcId="{ACA2D08A-C683-4339-9764-73FCDA0371EC}" destId="{9D3064A2-372B-4DF9-9530-27186C42CCAB}" srcOrd="6" destOrd="0" presId="urn:microsoft.com/office/officeart/2005/8/layout/process2"/>
    <dgm:cxn modelId="{815F4383-EAB7-412D-A95E-5FEB8E8185E6}" type="presParOf" srcId="{ACA2D08A-C683-4339-9764-73FCDA0371EC}" destId="{6417F398-EB99-437D-AD7E-D0313CD5A4C7}" srcOrd="7" destOrd="0" presId="urn:microsoft.com/office/officeart/2005/8/layout/process2"/>
    <dgm:cxn modelId="{0EAE0172-4CCC-4293-97D3-8847B09955D5}" type="presParOf" srcId="{6417F398-EB99-437D-AD7E-D0313CD5A4C7}" destId="{53FD7074-301B-48B7-B368-97CD81941A53}" srcOrd="0" destOrd="0" presId="urn:microsoft.com/office/officeart/2005/8/layout/process2"/>
    <dgm:cxn modelId="{F1327DB9-858A-431D-8D4A-35793E0C6E51}" type="presParOf" srcId="{ACA2D08A-C683-4339-9764-73FCDA0371EC}" destId="{FE5A67F3-C013-4D84-8707-498F33B3AE09}" srcOrd="8" destOrd="0" presId="urn:microsoft.com/office/officeart/2005/8/layout/process2"/>
    <dgm:cxn modelId="{F70D5604-ABB0-431A-BABA-FB6216F37C05}" type="presParOf" srcId="{ACA2D08A-C683-4339-9764-73FCDA0371EC}" destId="{B163BC98-41C1-42B4-AF4F-E97B25F00C66}" srcOrd="9" destOrd="0" presId="urn:microsoft.com/office/officeart/2005/8/layout/process2"/>
    <dgm:cxn modelId="{729CA2FF-49F8-4F85-B2C3-66FEB1960B19}" type="presParOf" srcId="{B163BC98-41C1-42B4-AF4F-E97B25F00C66}" destId="{6A3A8110-672A-4AC3-B94D-458652622372}" srcOrd="0" destOrd="0" presId="urn:microsoft.com/office/officeart/2005/8/layout/process2"/>
    <dgm:cxn modelId="{EDB544C2-DFD0-4240-A31B-10A6B30E808A}" type="presParOf" srcId="{ACA2D08A-C683-4339-9764-73FCDA0371EC}" destId="{654DD4F1-F45A-4A9C-93AA-30737A4C1DC6}" srcOrd="10" destOrd="0" presId="urn:microsoft.com/office/officeart/2005/8/layout/process2"/>
    <dgm:cxn modelId="{B82C066D-94E1-4E46-A4C2-9B34AE7DD858}" type="presParOf" srcId="{ACA2D08A-C683-4339-9764-73FCDA0371EC}" destId="{86FE1CC5-32D1-4467-9C9C-0E2AD5AB0487}" srcOrd="11" destOrd="0" presId="urn:microsoft.com/office/officeart/2005/8/layout/process2"/>
    <dgm:cxn modelId="{B7377D86-2E0A-4630-8D29-341F33E4302E}" type="presParOf" srcId="{86FE1CC5-32D1-4467-9C9C-0E2AD5AB0487}" destId="{29B6FFB2-79F1-444A-B5B6-6A8D1CB299AF}" srcOrd="0" destOrd="0" presId="urn:microsoft.com/office/officeart/2005/8/layout/process2"/>
    <dgm:cxn modelId="{82E7A9D6-111C-4746-928F-CD5035BA9907}" type="presParOf" srcId="{ACA2D08A-C683-4339-9764-73FCDA0371EC}" destId="{56D35255-BB26-458C-8806-0D1565471FF2}" srcOrd="12" destOrd="0" presId="urn:microsoft.com/office/officeart/2005/8/layout/process2"/>
    <dgm:cxn modelId="{0CD2D669-B318-4C39-829C-2DC2D4E5AC79}" type="presParOf" srcId="{ACA2D08A-C683-4339-9764-73FCDA0371EC}" destId="{D0120000-4373-4EE3-A719-CBE2D5C2DF5C}" srcOrd="13" destOrd="0" presId="urn:microsoft.com/office/officeart/2005/8/layout/process2"/>
    <dgm:cxn modelId="{32BCC080-80B8-4CE1-ACEE-0F877D9C9AFD}" type="presParOf" srcId="{D0120000-4373-4EE3-A719-CBE2D5C2DF5C}" destId="{8E52059F-BB8E-4064-B126-4D7DCBC98EC9}" srcOrd="0" destOrd="0" presId="urn:microsoft.com/office/officeart/2005/8/layout/process2"/>
    <dgm:cxn modelId="{A8841E86-338F-4B3F-91EE-4A4F526E8B4B}" type="presParOf" srcId="{ACA2D08A-C683-4339-9764-73FCDA0371EC}" destId="{BFEAE6E7-9418-41E5-B1C5-761AB42C10DA}" srcOrd="14" destOrd="0" presId="urn:microsoft.com/office/officeart/2005/8/layout/process2"/>
    <dgm:cxn modelId="{264D2563-3175-4DD3-BCD5-70206306692F}" type="presParOf" srcId="{ACA2D08A-C683-4339-9764-73FCDA0371EC}" destId="{C39C2DA7-309F-40C7-9E88-958074786E2E}" srcOrd="15" destOrd="0" presId="urn:microsoft.com/office/officeart/2005/8/layout/process2"/>
    <dgm:cxn modelId="{6C101142-4C17-4218-BAB5-85567481CBA4}" type="presParOf" srcId="{C39C2DA7-309F-40C7-9E88-958074786E2E}" destId="{4C59A48E-6F2D-4973-AC35-F7F5F32C9AFA}" srcOrd="0" destOrd="0" presId="urn:microsoft.com/office/officeart/2005/8/layout/process2"/>
    <dgm:cxn modelId="{156879E9-A74A-4688-9155-68A612BA425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6EFD4D-D46B-4E4A-B66C-7FB604A7E59F}" type="presOf" srcId="{ED779350-B19B-453F-B8F5-3B67A502A2CB}" destId="{AB55E93F-C1AE-415E-BF57-36F030B929FE}" srcOrd="0" destOrd="0" presId="urn:microsoft.com/office/officeart/2005/8/layout/process2"/>
    <dgm:cxn modelId="{5CEE94A5-A05C-444E-BBF1-4B0A883DC288}" type="presOf" srcId="{A991BABF-8795-412B-A35B-9A83ED1065D6}" destId="{DFB2B1CB-7175-418A-9169-7E501F937E7E}" srcOrd="0" destOrd="0" presId="urn:microsoft.com/office/officeart/2005/8/layout/process2"/>
    <dgm:cxn modelId="{4E2725AA-C93D-4396-9952-D9DE89E0FD58}" type="presOf" srcId="{F128CA6B-59B3-43D2-A43A-D893D41780DC}" destId="{56D35255-BB26-458C-8806-0D1565471FF2}" srcOrd="0" destOrd="0" presId="urn:microsoft.com/office/officeart/2005/8/layout/process2"/>
    <dgm:cxn modelId="{3CFE8195-CD38-4BFD-9562-900993F5F77E}" type="presOf" srcId="{0D7CCC52-BA18-4CD5-88C1-38018E85987E}" destId="{BFEAE6E7-9418-41E5-B1C5-761AB42C10DA}" srcOrd="0" destOrd="0" presId="urn:microsoft.com/office/officeart/2005/8/layout/process2"/>
    <dgm:cxn modelId="{10E21AA8-E440-453D-B029-728B550AFAFE}" type="presOf" srcId="{17895556-1A56-42A7-BD5C-713CC1AF39D1}" destId="{9D3064A2-372B-4DF9-9530-27186C42CCAB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59FDE4E8-E3C3-4420-AA32-D73FCFA0CADD}" type="presOf" srcId="{0AF0E7B4-19CD-4A59-9DA3-DED03009D3E3}" destId="{FEE0E53B-CAF7-4BC2-A543-4D4B22738326}" srcOrd="1" destOrd="0" presId="urn:microsoft.com/office/officeart/2005/8/layout/process2"/>
    <dgm:cxn modelId="{6CB3306D-838D-4304-AAD2-6A4B333C2822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35A0C962-AFAB-4C04-A11B-625803A29556}" type="presOf" srcId="{A991BABF-8795-412B-A35B-9A83ED1065D6}" destId="{A966AC1A-C00B-4C52-B9FF-0F5D3244909A}" srcOrd="1" destOrd="0" presId="urn:microsoft.com/office/officeart/2005/8/layout/process2"/>
    <dgm:cxn modelId="{9995238E-5F5E-4B68-B2E5-B408AB1D5F9F}" type="presOf" srcId="{6FFD8450-89B4-43D2-91D2-95DCF3432754}" destId="{C945702B-CEFB-4CBD-91BD-C44FB0B65A3D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DAA7D072-9912-4309-9B2C-9A9526953208}" type="presOf" srcId="{2A4384A0-1EA7-45CE-8380-B3198AED4561}" destId="{53FD7074-301B-48B7-B368-97CD81941A53}" srcOrd="1" destOrd="0" presId="urn:microsoft.com/office/officeart/2005/8/layout/process2"/>
    <dgm:cxn modelId="{EC5EC59D-C91F-4968-9B27-43E59F60104E}" type="presOf" srcId="{CB32E19B-E20E-4927-A257-B3F06687A80C}" destId="{F3527357-3AB1-40FE-A88F-6F5033F614B3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6DE24CDC-C1BE-456A-95FC-AB4FCC8833CA}" type="presOf" srcId="{E9C8239A-F857-4F1C-9325-14A0F2144C13}" destId="{3BBBFDC7-D76C-4458-8F4D-2A7FB1B6303E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AF9F430D-A5D7-4B6B-BFA4-85E4D9443AFE}" type="presOf" srcId="{0AF0E7B4-19CD-4A59-9DA3-DED03009D3E3}" destId="{2B4B263F-4B14-4084-A51E-72C348DF5192}" srcOrd="0" destOrd="0" presId="urn:microsoft.com/office/officeart/2005/8/layout/process2"/>
    <dgm:cxn modelId="{35807A53-1768-4CC4-89AA-317FED02B6DB}" type="presOf" srcId="{E8CA9696-963F-4631-8C30-36FC64BFA859}" destId="{D0120000-4373-4EE3-A719-CBE2D5C2DF5C}" srcOrd="0" destOrd="0" presId="urn:microsoft.com/office/officeart/2005/8/layout/process2"/>
    <dgm:cxn modelId="{8FC7DB1A-E987-4E23-898A-653BDBDA936B}" type="presOf" srcId="{9369CA4C-5C4D-404E-AA25-738C4E279C6E}" destId="{ACA2D08A-C683-4339-9764-73FCDA0371EC}" srcOrd="0" destOrd="0" presId="urn:microsoft.com/office/officeart/2005/8/layout/process2"/>
    <dgm:cxn modelId="{6E6F299B-62A3-4CAC-BBA2-A9833930D3C8}" type="presOf" srcId="{58B9B694-89B6-40BF-B532-4EAB3262C007}" destId="{6A3A8110-672A-4AC3-B94D-458652622372}" srcOrd="1" destOrd="0" presId="urn:microsoft.com/office/officeart/2005/8/layout/process2"/>
    <dgm:cxn modelId="{2754DE51-BB3E-49F4-82E5-2AD627BF1B75}" type="presOf" srcId="{E8CA9696-963F-4631-8C30-36FC64BFA859}" destId="{8E52059F-BB8E-4064-B126-4D7DCBC98EC9}" srcOrd="1" destOrd="0" presId="urn:microsoft.com/office/officeart/2005/8/layout/process2"/>
    <dgm:cxn modelId="{5C10D4CF-7EA3-4D64-8E24-66F7061512BD}" type="presOf" srcId="{354110A8-3251-4024-AF96-ED07F24BE84E}" destId="{965A991E-46E0-4938-AE79-D8A87B32A5BA}" srcOrd="0" destOrd="0" presId="urn:microsoft.com/office/officeart/2005/8/layout/process2"/>
    <dgm:cxn modelId="{5E205C9D-DA3D-44D3-B01C-3B36F743D5F4}" type="presOf" srcId="{58B9B694-89B6-40BF-B532-4EAB3262C007}" destId="{B163BC98-41C1-42B4-AF4F-E97B25F00C6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3473796E-B455-4480-B7ED-07A163EBC62B}" type="presOf" srcId="{BE4839F4-6E89-4425-AE37-3417821897B3}" destId="{654DD4F1-F45A-4A9C-93AA-30737A4C1DC6}" srcOrd="0" destOrd="0" presId="urn:microsoft.com/office/officeart/2005/8/layout/process2"/>
    <dgm:cxn modelId="{F86B47D3-81FF-4F4F-9CE6-665FF1A2719E}" type="presOf" srcId="{03D6F011-0AEC-434D-899B-63B1C043DB8C}" destId="{86FE1CC5-32D1-4467-9C9C-0E2AD5AB0487}" srcOrd="0" destOrd="0" presId="urn:microsoft.com/office/officeart/2005/8/layout/process2"/>
    <dgm:cxn modelId="{8AD23085-C879-469F-8F07-2AE11424191C}" type="presOf" srcId="{03D6F011-0AEC-434D-899B-63B1C043DB8C}" destId="{29B6FFB2-79F1-444A-B5B6-6A8D1CB299AF}" srcOrd="1" destOrd="0" presId="urn:microsoft.com/office/officeart/2005/8/layout/process2"/>
    <dgm:cxn modelId="{5FE59CF7-62AA-4768-BB50-B1828F9FC34F}" type="presOf" srcId="{2A4384A0-1EA7-45CE-8380-B3198AED4561}" destId="{6417F398-EB99-437D-AD7E-D0313CD5A4C7}" srcOrd="0" destOrd="0" presId="urn:microsoft.com/office/officeart/2005/8/layout/process2"/>
    <dgm:cxn modelId="{2BC15C21-3B80-4C58-B879-9F964D1F25B4}" type="presOf" srcId="{45D09D3B-0D29-449C-8EFB-38F9EB552BB4}" destId="{FE5A67F3-C013-4D84-8707-498F33B3AE09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6EDCF183-B7D6-44D6-A5DC-805D1AA54CA4}" type="presOf" srcId="{E8E03D60-B94B-4C49-8079-2942FF36E42C}" destId="{C39C2DA7-309F-40C7-9E88-958074786E2E}" srcOrd="0" destOrd="0" presId="urn:microsoft.com/office/officeart/2005/8/layout/process2"/>
    <dgm:cxn modelId="{C58B8D74-A676-42D4-A722-17484E3E5430}" type="presOf" srcId="{E8E03D60-B94B-4C49-8079-2942FF36E42C}" destId="{4C59A48E-6F2D-4973-AC35-F7F5F32C9AFA}" srcOrd="1" destOrd="0" presId="urn:microsoft.com/office/officeart/2005/8/layout/process2"/>
    <dgm:cxn modelId="{32EC0117-45F2-4A86-87F9-8BA530C11599}" type="presParOf" srcId="{ACA2D08A-C683-4339-9764-73FCDA0371EC}" destId="{3BBBFDC7-D76C-4458-8F4D-2A7FB1B6303E}" srcOrd="0" destOrd="0" presId="urn:microsoft.com/office/officeart/2005/8/layout/process2"/>
    <dgm:cxn modelId="{A3F6E507-A2E7-4111-A1CD-F4161E84CFB2}" type="presParOf" srcId="{ACA2D08A-C683-4339-9764-73FCDA0371EC}" destId="{DFB2B1CB-7175-418A-9169-7E501F937E7E}" srcOrd="1" destOrd="0" presId="urn:microsoft.com/office/officeart/2005/8/layout/process2"/>
    <dgm:cxn modelId="{934FC8F5-1F05-4A94-B423-427FD3522B93}" type="presParOf" srcId="{DFB2B1CB-7175-418A-9169-7E501F937E7E}" destId="{A966AC1A-C00B-4C52-B9FF-0F5D3244909A}" srcOrd="0" destOrd="0" presId="urn:microsoft.com/office/officeart/2005/8/layout/process2"/>
    <dgm:cxn modelId="{0FB9901B-EA03-4987-AB81-F63653442467}" type="presParOf" srcId="{ACA2D08A-C683-4339-9764-73FCDA0371EC}" destId="{965A991E-46E0-4938-AE79-D8A87B32A5BA}" srcOrd="2" destOrd="0" presId="urn:microsoft.com/office/officeart/2005/8/layout/process2"/>
    <dgm:cxn modelId="{A814F8EF-E3A4-42F7-AEE9-E9BDB5002CD3}" type="presParOf" srcId="{ACA2D08A-C683-4339-9764-73FCDA0371EC}" destId="{2B4B263F-4B14-4084-A51E-72C348DF5192}" srcOrd="3" destOrd="0" presId="urn:microsoft.com/office/officeart/2005/8/layout/process2"/>
    <dgm:cxn modelId="{EA514F64-A202-49BD-BAD4-757E7DF7EB68}" type="presParOf" srcId="{2B4B263F-4B14-4084-A51E-72C348DF5192}" destId="{FEE0E53B-CAF7-4BC2-A543-4D4B22738326}" srcOrd="0" destOrd="0" presId="urn:microsoft.com/office/officeart/2005/8/layout/process2"/>
    <dgm:cxn modelId="{B81B2D30-63BF-4F34-8E9E-30315F9439CB}" type="presParOf" srcId="{ACA2D08A-C683-4339-9764-73FCDA0371EC}" destId="{AB55E93F-C1AE-415E-BF57-36F030B929FE}" srcOrd="4" destOrd="0" presId="urn:microsoft.com/office/officeart/2005/8/layout/process2"/>
    <dgm:cxn modelId="{2FD6907D-FCFA-4C0F-917E-722AA229588E}" type="presParOf" srcId="{ACA2D08A-C683-4339-9764-73FCDA0371EC}" destId="{C945702B-CEFB-4CBD-91BD-C44FB0B65A3D}" srcOrd="5" destOrd="0" presId="urn:microsoft.com/office/officeart/2005/8/layout/process2"/>
    <dgm:cxn modelId="{A3ED7FAF-3787-4DEF-9A35-D40CF0137FEB}" type="presParOf" srcId="{C945702B-CEFB-4CBD-91BD-C44FB0B65A3D}" destId="{1B78BF1E-F35D-40BF-8053-0FDA0666EE9C}" srcOrd="0" destOrd="0" presId="urn:microsoft.com/office/officeart/2005/8/layout/process2"/>
    <dgm:cxn modelId="{E624E1EA-6D9C-4D6E-9B40-CDD926192A50}" type="presParOf" srcId="{ACA2D08A-C683-4339-9764-73FCDA0371EC}" destId="{9D3064A2-372B-4DF9-9530-27186C42CCAB}" srcOrd="6" destOrd="0" presId="urn:microsoft.com/office/officeart/2005/8/layout/process2"/>
    <dgm:cxn modelId="{E21C3098-536E-46B0-A838-D4060BFA90B6}" type="presParOf" srcId="{ACA2D08A-C683-4339-9764-73FCDA0371EC}" destId="{6417F398-EB99-437D-AD7E-D0313CD5A4C7}" srcOrd="7" destOrd="0" presId="urn:microsoft.com/office/officeart/2005/8/layout/process2"/>
    <dgm:cxn modelId="{6DBB15EC-68D4-41CF-B5D3-48B7CE6CE10A}" type="presParOf" srcId="{6417F398-EB99-437D-AD7E-D0313CD5A4C7}" destId="{53FD7074-301B-48B7-B368-97CD81941A53}" srcOrd="0" destOrd="0" presId="urn:microsoft.com/office/officeart/2005/8/layout/process2"/>
    <dgm:cxn modelId="{B9058785-8D80-4093-A3EB-7F48EE2C7957}" type="presParOf" srcId="{ACA2D08A-C683-4339-9764-73FCDA0371EC}" destId="{FE5A67F3-C013-4D84-8707-498F33B3AE09}" srcOrd="8" destOrd="0" presId="urn:microsoft.com/office/officeart/2005/8/layout/process2"/>
    <dgm:cxn modelId="{0A311BB7-32D1-4ADA-8435-F36178745489}" type="presParOf" srcId="{ACA2D08A-C683-4339-9764-73FCDA0371EC}" destId="{B163BC98-41C1-42B4-AF4F-E97B25F00C66}" srcOrd="9" destOrd="0" presId="urn:microsoft.com/office/officeart/2005/8/layout/process2"/>
    <dgm:cxn modelId="{D8EAAA8A-8076-4802-8E24-2FF7A4641212}" type="presParOf" srcId="{B163BC98-41C1-42B4-AF4F-E97B25F00C66}" destId="{6A3A8110-672A-4AC3-B94D-458652622372}" srcOrd="0" destOrd="0" presId="urn:microsoft.com/office/officeart/2005/8/layout/process2"/>
    <dgm:cxn modelId="{2941EE78-1559-40C6-A326-AF7086F95BCC}" type="presParOf" srcId="{ACA2D08A-C683-4339-9764-73FCDA0371EC}" destId="{654DD4F1-F45A-4A9C-93AA-30737A4C1DC6}" srcOrd="10" destOrd="0" presId="urn:microsoft.com/office/officeart/2005/8/layout/process2"/>
    <dgm:cxn modelId="{B7285A33-6955-4D07-9CE1-6EFE7536B21C}" type="presParOf" srcId="{ACA2D08A-C683-4339-9764-73FCDA0371EC}" destId="{86FE1CC5-32D1-4467-9C9C-0E2AD5AB0487}" srcOrd="11" destOrd="0" presId="urn:microsoft.com/office/officeart/2005/8/layout/process2"/>
    <dgm:cxn modelId="{B5F69793-76B0-4224-BF08-AD67F603BBE7}" type="presParOf" srcId="{86FE1CC5-32D1-4467-9C9C-0E2AD5AB0487}" destId="{29B6FFB2-79F1-444A-B5B6-6A8D1CB299AF}" srcOrd="0" destOrd="0" presId="urn:microsoft.com/office/officeart/2005/8/layout/process2"/>
    <dgm:cxn modelId="{D00CE187-62B7-43E4-BA64-A9ABB25F93C0}" type="presParOf" srcId="{ACA2D08A-C683-4339-9764-73FCDA0371EC}" destId="{56D35255-BB26-458C-8806-0D1565471FF2}" srcOrd="12" destOrd="0" presId="urn:microsoft.com/office/officeart/2005/8/layout/process2"/>
    <dgm:cxn modelId="{27E40B04-B8B3-46F5-A547-5D0F22E79824}" type="presParOf" srcId="{ACA2D08A-C683-4339-9764-73FCDA0371EC}" destId="{D0120000-4373-4EE3-A719-CBE2D5C2DF5C}" srcOrd="13" destOrd="0" presId="urn:microsoft.com/office/officeart/2005/8/layout/process2"/>
    <dgm:cxn modelId="{9A94E536-99E8-4D5C-A138-652DA88718FF}" type="presParOf" srcId="{D0120000-4373-4EE3-A719-CBE2D5C2DF5C}" destId="{8E52059F-BB8E-4064-B126-4D7DCBC98EC9}" srcOrd="0" destOrd="0" presId="urn:microsoft.com/office/officeart/2005/8/layout/process2"/>
    <dgm:cxn modelId="{532D38FF-0D42-4536-ABB3-166474B58CC0}" type="presParOf" srcId="{ACA2D08A-C683-4339-9764-73FCDA0371EC}" destId="{BFEAE6E7-9418-41E5-B1C5-761AB42C10DA}" srcOrd="14" destOrd="0" presId="urn:microsoft.com/office/officeart/2005/8/layout/process2"/>
    <dgm:cxn modelId="{9E4A78B6-2226-409E-A83A-B538FF529840}" type="presParOf" srcId="{ACA2D08A-C683-4339-9764-73FCDA0371EC}" destId="{C39C2DA7-309F-40C7-9E88-958074786E2E}" srcOrd="15" destOrd="0" presId="urn:microsoft.com/office/officeart/2005/8/layout/process2"/>
    <dgm:cxn modelId="{6AB8F1CE-F914-4642-B984-4FE5D87CAA40}" type="presParOf" srcId="{C39C2DA7-309F-40C7-9E88-958074786E2E}" destId="{4C59A48E-6F2D-4973-AC35-F7F5F32C9AFA}" srcOrd="0" destOrd="0" presId="urn:microsoft.com/office/officeart/2005/8/layout/process2"/>
    <dgm:cxn modelId="{90142B90-4B18-42CF-9370-6358FDE756BD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99AD6B-27BE-49AD-8707-6A25D4EC89D9}" type="presOf" srcId="{17895556-1A56-42A7-BD5C-713CC1AF39D1}" destId="{9D3064A2-372B-4DF9-9530-27186C42CCAB}" srcOrd="0" destOrd="0" presId="urn:microsoft.com/office/officeart/2005/8/layout/process2"/>
    <dgm:cxn modelId="{B447FF26-92F2-4CCC-A75C-AB787470D3B1}" type="presOf" srcId="{E8E03D60-B94B-4C49-8079-2942FF36E42C}" destId="{C39C2DA7-309F-40C7-9E88-958074786E2E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C0E3C05E-40C4-4BAA-ACAA-688D8779626F}" type="presOf" srcId="{9369CA4C-5C4D-404E-AA25-738C4E279C6E}" destId="{ACA2D08A-C683-4339-9764-73FCDA0371EC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C32D9386-612C-4359-A02A-E937267EACF6}" type="presOf" srcId="{03D6F011-0AEC-434D-899B-63B1C043DB8C}" destId="{86FE1CC5-32D1-4467-9C9C-0E2AD5AB0487}" srcOrd="0" destOrd="0" presId="urn:microsoft.com/office/officeart/2005/8/layout/process2"/>
    <dgm:cxn modelId="{121D0A9B-AA7A-48D7-8F7C-BB6EBAC1301E}" type="presOf" srcId="{45D09D3B-0D29-449C-8EFB-38F9EB552BB4}" destId="{FE5A67F3-C013-4D84-8707-498F33B3AE09}" srcOrd="0" destOrd="0" presId="urn:microsoft.com/office/officeart/2005/8/layout/process2"/>
    <dgm:cxn modelId="{D763C475-391A-413B-9EC1-B6CA27DF4DBF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194D5A90-59CD-4433-B751-B742A7295536}" type="presOf" srcId="{2A4384A0-1EA7-45CE-8380-B3198AED4561}" destId="{6417F398-EB99-437D-AD7E-D0313CD5A4C7}" srcOrd="0" destOrd="0" presId="urn:microsoft.com/office/officeart/2005/8/layout/process2"/>
    <dgm:cxn modelId="{3BC30C6C-3C67-4499-AAC3-9DB615BDB423}" type="presOf" srcId="{6FFD8450-89B4-43D2-91D2-95DCF3432754}" destId="{1B78BF1E-F35D-40BF-8053-0FDA0666EE9C}" srcOrd="1" destOrd="0" presId="urn:microsoft.com/office/officeart/2005/8/layout/process2"/>
    <dgm:cxn modelId="{92DC8E31-61D5-45F0-8D18-FF95873FA30B}" type="presOf" srcId="{BE4839F4-6E89-4425-AE37-3417821897B3}" destId="{654DD4F1-F45A-4A9C-93AA-30737A4C1DC6}" srcOrd="0" destOrd="0" presId="urn:microsoft.com/office/officeart/2005/8/layout/process2"/>
    <dgm:cxn modelId="{2CABC91C-34EE-41A0-B751-50FA3D19C004}" type="presOf" srcId="{E8CA9696-963F-4631-8C30-36FC64BFA859}" destId="{8E52059F-BB8E-4064-B126-4D7DCBC98EC9}" srcOrd="1" destOrd="0" presId="urn:microsoft.com/office/officeart/2005/8/layout/process2"/>
    <dgm:cxn modelId="{07B0E683-4999-41FD-AFCD-7F44A43A0508}" type="presOf" srcId="{0D7CCC52-BA18-4CD5-88C1-38018E85987E}" destId="{BFEAE6E7-9418-41E5-B1C5-761AB42C10DA}" srcOrd="0" destOrd="0" presId="urn:microsoft.com/office/officeart/2005/8/layout/process2"/>
    <dgm:cxn modelId="{70D89FF1-9C35-4E97-B43B-780A534C80F7}" type="presOf" srcId="{0AF0E7B4-19CD-4A59-9DA3-DED03009D3E3}" destId="{2B4B263F-4B14-4084-A51E-72C348DF5192}" srcOrd="0" destOrd="0" presId="urn:microsoft.com/office/officeart/2005/8/layout/process2"/>
    <dgm:cxn modelId="{802E21CA-7D24-4FC3-9C95-4CB439EFC81B}" type="presOf" srcId="{A991BABF-8795-412B-A35B-9A83ED1065D6}" destId="{DFB2B1CB-7175-418A-9169-7E501F937E7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F1098DB-B6BB-4A23-BA50-DE61E7FF63FC}" type="presOf" srcId="{CB32E19B-E20E-4927-A257-B3F06687A80C}" destId="{F3527357-3AB1-40FE-A88F-6F5033F614B3}" srcOrd="0" destOrd="0" presId="urn:microsoft.com/office/officeart/2005/8/layout/process2"/>
    <dgm:cxn modelId="{30A442A6-07FF-45AD-9B78-29FC40294BF0}" type="presOf" srcId="{354110A8-3251-4024-AF96-ED07F24BE84E}" destId="{965A991E-46E0-4938-AE79-D8A87B32A5BA}" srcOrd="0" destOrd="0" presId="urn:microsoft.com/office/officeart/2005/8/layout/process2"/>
    <dgm:cxn modelId="{7CEC87AE-B474-42F0-B3C9-210E3A55A2DC}" type="presOf" srcId="{58B9B694-89B6-40BF-B532-4EAB3262C007}" destId="{B163BC98-41C1-42B4-AF4F-E97B25F00C6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8F3E0169-48E1-4C10-999C-1EE26C26A1FB}" type="presOf" srcId="{58B9B694-89B6-40BF-B532-4EAB3262C007}" destId="{6A3A8110-672A-4AC3-B94D-458652622372}" srcOrd="1" destOrd="0" presId="urn:microsoft.com/office/officeart/2005/8/layout/process2"/>
    <dgm:cxn modelId="{7CDE9647-08F6-4A64-8EBD-E0A94AC49D2C}" type="presOf" srcId="{ED779350-B19B-453F-B8F5-3B67A502A2CB}" destId="{AB55E93F-C1AE-415E-BF57-36F030B929FE}" srcOrd="0" destOrd="0" presId="urn:microsoft.com/office/officeart/2005/8/layout/process2"/>
    <dgm:cxn modelId="{30F43783-8D7E-44DC-9248-E237CDBAC48E}" type="presOf" srcId="{6FFD8450-89B4-43D2-91D2-95DCF3432754}" destId="{C945702B-CEFB-4CBD-91BD-C44FB0B65A3D}" srcOrd="0" destOrd="0" presId="urn:microsoft.com/office/officeart/2005/8/layout/process2"/>
    <dgm:cxn modelId="{1C7E4152-83C4-4425-B868-2802FB45B846}" type="presOf" srcId="{E9C8239A-F857-4F1C-9325-14A0F2144C13}" destId="{3BBBFDC7-D76C-4458-8F4D-2A7FB1B6303E}" srcOrd="0" destOrd="0" presId="urn:microsoft.com/office/officeart/2005/8/layout/process2"/>
    <dgm:cxn modelId="{1D437C0B-424F-4DC2-BC46-200E9347580E}" type="presOf" srcId="{2A4384A0-1EA7-45CE-8380-B3198AED4561}" destId="{53FD7074-301B-48B7-B368-97CD81941A53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E07E5783-3755-4201-8B3E-BF781EC4F100}" type="presOf" srcId="{E8E03D60-B94B-4C49-8079-2942FF36E42C}" destId="{4C59A48E-6F2D-4973-AC35-F7F5F32C9AFA}" srcOrd="1" destOrd="0" presId="urn:microsoft.com/office/officeart/2005/8/layout/process2"/>
    <dgm:cxn modelId="{376B72F0-9000-4FE7-90C3-CB556F0A95FD}" type="presOf" srcId="{F128CA6B-59B3-43D2-A43A-D893D41780DC}" destId="{56D35255-BB26-458C-8806-0D1565471FF2}" srcOrd="0" destOrd="0" presId="urn:microsoft.com/office/officeart/2005/8/layout/process2"/>
    <dgm:cxn modelId="{C9D3AE1B-AA7C-47F6-ABD8-66C59B4D334E}" type="presOf" srcId="{E8CA9696-963F-4631-8C30-36FC64BFA859}" destId="{D0120000-4373-4EE3-A719-CBE2D5C2DF5C}" srcOrd="0" destOrd="0" presId="urn:microsoft.com/office/officeart/2005/8/layout/process2"/>
    <dgm:cxn modelId="{9C90048C-A960-437A-BC8B-6E5D77A9F5F4}" type="presOf" srcId="{A991BABF-8795-412B-A35B-9A83ED1065D6}" destId="{A966AC1A-C00B-4C52-B9FF-0F5D3244909A}" srcOrd="1" destOrd="0" presId="urn:microsoft.com/office/officeart/2005/8/layout/process2"/>
    <dgm:cxn modelId="{40CDF880-3F6D-4EF3-89D9-438B72D04071}" type="presOf" srcId="{03D6F011-0AEC-434D-899B-63B1C043DB8C}" destId="{29B6FFB2-79F1-444A-B5B6-6A8D1CB299AF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065C6CF7-7EA3-4164-A67F-5D5FE9C225CC}" type="presParOf" srcId="{ACA2D08A-C683-4339-9764-73FCDA0371EC}" destId="{3BBBFDC7-D76C-4458-8F4D-2A7FB1B6303E}" srcOrd="0" destOrd="0" presId="urn:microsoft.com/office/officeart/2005/8/layout/process2"/>
    <dgm:cxn modelId="{35D028B1-4184-4117-A8F9-420E17540881}" type="presParOf" srcId="{ACA2D08A-C683-4339-9764-73FCDA0371EC}" destId="{DFB2B1CB-7175-418A-9169-7E501F937E7E}" srcOrd="1" destOrd="0" presId="urn:microsoft.com/office/officeart/2005/8/layout/process2"/>
    <dgm:cxn modelId="{207C4FB6-001A-4395-8B8F-3098A6C0408A}" type="presParOf" srcId="{DFB2B1CB-7175-418A-9169-7E501F937E7E}" destId="{A966AC1A-C00B-4C52-B9FF-0F5D3244909A}" srcOrd="0" destOrd="0" presId="urn:microsoft.com/office/officeart/2005/8/layout/process2"/>
    <dgm:cxn modelId="{0ECADBCD-1E49-4CF5-8CF2-DA4819F6E681}" type="presParOf" srcId="{ACA2D08A-C683-4339-9764-73FCDA0371EC}" destId="{965A991E-46E0-4938-AE79-D8A87B32A5BA}" srcOrd="2" destOrd="0" presId="urn:microsoft.com/office/officeart/2005/8/layout/process2"/>
    <dgm:cxn modelId="{A1365B13-8751-419D-A680-34D81D48AE33}" type="presParOf" srcId="{ACA2D08A-C683-4339-9764-73FCDA0371EC}" destId="{2B4B263F-4B14-4084-A51E-72C348DF5192}" srcOrd="3" destOrd="0" presId="urn:microsoft.com/office/officeart/2005/8/layout/process2"/>
    <dgm:cxn modelId="{D37F9BE0-C932-4A22-AC19-2110D677EA2D}" type="presParOf" srcId="{2B4B263F-4B14-4084-A51E-72C348DF5192}" destId="{FEE0E53B-CAF7-4BC2-A543-4D4B22738326}" srcOrd="0" destOrd="0" presId="urn:microsoft.com/office/officeart/2005/8/layout/process2"/>
    <dgm:cxn modelId="{C80CEC58-6BBF-4079-98E1-92A9C0381C00}" type="presParOf" srcId="{ACA2D08A-C683-4339-9764-73FCDA0371EC}" destId="{AB55E93F-C1AE-415E-BF57-36F030B929FE}" srcOrd="4" destOrd="0" presId="urn:microsoft.com/office/officeart/2005/8/layout/process2"/>
    <dgm:cxn modelId="{618A47C6-A0D5-4DA1-809A-DA219DD150BF}" type="presParOf" srcId="{ACA2D08A-C683-4339-9764-73FCDA0371EC}" destId="{C945702B-CEFB-4CBD-91BD-C44FB0B65A3D}" srcOrd="5" destOrd="0" presId="urn:microsoft.com/office/officeart/2005/8/layout/process2"/>
    <dgm:cxn modelId="{2B2B7DCD-094B-46DD-A88F-4DAD97B1F14B}" type="presParOf" srcId="{C945702B-CEFB-4CBD-91BD-C44FB0B65A3D}" destId="{1B78BF1E-F35D-40BF-8053-0FDA0666EE9C}" srcOrd="0" destOrd="0" presId="urn:microsoft.com/office/officeart/2005/8/layout/process2"/>
    <dgm:cxn modelId="{A3E4D6E1-CAE5-4A08-93C4-925E0EAED9BB}" type="presParOf" srcId="{ACA2D08A-C683-4339-9764-73FCDA0371EC}" destId="{9D3064A2-372B-4DF9-9530-27186C42CCAB}" srcOrd="6" destOrd="0" presId="urn:microsoft.com/office/officeart/2005/8/layout/process2"/>
    <dgm:cxn modelId="{7D4757C0-A4F3-4397-A642-29AE324E4EF9}" type="presParOf" srcId="{ACA2D08A-C683-4339-9764-73FCDA0371EC}" destId="{6417F398-EB99-437D-AD7E-D0313CD5A4C7}" srcOrd="7" destOrd="0" presId="urn:microsoft.com/office/officeart/2005/8/layout/process2"/>
    <dgm:cxn modelId="{A1A3E7D0-568C-45C6-AEBF-F50C3D993788}" type="presParOf" srcId="{6417F398-EB99-437D-AD7E-D0313CD5A4C7}" destId="{53FD7074-301B-48B7-B368-97CD81941A53}" srcOrd="0" destOrd="0" presId="urn:microsoft.com/office/officeart/2005/8/layout/process2"/>
    <dgm:cxn modelId="{1642E0DE-7B47-4134-86A2-F854BB2FA084}" type="presParOf" srcId="{ACA2D08A-C683-4339-9764-73FCDA0371EC}" destId="{FE5A67F3-C013-4D84-8707-498F33B3AE09}" srcOrd="8" destOrd="0" presId="urn:microsoft.com/office/officeart/2005/8/layout/process2"/>
    <dgm:cxn modelId="{3823BB17-6032-4156-97D5-4949686566F6}" type="presParOf" srcId="{ACA2D08A-C683-4339-9764-73FCDA0371EC}" destId="{B163BC98-41C1-42B4-AF4F-E97B25F00C66}" srcOrd="9" destOrd="0" presId="urn:microsoft.com/office/officeart/2005/8/layout/process2"/>
    <dgm:cxn modelId="{10133818-3BBF-41AF-97F7-13419833583F}" type="presParOf" srcId="{B163BC98-41C1-42B4-AF4F-E97B25F00C66}" destId="{6A3A8110-672A-4AC3-B94D-458652622372}" srcOrd="0" destOrd="0" presId="urn:microsoft.com/office/officeart/2005/8/layout/process2"/>
    <dgm:cxn modelId="{48DB2023-022E-45CB-8106-7577D1CFBDCF}" type="presParOf" srcId="{ACA2D08A-C683-4339-9764-73FCDA0371EC}" destId="{654DD4F1-F45A-4A9C-93AA-30737A4C1DC6}" srcOrd="10" destOrd="0" presId="urn:microsoft.com/office/officeart/2005/8/layout/process2"/>
    <dgm:cxn modelId="{5A1C9ECE-23A6-4837-B36C-1B084444EA4D}" type="presParOf" srcId="{ACA2D08A-C683-4339-9764-73FCDA0371EC}" destId="{86FE1CC5-32D1-4467-9C9C-0E2AD5AB0487}" srcOrd="11" destOrd="0" presId="urn:microsoft.com/office/officeart/2005/8/layout/process2"/>
    <dgm:cxn modelId="{1DACE68C-1F3E-402D-92FB-EF9B9E7FCA6E}" type="presParOf" srcId="{86FE1CC5-32D1-4467-9C9C-0E2AD5AB0487}" destId="{29B6FFB2-79F1-444A-B5B6-6A8D1CB299AF}" srcOrd="0" destOrd="0" presId="urn:microsoft.com/office/officeart/2005/8/layout/process2"/>
    <dgm:cxn modelId="{3BF768B2-7589-4A18-BA3E-80501C78966D}" type="presParOf" srcId="{ACA2D08A-C683-4339-9764-73FCDA0371EC}" destId="{56D35255-BB26-458C-8806-0D1565471FF2}" srcOrd="12" destOrd="0" presId="urn:microsoft.com/office/officeart/2005/8/layout/process2"/>
    <dgm:cxn modelId="{8BB736BD-849E-4186-88F7-084E80CBDBCB}" type="presParOf" srcId="{ACA2D08A-C683-4339-9764-73FCDA0371EC}" destId="{D0120000-4373-4EE3-A719-CBE2D5C2DF5C}" srcOrd="13" destOrd="0" presId="urn:microsoft.com/office/officeart/2005/8/layout/process2"/>
    <dgm:cxn modelId="{5941D0B9-8DBD-46A2-9E31-E48EC551DD3B}" type="presParOf" srcId="{D0120000-4373-4EE3-A719-CBE2D5C2DF5C}" destId="{8E52059F-BB8E-4064-B126-4D7DCBC98EC9}" srcOrd="0" destOrd="0" presId="urn:microsoft.com/office/officeart/2005/8/layout/process2"/>
    <dgm:cxn modelId="{93F1BB11-4C42-4382-A8F7-0BA28DB78C95}" type="presParOf" srcId="{ACA2D08A-C683-4339-9764-73FCDA0371EC}" destId="{BFEAE6E7-9418-41E5-B1C5-761AB42C10DA}" srcOrd="14" destOrd="0" presId="urn:microsoft.com/office/officeart/2005/8/layout/process2"/>
    <dgm:cxn modelId="{3160F174-9AFF-4E4E-8C91-542555CD0F52}" type="presParOf" srcId="{ACA2D08A-C683-4339-9764-73FCDA0371EC}" destId="{C39C2DA7-309F-40C7-9E88-958074786E2E}" srcOrd="15" destOrd="0" presId="urn:microsoft.com/office/officeart/2005/8/layout/process2"/>
    <dgm:cxn modelId="{322A9413-FCC1-426D-9B0C-9EF03C8D61DE}" type="presParOf" srcId="{C39C2DA7-309F-40C7-9E88-958074786E2E}" destId="{4C59A48E-6F2D-4973-AC35-F7F5F32C9AFA}" srcOrd="0" destOrd="0" presId="urn:microsoft.com/office/officeart/2005/8/layout/process2"/>
    <dgm:cxn modelId="{18A19BCA-388A-472D-8571-7869FAB42F50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54F5D5-22A4-468F-B893-3166BD05DD62}" type="presOf" srcId="{9369CA4C-5C4D-404E-AA25-738C4E279C6E}" destId="{ACA2D08A-C683-4339-9764-73FCDA0371EC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D5C7014C-3EB6-4D1E-9281-893A2A7FFEED}" type="presOf" srcId="{03D6F011-0AEC-434D-899B-63B1C043DB8C}" destId="{86FE1CC5-32D1-4467-9C9C-0E2AD5AB0487}" srcOrd="0" destOrd="0" presId="urn:microsoft.com/office/officeart/2005/8/layout/process2"/>
    <dgm:cxn modelId="{2D2F6EC2-1FBD-4325-B3E3-75E94CF60A81}" type="presOf" srcId="{ED779350-B19B-453F-B8F5-3B67A502A2CB}" destId="{AB55E93F-C1AE-415E-BF57-36F030B929FE}" srcOrd="0" destOrd="0" presId="urn:microsoft.com/office/officeart/2005/8/layout/process2"/>
    <dgm:cxn modelId="{282F59FC-1AD9-4F0A-B483-DB8ED3FF0525}" type="presOf" srcId="{2A4384A0-1EA7-45CE-8380-B3198AED4561}" destId="{6417F398-EB99-437D-AD7E-D0313CD5A4C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8BEF87C8-F229-4D27-BC69-D264F71D4677}" type="presOf" srcId="{E8CA9696-963F-4631-8C30-36FC64BFA859}" destId="{D0120000-4373-4EE3-A719-CBE2D5C2DF5C}" srcOrd="0" destOrd="0" presId="urn:microsoft.com/office/officeart/2005/8/layout/process2"/>
    <dgm:cxn modelId="{B6B24443-A990-44F8-9E21-E38DA9AC99D5}" type="presOf" srcId="{BE4839F4-6E89-4425-AE37-3417821897B3}" destId="{654DD4F1-F45A-4A9C-93AA-30737A4C1DC6}" srcOrd="0" destOrd="0" presId="urn:microsoft.com/office/officeart/2005/8/layout/process2"/>
    <dgm:cxn modelId="{6462592C-0CA2-45E4-A16E-BEFE0FCB2A23}" type="presOf" srcId="{6FFD8450-89B4-43D2-91D2-95DCF3432754}" destId="{1B78BF1E-F35D-40BF-8053-0FDA0666EE9C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CDF95F83-01E4-412C-925F-F70F79F8F375}" type="presOf" srcId="{F128CA6B-59B3-43D2-A43A-D893D41780DC}" destId="{56D35255-BB26-458C-8806-0D1565471FF2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0C10F62-DE25-427F-8860-3108B9305375}" type="presOf" srcId="{E8E03D60-B94B-4C49-8079-2942FF36E42C}" destId="{4C59A48E-6F2D-4973-AC35-F7F5F32C9AFA}" srcOrd="1" destOrd="0" presId="urn:microsoft.com/office/officeart/2005/8/layout/process2"/>
    <dgm:cxn modelId="{30CB675E-0208-4152-9BA2-E1B44EA24240}" type="presOf" srcId="{45D09D3B-0D29-449C-8EFB-38F9EB552BB4}" destId="{FE5A67F3-C013-4D84-8707-498F33B3AE09}" srcOrd="0" destOrd="0" presId="urn:microsoft.com/office/officeart/2005/8/layout/process2"/>
    <dgm:cxn modelId="{BF17C5E3-B874-4CFA-AA45-6D36C9A443A9}" type="presOf" srcId="{0AF0E7B4-19CD-4A59-9DA3-DED03009D3E3}" destId="{2B4B263F-4B14-4084-A51E-72C348DF519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04FD7EE8-72C8-46EF-AF84-11C094D4735D}" type="presOf" srcId="{17895556-1A56-42A7-BD5C-713CC1AF39D1}" destId="{9D3064A2-372B-4DF9-9530-27186C42CCAB}" srcOrd="0" destOrd="0" presId="urn:microsoft.com/office/officeart/2005/8/layout/process2"/>
    <dgm:cxn modelId="{1733AA31-737C-4785-B1C0-04E98AC49649}" type="presOf" srcId="{58B9B694-89B6-40BF-B532-4EAB3262C007}" destId="{B163BC98-41C1-42B4-AF4F-E97B25F00C66}" srcOrd="0" destOrd="0" presId="urn:microsoft.com/office/officeart/2005/8/layout/process2"/>
    <dgm:cxn modelId="{823B6535-AB60-454E-AF8F-A222B5F94A12}" type="presOf" srcId="{A991BABF-8795-412B-A35B-9A83ED1065D6}" destId="{A966AC1A-C00B-4C52-B9FF-0F5D3244909A}" srcOrd="1" destOrd="0" presId="urn:microsoft.com/office/officeart/2005/8/layout/process2"/>
    <dgm:cxn modelId="{75CF49DD-1936-48C5-88DF-75255C2D88DC}" type="presOf" srcId="{0D7CCC52-BA18-4CD5-88C1-38018E85987E}" destId="{BFEAE6E7-9418-41E5-B1C5-761AB42C10DA}" srcOrd="0" destOrd="0" presId="urn:microsoft.com/office/officeart/2005/8/layout/process2"/>
    <dgm:cxn modelId="{7DD8EF2F-9FC9-4CEF-B8A9-CF32655774F5}" type="presOf" srcId="{354110A8-3251-4024-AF96-ED07F24BE84E}" destId="{965A991E-46E0-4938-AE79-D8A87B32A5BA}" srcOrd="0" destOrd="0" presId="urn:microsoft.com/office/officeart/2005/8/layout/process2"/>
    <dgm:cxn modelId="{81B2555C-7C52-4420-ACC0-041A4E26C1ED}" type="presOf" srcId="{6FFD8450-89B4-43D2-91D2-95DCF3432754}" destId="{C945702B-CEFB-4CBD-91BD-C44FB0B65A3D}" srcOrd="0" destOrd="0" presId="urn:microsoft.com/office/officeart/2005/8/layout/process2"/>
    <dgm:cxn modelId="{C24F2B3B-FF42-48ED-A2A6-98004F114A5B}" type="presOf" srcId="{E8CA9696-963F-4631-8C30-36FC64BFA859}" destId="{8E52059F-BB8E-4064-B126-4D7DCBC98EC9}" srcOrd="1" destOrd="0" presId="urn:microsoft.com/office/officeart/2005/8/layout/process2"/>
    <dgm:cxn modelId="{425C1367-E2C2-46FB-A7DA-E9C35EFAD5F4}" type="presOf" srcId="{0AF0E7B4-19CD-4A59-9DA3-DED03009D3E3}" destId="{FEE0E53B-CAF7-4BC2-A543-4D4B22738326}" srcOrd="1" destOrd="0" presId="urn:microsoft.com/office/officeart/2005/8/layout/process2"/>
    <dgm:cxn modelId="{6F29D254-CF12-4C04-8FAB-83D686CC4D3A}" type="presOf" srcId="{CB32E19B-E20E-4927-A257-B3F06687A80C}" destId="{F3527357-3AB1-40FE-A88F-6F5033F614B3}" srcOrd="0" destOrd="0" presId="urn:microsoft.com/office/officeart/2005/8/layout/process2"/>
    <dgm:cxn modelId="{2BC77753-8BFD-4769-9A0F-25255AEFC404}" type="presOf" srcId="{58B9B694-89B6-40BF-B532-4EAB3262C007}" destId="{6A3A8110-672A-4AC3-B94D-458652622372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4F2AAD7B-0EC8-4D13-9796-144E79564084}" type="presOf" srcId="{03D6F011-0AEC-434D-899B-63B1C043DB8C}" destId="{29B6FFB2-79F1-444A-B5B6-6A8D1CB299AF}" srcOrd="1" destOrd="0" presId="urn:microsoft.com/office/officeart/2005/8/layout/process2"/>
    <dgm:cxn modelId="{8B6BDB4F-20EC-4AA7-923E-8541957AC614}" type="presOf" srcId="{A991BABF-8795-412B-A35B-9A83ED1065D6}" destId="{DFB2B1CB-7175-418A-9169-7E501F937E7E}" srcOrd="0" destOrd="0" presId="urn:microsoft.com/office/officeart/2005/8/layout/process2"/>
    <dgm:cxn modelId="{09FD2520-2F94-4A9D-9306-225EE2335035}" type="presOf" srcId="{E8E03D60-B94B-4C49-8079-2942FF36E42C}" destId="{C39C2DA7-309F-40C7-9E88-958074786E2E}" srcOrd="0" destOrd="0" presId="urn:microsoft.com/office/officeart/2005/8/layout/process2"/>
    <dgm:cxn modelId="{A40768BE-4464-46BD-A9EF-3B1C22D17935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71F2D8C-29A1-4064-B82E-7FF0C4377839}" type="presOf" srcId="{E9C8239A-F857-4F1C-9325-14A0F2144C13}" destId="{3BBBFDC7-D76C-4458-8F4D-2A7FB1B6303E}" srcOrd="0" destOrd="0" presId="urn:microsoft.com/office/officeart/2005/8/layout/process2"/>
    <dgm:cxn modelId="{31F16DE6-E56B-467D-8647-6B573DAC19D8}" type="presParOf" srcId="{ACA2D08A-C683-4339-9764-73FCDA0371EC}" destId="{3BBBFDC7-D76C-4458-8F4D-2A7FB1B6303E}" srcOrd="0" destOrd="0" presId="urn:microsoft.com/office/officeart/2005/8/layout/process2"/>
    <dgm:cxn modelId="{FC98324B-99F4-4395-B809-174BBE10E424}" type="presParOf" srcId="{ACA2D08A-C683-4339-9764-73FCDA0371EC}" destId="{DFB2B1CB-7175-418A-9169-7E501F937E7E}" srcOrd="1" destOrd="0" presId="urn:microsoft.com/office/officeart/2005/8/layout/process2"/>
    <dgm:cxn modelId="{E8F7CEFE-A92D-4708-A39A-2A7E2121F761}" type="presParOf" srcId="{DFB2B1CB-7175-418A-9169-7E501F937E7E}" destId="{A966AC1A-C00B-4C52-B9FF-0F5D3244909A}" srcOrd="0" destOrd="0" presId="urn:microsoft.com/office/officeart/2005/8/layout/process2"/>
    <dgm:cxn modelId="{30465743-5AA7-4F16-A983-49949E0C8588}" type="presParOf" srcId="{ACA2D08A-C683-4339-9764-73FCDA0371EC}" destId="{965A991E-46E0-4938-AE79-D8A87B32A5BA}" srcOrd="2" destOrd="0" presId="urn:microsoft.com/office/officeart/2005/8/layout/process2"/>
    <dgm:cxn modelId="{5D7F5E2B-7A0A-4FA9-882D-4BA54F82E5D6}" type="presParOf" srcId="{ACA2D08A-C683-4339-9764-73FCDA0371EC}" destId="{2B4B263F-4B14-4084-A51E-72C348DF5192}" srcOrd="3" destOrd="0" presId="urn:microsoft.com/office/officeart/2005/8/layout/process2"/>
    <dgm:cxn modelId="{8C129C63-3CC3-4A47-A16D-AB12629A0B5F}" type="presParOf" srcId="{2B4B263F-4B14-4084-A51E-72C348DF5192}" destId="{FEE0E53B-CAF7-4BC2-A543-4D4B22738326}" srcOrd="0" destOrd="0" presId="urn:microsoft.com/office/officeart/2005/8/layout/process2"/>
    <dgm:cxn modelId="{D99EFEFA-62DA-4876-BDB2-18AB8AF29829}" type="presParOf" srcId="{ACA2D08A-C683-4339-9764-73FCDA0371EC}" destId="{AB55E93F-C1AE-415E-BF57-36F030B929FE}" srcOrd="4" destOrd="0" presId="urn:microsoft.com/office/officeart/2005/8/layout/process2"/>
    <dgm:cxn modelId="{965AA5A9-0529-4AE0-A14B-5975DF23637B}" type="presParOf" srcId="{ACA2D08A-C683-4339-9764-73FCDA0371EC}" destId="{C945702B-CEFB-4CBD-91BD-C44FB0B65A3D}" srcOrd="5" destOrd="0" presId="urn:microsoft.com/office/officeart/2005/8/layout/process2"/>
    <dgm:cxn modelId="{B1C992DF-A612-4DAB-A9A7-2A589CA82E62}" type="presParOf" srcId="{C945702B-CEFB-4CBD-91BD-C44FB0B65A3D}" destId="{1B78BF1E-F35D-40BF-8053-0FDA0666EE9C}" srcOrd="0" destOrd="0" presId="urn:microsoft.com/office/officeart/2005/8/layout/process2"/>
    <dgm:cxn modelId="{BC8E3239-62EC-4970-BEF7-6E8FD40ECACF}" type="presParOf" srcId="{ACA2D08A-C683-4339-9764-73FCDA0371EC}" destId="{9D3064A2-372B-4DF9-9530-27186C42CCAB}" srcOrd="6" destOrd="0" presId="urn:microsoft.com/office/officeart/2005/8/layout/process2"/>
    <dgm:cxn modelId="{6AB04211-F26C-4738-9C78-22FA44885755}" type="presParOf" srcId="{ACA2D08A-C683-4339-9764-73FCDA0371EC}" destId="{6417F398-EB99-437D-AD7E-D0313CD5A4C7}" srcOrd="7" destOrd="0" presId="urn:microsoft.com/office/officeart/2005/8/layout/process2"/>
    <dgm:cxn modelId="{F9E9C951-4866-479C-A288-33E19D5ECFE9}" type="presParOf" srcId="{6417F398-EB99-437D-AD7E-D0313CD5A4C7}" destId="{53FD7074-301B-48B7-B368-97CD81941A53}" srcOrd="0" destOrd="0" presId="urn:microsoft.com/office/officeart/2005/8/layout/process2"/>
    <dgm:cxn modelId="{5F62B9C2-6A23-4E12-95CE-34F3EDD0BF5A}" type="presParOf" srcId="{ACA2D08A-C683-4339-9764-73FCDA0371EC}" destId="{FE5A67F3-C013-4D84-8707-498F33B3AE09}" srcOrd="8" destOrd="0" presId="urn:microsoft.com/office/officeart/2005/8/layout/process2"/>
    <dgm:cxn modelId="{4013AD7E-86CC-47E7-A983-58741A4BD51F}" type="presParOf" srcId="{ACA2D08A-C683-4339-9764-73FCDA0371EC}" destId="{B163BC98-41C1-42B4-AF4F-E97B25F00C66}" srcOrd="9" destOrd="0" presId="urn:microsoft.com/office/officeart/2005/8/layout/process2"/>
    <dgm:cxn modelId="{19B2B187-C61A-4685-9680-3CA8870782A4}" type="presParOf" srcId="{B163BC98-41C1-42B4-AF4F-E97B25F00C66}" destId="{6A3A8110-672A-4AC3-B94D-458652622372}" srcOrd="0" destOrd="0" presId="urn:microsoft.com/office/officeart/2005/8/layout/process2"/>
    <dgm:cxn modelId="{D6C1860B-1802-43E4-88BF-07C6FB72DD33}" type="presParOf" srcId="{ACA2D08A-C683-4339-9764-73FCDA0371EC}" destId="{654DD4F1-F45A-4A9C-93AA-30737A4C1DC6}" srcOrd="10" destOrd="0" presId="urn:microsoft.com/office/officeart/2005/8/layout/process2"/>
    <dgm:cxn modelId="{6977AF17-4DB8-4526-A935-FC1CDF83927C}" type="presParOf" srcId="{ACA2D08A-C683-4339-9764-73FCDA0371EC}" destId="{86FE1CC5-32D1-4467-9C9C-0E2AD5AB0487}" srcOrd="11" destOrd="0" presId="urn:microsoft.com/office/officeart/2005/8/layout/process2"/>
    <dgm:cxn modelId="{A603A03E-2DE5-4ED8-9060-61A0974E0630}" type="presParOf" srcId="{86FE1CC5-32D1-4467-9C9C-0E2AD5AB0487}" destId="{29B6FFB2-79F1-444A-B5B6-6A8D1CB299AF}" srcOrd="0" destOrd="0" presId="urn:microsoft.com/office/officeart/2005/8/layout/process2"/>
    <dgm:cxn modelId="{0B891AB1-91CB-4FF1-A73B-C2231E51D242}" type="presParOf" srcId="{ACA2D08A-C683-4339-9764-73FCDA0371EC}" destId="{56D35255-BB26-458C-8806-0D1565471FF2}" srcOrd="12" destOrd="0" presId="urn:microsoft.com/office/officeart/2005/8/layout/process2"/>
    <dgm:cxn modelId="{95DCEB13-531C-41B1-AB29-A147DD5E82BA}" type="presParOf" srcId="{ACA2D08A-C683-4339-9764-73FCDA0371EC}" destId="{D0120000-4373-4EE3-A719-CBE2D5C2DF5C}" srcOrd="13" destOrd="0" presId="urn:microsoft.com/office/officeart/2005/8/layout/process2"/>
    <dgm:cxn modelId="{DAC7D60A-B785-4728-B8C8-65596CAC1BB4}" type="presParOf" srcId="{D0120000-4373-4EE3-A719-CBE2D5C2DF5C}" destId="{8E52059F-BB8E-4064-B126-4D7DCBC98EC9}" srcOrd="0" destOrd="0" presId="urn:microsoft.com/office/officeart/2005/8/layout/process2"/>
    <dgm:cxn modelId="{EA66C9AB-58EA-4BF7-B7CA-E70BDFC08C7B}" type="presParOf" srcId="{ACA2D08A-C683-4339-9764-73FCDA0371EC}" destId="{BFEAE6E7-9418-41E5-B1C5-761AB42C10DA}" srcOrd="14" destOrd="0" presId="urn:microsoft.com/office/officeart/2005/8/layout/process2"/>
    <dgm:cxn modelId="{82AFC6E4-C4FE-4406-BC25-14BBCB6A1961}" type="presParOf" srcId="{ACA2D08A-C683-4339-9764-73FCDA0371EC}" destId="{C39C2DA7-309F-40C7-9E88-958074786E2E}" srcOrd="15" destOrd="0" presId="urn:microsoft.com/office/officeart/2005/8/layout/process2"/>
    <dgm:cxn modelId="{8D9C17B2-6587-4B69-8FE1-054068B87B19}" type="presParOf" srcId="{C39C2DA7-309F-40C7-9E88-958074786E2E}" destId="{4C59A48E-6F2D-4973-AC35-F7F5F32C9AFA}" srcOrd="0" destOrd="0" presId="urn:microsoft.com/office/officeart/2005/8/layout/process2"/>
    <dgm:cxn modelId="{18EE462E-8430-474A-8191-4A23BC10C3A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00FA54-E141-4307-8E09-6CD0A5A9DAD2}" type="presOf" srcId="{A991BABF-8795-412B-A35B-9A83ED1065D6}" destId="{A966AC1A-C00B-4C52-B9FF-0F5D3244909A}" srcOrd="1" destOrd="0" presId="urn:microsoft.com/office/officeart/2005/8/layout/process2"/>
    <dgm:cxn modelId="{60BD2E46-CDEA-4B27-89DD-1BE2305AAD33}" type="presOf" srcId="{E8E03D60-B94B-4C49-8079-2942FF36E42C}" destId="{4C59A48E-6F2D-4973-AC35-F7F5F32C9AFA}" srcOrd="1" destOrd="0" presId="urn:microsoft.com/office/officeart/2005/8/layout/process2"/>
    <dgm:cxn modelId="{87E79E1B-C393-4A48-A6AF-4E092E371AF0}" type="presOf" srcId="{2A4384A0-1EA7-45CE-8380-B3198AED4561}" destId="{6417F398-EB99-437D-AD7E-D0313CD5A4C7}" srcOrd="0" destOrd="0" presId="urn:microsoft.com/office/officeart/2005/8/layout/process2"/>
    <dgm:cxn modelId="{908EACFF-9C35-4E79-8F14-D78881FA5AA9}" type="presOf" srcId="{CB32E19B-E20E-4927-A257-B3F06687A80C}" destId="{F3527357-3AB1-40FE-A88F-6F5033F614B3}" srcOrd="0" destOrd="0" presId="urn:microsoft.com/office/officeart/2005/8/layout/process2"/>
    <dgm:cxn modelId="{8A75BFAD-2EDC-452B-8B41-868B3F663A51}" type="presOf" srcId="{03D6F011-0AEC-434D-899B-63B1C043DB8C}" destId="{29B6FFB2-79F1-444A-B5B6-6A8D1CB299AF}" srcOrd="1" destOrd="0" presId="urn:microsoft.com/office/officeart/2005/8/layout/process2"/>
    <dgm:cxn modelId="{F9C30C24-862C-443F-9274-3298CE914E97}" type="presOf" srcId="{45D09D3B-0D29-449C-8EFB-38F9EB552BB4}" destId="{FE5A67F3-C013-4D84-8707-498F33B3AE09}" srcOrd="0" destOrd="0" presId="urn:microsoft.com/office/officeart/2005/8/layout/process2"/>
    <dgm:cxn modelId="{75B4A26E-414A-4B89-9970-DD9FAEDDF8BA}" type="presOf" srcId="{17895556-1A56-42A7-BD5C-713CC1AF39D1}" destId="{9D3064A2-372B-4DF9-9530-27186C42CCAB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EF30928C-38B1-4DB9-A29C-01C6B59B715F}" type="presOf" srcId="{0AF0E7B4-19CD-4A59-9DA3-DED03009D3E3}" destId="{FEE0E53B-CAF7-4BC2-A543-4D4B22738326}" srcOrd="1" destOrd="0" presId="urn:microsoft.com/office/officeart/2005/8/layout/process2"/>
    <dgm:cxn modelId="{9DC9C0AE-E6F2-47DD-A50A-61E2AEB5928E}" type="presOf" srcId="{0D7CCC52-BA18-4CD5-88C1-38018E85987E}" destId="{BFEAE6E7-9418-41E5-B1C5-761AB42C10DA}" srcOrd="0" destOrd="0" presId="urn:microsoft.com/office/officeart/2005/8/layout/process2"/>
    <dgm:cxn modelId="{9887A601-0EE6-48A5-BE85-CB059FD7C7F8}" type="presOf" srcId="{354110A8-3251-4024-AF96-ED07F24BE84E}" destId="{965A991E-46E0-4938-AE79-D8A87B32A5BA}" srcOrd="0" destOrd="0" presId="urn:microsoft.com/office/officeart/2005/8/layout/process2"/>
    <dgm:cxn modelId="{BC033EE9-A2E9-4593-8583-996592C874F3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390A0936-3A8F-4021-9C88-2F5D6B74F487}" type="presOf" srcId="{E8E03D60-B94B-4C49-8079-2942FF36E42C}" destId="{C39C2DA7-309F-40C7-9E88-958074786E2E}" srcOrd="0" destOrd="0" presId="urn:microsoft.com/office/officeart/2005/8/layout/process2"/>
    <dgm:cxn modelId="{79F3A2CD-808F-45A1-9BD4-9BBAB9BFF1A4}" type="presOf" srcId="{E8CA9696-963F-4631-8C30-36FC64BFA859}" destId="{D0120000-4373-4EE3-A719-CBE2D5C2DF5C}" srcOrd="0" destOrd="0" presId="urn:microsoft.com/office/officeart/2005/8/layout/process2"/>
    <dgm:cxn modelId="{7993C199-E9F2-460F-9A66-B0CAC1BECA11}" type="presOf" srcId="{58B9B694-89B6-40BF-B532-4EAB3262C007}" destId="{6A3A8110-672A-4AC3-B94D-458652622372}" srcOrd="1" destOrd="0" presId="urn:microsoft.com/office/officeart/2005/8/layout/process2"/>
    <dgm:cxn modelId="{DFD1D8FC-5F1E-4451-8E43-8D8E153667CA}" type="presOf" srcId="{6FFD8450-89B4-43D2-91D2-95DCF3432754}" destId="{1B78BF1E-F35D-40BF-8053-0FDA0666EE9C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3169D31-FF7A-4299-A6A4-732116A3CE14}" type="presOf" srcId="{9369CA4C-5C4D-404E-AA25-738C4E279C6E}" destId="{ACA2D08A-C683-4339-9764-73FCDA0371EC}" srcOrd="0" destOrd="0" presId="urn:microsoft.com/office/officeart/2005/8/layout/process2"/>
    <dgm:cxn modelId="{562D9553-87E2-48E5-9481-90E9AF9121BE}" type="presOf" srcId="{6FFD8450-89B4-43D2-91D2-95DCF3432754}" destId="{C945702B-CEFB-4CBD-91BD-C44FB0B65A3D}" srcOrd="0" destOrd="0" presId="urn:microsoft.com/office/officeart/2005/8/layout/process2"/>
    <dgm:cxn modelId="{4721BF21-4970-4024-8A23-AE3CB177BB36}" type="presOf" srcId="{2A4384A0-1EA7-45CE-8380-B3198AED4561}" destId="{53FD7074-301B-48B7-B368-97CD81941A53}" srcOrd="1" destOrd="0" presId="urn:microsoft.com/office/officeart/2005/8/layout/process2"/>
    <dgm:cxn modelId="{10524501-744D-4A06-8C31-F073AF2FD9CA}" type="presOf" srcId="{ED779350-B19B-453F-B8F5-3B67A502A2CB}" destId="{AB55E93F-C1AE-415E-BF57-36F030B929FE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467EE5B7-542A-48CD-9465-DBCDDAF08A70}" type="presOf" srcId="{E8CA9696-963F-4631-8C30-36FC64BFA859}" destId="{8E52059F-BB8E-4064-B126-4D7DCBC98EC9}" srcOrd="1" destOrd="0" presId="urn:microsoft.com/office/officeart/2005/8/layout/process2"/>
    <dgm:cxn modelId="{7339783B-2D51-495B-9A26-553F2EBBCE5F}" type="presOf" srcId="{E9C8239A-F857-4F1C-9325-14A0F2144C13}" destId="{3BBBFDC7-D76C-4458-8F4D-2A7FB1B6303E}" srcOrd="0" destOrd="0" presId="urn:microsoft.com/office/officeart/2005/8/layout/process2"/>
    <dgm:cxn modelId="{27954D02-786C-4C77-944E-EE3619C7FF63}" type="presOf" srcId="{58B9B694-89B6-40BF-B532-4EAB3262C007}" destId="{B163BC98-41C1-42B4-AF4F-E97B25F00C6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2762A61-E2B2-44AA-B4D8-281A6AEE3BBB}" type="presOf" srcId="{BE4839F4-6E89-4425-AE37-3417821897B3}" destId="{654DD4F1-F45A-4A9C-93AA-30737A4C1DC6}" srcOrd="0" destOrd="0" presId="urn:microsoft.com/office/officeart/2005/8/layout/process2"/>
    <dgm:cxn modelId="{CE44E94E-7CBB-4A74-9346-6FB20CFDE7DF}" type="presOf" srcId="{A991BABF-8795-412B-A35B-9A83ED1065D6}" destId="{DFB2B1CB-7175-418A-9169-7E501F937E7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CCF79900-3FEE-42EF-B6D9-28481F639296}" type="presOf" srcId="{03D6F011-0AEC-434D-899B-63B1C043DB8C}" destId="{86FE1CC5-32D1-4467-9C9C-0E2AD5AB0487}" srcOrd="0" destOrd="0" presId="urn:microsoft.com/office/officeart/2005/8/layout/process2"/>
    <dgm:cxn modelId="{212D8BD5-87A2-407D-A1E1-BDD1E4A87B14}" type="presOf" srcId="{0AF0E7B4-19CD-4A59-9DA3-DED03009D3E3}" destId="{2B4B263F-4B14-4084-A51E-72C348DF5192}" srcOrd="0" destOrd="0" presId="urn:microsoft.com/office/officeart/2005/8/layout/process2"/>
    <dgm:cxn modelId="{71F5F1C3-8965-43C8-93D3-590E53204643}" type="presParOf" srcId="{ACA2D08A-C683-4339-9764-73FCDA0371EC}" destId="{3BBBFDC7-D76C-4458-8F4D-2A7FB1B6303E}" srcOrd="0" destOrd="0" presId="urn:microsoft.com/office/officeart/2005/8/layout/process2"/>
    <dgm:cxn modelId="{EA5778FC-DA16-4C6B-9D27-D859E78A9187}" type="presParOf" srcId="{ACA2D08A-C683-4339-9764-73FCDA0371EC}" destId="{DFB2B1CB-7175-418A-9169-7E501F937E7E}" srcOrd="1" destOrd="0" presId="urn:microsoft.com/office/officeart/2005/8/layout/process2"/>
    <dgm:cxn modelId="{434C74D4-1A98-42C3-9CA9-F00DA9FAC0D8}" type="presParOf" srcId="{DFB2B1CB-7175-418A-9169-7E501F937E7E}" destId="{A966AC1A-C00B-4C52-B9FF-0F5D3244909A}" srcOrd="0" destOrd="0" presId="urn:microsoft.com/office/officeart/2005/8/layout/process2"/>
    <dgm:cxn modelId="{07A76A08-3094-4066-8921-0EBA74434637}" type="presParOf" srcId="{ACA2D08A-C683-4339-9764-73FCDA0371EC}" destId="{965A991E-46E0-4938-AE79-D8A87B32A5BA}" srcOrd="2" destOrd="0" presId="urn:microsoft.com/office/officeart/2005/8/layout/process2"/>
    <dgm:cxn modelId="{B98D7911-7595-482D-B2FD-CB4D7E774973}" type="presParOf" srcId="{ACA2D08A-C683-4339-9764-73FCDA0371EC}" destId="{2B4B263F-4B14-4084-A51E-72C348DF5192}" srcOrd="3" destOrd="0" presId="urn:microsoft.com/office/officeart/2005/8/layout/process2"/>
    <dgm:cxn modelId="{7EBD4DF4-13BA-4D81-870A-B288B34E6FB3}" type="presParOf" srcId="{2B4B263F-4B14-4084-A51E-72C348DF5192}" destId="{FEE0E53B-CAF7-4BC2-A543-4D4B22738326}" srcOrd="0" destOrd="0" presId="urn:microsoft.com/office/officeart/2005/8/layout/process2"/>
    <dgm:cxn modelId="{5B5A00D2-9DD2-4392-B100-4A0292ADC493}" type="presParOf" srcId="{ACA2D08A-C683-4339-9764-73FCDA0371EC}" destId="{AB55E93F-C1AE-415E-BF57-36F030B929FE}" srcOrd="4" destOrd="0" presId="urn:microsoft.com/office/officeart/2005/8/layout/process2"/>
    <dgm:cxn modelId="{D92A6ACD-2D06-4354-B06D-2DB1E8713344}" type="presParOf" srcId="{ACA2D08A-C683-4339-9764-73FCDA0371EC}" destId="{C945702B-CEFB-4CBD-91BD-C44FB0B65A3D}" srcOrd="5" destOrd="0" presId="urn:microsoft.com/office/officeart/2005/8/layout/process2"/>
    <dgm:cxn modelId="{C16F32DB-4CF3-490F-8DED-6166D72583C3}" type="presParOf" srcId="{C945702B-CEFB-4CBD-91BD-C44FB0B65A3D}" destId="{1B78BF1E-F35D-40BF-8053-0FDA0666EE9C}" srcOrd="0" destOrd="0" presId="urn:microsoft.com/office/officeart/2005/8/layout/process2"/>
    <dgm:cxn modelId="{52FFD032-BEB9-47B4-902B-2CD4EF2FE9E9}" type="presParOf" srcId="{ACA2D08A-C683-4339-9764-73FCDA0371EC}" destId="{9D3064A2-372B-4DF9-9530-27186C42CCAB}" srcOrd="6" destOrd="0" presId="urn:microsoft.com/office/officeart/2005/8/layout/process2"/>
    <dgm:cxn modelId="{944EDDB0-8AC2-409F-8C4C-56050BFED643}" type="presParOf" srcId="{ACA2D08A-C683-4339-9764-73FCDA0371EC}" destId="{6417F398-EB99-437D-AD7E-D0313CD5A4C7}" srcOrd="7" destOrd="0" presId="urn:microsoft.com/office/officeart/2005/8/layout/process2"/>
    <dgm:cxn modelId="{22D1D939-F0A2-4963-B56C-516C1D455476}" type="presParOf" srcId="{6417F398-EB99-437D-AD7E-D0313CD5A4C7}" destId="{53FD7074-301B-48B7-B368-97CD81941A53}" srcOrd="0" destOrd="0" presId="urn:microsoft.com/office/officeart/2005/8/layout/process2"/>
    <dgm:cxn modelId="{EE8CCE11-350F-46F7-94D8-57416CEE40C2}" type="presParOf" srcId="{ACA2D08A-C683-4339-9764-73FCDA0371EC}" destId="{FE5A67F3-C013-4D84-8707-498F33B3AE09}" srcOrd="8" destOrd="0" presId="urn:microsoft.com/office/officeart/2005/8/layout/process2"/>
    <dgm:cxn modelId="{28F10901-FB5C-46AD-B159-09BDEB36EDA9}" type="presParOf" srcId="{ACA2D08A-C683-4339-9764-73FCDA0371EC}" destId="{B163BC98-41C1-42B4-AF4F-E97B25F00C66}" srcOrd="9" destOrd="0" presId="urn:microsoft.com/office/officeart/2005/8/layout/process2"/>
    <dgm:cxn modelId="{835407FE-C7B2-4E78-908D-AD7DAF87E7D9}" type="presParOf" srcId="{B163BC98-41C1-42B4-AF4F-E97B25F00C66}" destId="{6A3A8110-672A-4AC3-B94D-458652622372}" srcOrd="0" destOrd="0" presId="urn:microsoft.com/office/officeart/2005/8/layout/process2"/>
    <dgm:cxn modelId="{603CD6A0-E9A0-4970-AFB2-A62C7549F4DA}" type="presParOf" srcId="{ACA2D08A-C683-4339-9764-73FCDA0371EC}" destId="{654DD4F1-F45A-4A9C-93AA-30737A4C1DC6}" srcOrd="10" destOrd="0" presId="urn:microsoft.com/office/officeart/2005/8/layout/process2"/>
    <dgm:cxn modelId="{145A0DE9-7F99-4876-BB67-56C691121262}" type="presParOf" srcId="{ACA2D08A-C683-4339-9764-73FCDA0371EC}" destId="{86FE1CC5-32D1-4467-9C9C-0E2AD5AB0487}" srcOrd="11" destOrd="0" presId="urn:microsoft.com/office/officeart/2005/8/layout/process2"/>
    <dgm:cxn modelId="{35075E5C-6518-4F0D-A98C-FC40AAEA204F}" type="presParOf" srcId="{86FE1CC5-32D1-4467-9C9C-0E2AD5AB0487}" destId="{29B6FFB2-79F1-444A-B5B6-6A8D1CB299AF}" srcOrd="0" destOrd="0" presId="urn:microsoft.com/office/officeart/2005/8/layout/process2"/>
    <dgm:cxn modelId="{203361F7-8320-4BDC-BF13-4885B6CBCAB5}" type="presParOf" srcId="{ACA2D08A-C683-4339-9764-73FCDA0371EC}" destId="{56D35255-BB26-458C-8806-0D1565471FF2}" srcOrd="12" destOrd="0" presId="urn:microsoft.com/office/officeart/2005/8/layout/process2"/>
    <dgm:cxn modelId="{177EC53E-BB6D-4D54-8977-23655AF28D11}" type="presParOf" srcId="{ACA2D08A-C683-4339-9764-73FCDA0371EC}" destId="{D0120000-4373-4EE3-A719-CBE2D5C2DF5C}" srcOrd="13" destOrd="0" presId="urn:microsoft.com/office/officeart/2005/8/layout/process2"/>
    <dgm:cxn modelId="{9314B74E-71E9-4FC7-ACE0-439DB5365599}" type="presParOf" srcId="{D0120000-4373-4EE3-A719-CBE2D5C2DF5C}" destId="{8E52059F-BB8E-4064-B126-4D7DCBC98EC9}" srcOrd="0" destOrd="0" presId="urn:microsoft.com/office/officeart/2005/8/layout/process2"/>
    <dgm:cxn modelId="{808C8336-D0D9-43B3-A100-208FA79DF69A}" type="presParOf" srcId="{ACA2D08A-C683-4339-9764-73FCDA0371EC}" destId="{BFEAE6E7-9418-41E5-B1C5-761AB42C10DA}" srcOrd="14" destOrd="0" presId="urn:microsoft.com/office/officeart/2005/8/layout/process2"/>
    <dgm:cxn modelId="{5ED97E4B-138E-4868-9F28-C94F6029ED22}" type="presParOf" srcId="{ACA2D08A-C683-4339-9764-73FCDA0371EC}" destId="{C39C2DA7-309F-40C7-9E88-958074786E2E}" srcOrd="15" destOrd="0" presId="urn:microsoft.com/office/officeart/2005/8/layout/process2"/>
    <dgm:cxn modelId="{3E20DB40-BBFA-4854-96D4-2BE28D1978EE}" type="presParOf" srcId="{C39C2DA7-309F-40C7-9E88-958074786E2E}" destId="{4C59A48E-6F2D-4973-AC35-F7F5F32C9AFA}" srcOrd="0" destOrd="0" presId="urn:microsoft.com/office/officeart/2005/8/layout/process2"/>
    <dgm:cxn modelId="{2C2E52DD-1EBD-478D-9EB9-6C3C8326B9E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867699-17FA-4141-9768-DBA7020D03DE}" type="presOf" srcId="{CB32E19B-E20E-4927-A257-B3F06687A80C}" destId="{F3527357-3AB1-40FE-A88F-6F5033F614B3}" srcOrd="0" destOrd="0" presId="urn:microsoft.com/office/officeart/2005/8/layout/process2"/>
    <dgm:cxn modelId="{5FCC6798-BF98-4174-A900-28CE8B10FF16}" type="presOf" srcId="{17895556-1A56-42A7-BD5C-713CC1AF39D1}" destId="{9D3064A2-372B-4DF9-9530-27186C42CCAB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3965AAE0-D66E-4520-BAA0-18D23B453856}" type="presOf" srcId="{0AF0E7B4-19CD-4A59-9DA3-DED03009D3E3}" destId="{2B4B263F-4B14-4084-A51E-72C348DF519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C78AE4EC-FE28-4FDB-A11E-5A36642523BB}" type="presOf" srcId="{F128CA6B-59B3-43D2-A43A-D893D41780DC}" destId="{56D35255-BB26-458C-8806-0D1565471FF2}" srcOrd="0" destOrd="0" presId="urn:microsoft.com/office/officeart/2005/8/layout/process2"/>
    <dgm:cxn modelId="{EE55324B-4BE6-4E10-A3AA-5ACFC5884734}" type="presOf" srcId="{BE4839F4-6E89-4425-AE37-3417821897B3}" destId="{654DD4F1-F45A-4A9C-93AA-30737A4C1DC6}" srcOrd="0" destOrd="0" presId="urn:microsoft.com/office/officeart/2005/8/layout/process2"/>
    <dgm:cxn modelId="{420D839E-DF50-4DD3-A579-0860349ACAF4}" type="presOf" srcId="{2A4384A0-1EA7-45CE-8380-B3198AED4561}" destId="{6417F398-EB99-437D-AD7E-D0313CD5A4C7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98007A42-B11A-407C-B481-F7817DF2E7CE}" type="presOf" srcId="{E9C8239A-F857-4F1C-9325-14A0F2144C13}" destId="{3BBBFDC7-D76C-4458-8F4D-2A7FB1B6303E}" srcOrd="0" destOrd="0" presId="urn:microsoft.com/office/officeart/2005/8/layout/process2"/>
    <dgm:cxn modelId="{E24B6517-16A6-44F4-BD9C-BDF8FE223BE9}" type="presOf" srcId="{A991BABF-8795-412B-A35B-9A83ED1065D6}" destId="{DFB2B1CB-7175-418A-9169-7E501F937E7E}" srcOrd="0" destOrd="0" presId="urn:microsoft.com/office/officeart/2005/8/layout/process2"/>
    <dgm:cxn modelId="{6C757BAB-E49D-4318-B1B2-EC5DEFAFFA48}" type="presOf" srcId="{E8E03D60-B94B-4C49-8079-2942FF36E42C}" destId="{C39C2DA7-309F-40C7-9E88-958074786E2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08EC5B6-4C82-4E6B-AE1E-1C97B7C0B716}" type="presOf" srcId="{58B9B694-89B6-40BF-B532-4EAB3262C007}" destId="{B163BC98-41C1-42B4-AF4F-E97B25F00C66}" srcOrd="0" destOrd="0" presId="urn:microsoft.com/office/officeart/2005/8/layout/process2"/>
    <dgm:cxn modelId="{3DFDF334-B6EB-4A3A-B13F-C29C8D0D6561}" type="presOf" srcId="{45D09D3B-0D29-449C-8EFB-38F9EB552BB4}" destId="{FE5A67F3-C013-4D84-8707-498F33B3AE09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86A8F70D-4B56-4E09-8D71-7F11BD06A1C8}" type="presOf" srcId="{E8CA9696-963F-4631-8C30-36FC64BFA859}" destId="{D0120000-4373-4EE3-A719-CBE2D5C2DF5C}" srcOrd="0" destOrd="0" presId="urn:microsoft.com/office/officeart/2005/8/layout/process2"/>
    <dgm:cxn modelId="{3277C0C0-7A49-46B5-AF6C-0AB5E710BEF4}" type="presOf" srcId="{A991BABF-8795-412B-A35B-9A83ED1065D6}" destId="{A966AC1A-C00B-4C52-B9FF-0F5D3244909A}" srcOrd="1" destOrd="0" presId="urn:microsoft.com/office/officeart/2005/8/layout/process2"/>
    <dgm:cxn modelId="{2D5FB76D-9396-4338-AE0D-DFBA4CEA49D3}" type="presOf" srcId="{E8CA9696-963F-4631-8C30-36FC64BFA859}" destId="{8E52059F-BB8E-4064-B126-4D7DCBC98EC9}" srcOrd="1" destOrd="0" presId="urn:microsoft.com/office/officeart/2005/8/layout/process2"/>
    <dgm:cxn modelId="{5FC6F4E6-42B6-4852-BDA2-B3C474759DC5}" type="presOf" srcId="{58B9B694-89B6-40BF-B532-4EAB3262C007}" destId="{6A3A8110-672A-4AC3-B94D-458652622372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D8A61ED-0AB3-4FEC-9033-CEAB2D5E7B71}" type="presOf" srcId="{0AF0E7B4-19CD-4A59-9DA3-DED03009D3E3}" destId="{FEE0E53B-CAF7-4BC2-A543-4D4B22738326}" srcOrd="1" destOrd="0" presId="urn:microsoft.com/office/officeart/2005/8/layout/process2"/>
    <dgm:cxn modelId="{C328069D-1348-441D-A4E9-243F393489ED}" type="presOf" srcId="{0D7CCC52-BA18-4CD5-88C1-38018E85987E}" destId="{BFEAE6E7-9418-41E5-B1C5-761AB42C10DA}" srcOrd="0" destOrd="0" presId="urn:microsoft.com/office/officeart/2005/8/layout/process2"/>
    <dgm:cxn modelId="{8E305466-B581-4F1A-A0F0-ED7DC0A77E76}" type="presOf" srcId="{6FFD8450-89B4-43D2-91D2-95DCF3432754}" destId="{C945702B-CEFB-4CBD-91BD-C44FB0B65A3D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40A76358-69BF-4854-857B-2F4E03716C5E}" type="presOf" srcId="{6FFD8450-89B4-43D2-91D2-95DCF3432754}" destId="{1B78BF1E-F35D-40BF-8053-0FDA0666EE9C}" srcOrd="1" destOrd="0" presId="urn:microsoft.com/office/officeart/2005/8/layout/process2"/>
    <dgm:cxn modelId="{4AB872CD-FD7C-4CA7-9925-83ED056FF452}" type="presOf" srcId="{354110A8-3251-4024-AF96-ED07F24BE84E}" destId="{965A991E-46E0-4938-AE79-D8A87B32A5BA}" srcOrd="0" destOrd="0" presId="urn:microsoft.com/office/officeart/2005/8/layout/process2"/>
    <dgm:cxn modelId="{A7622BFA-A112-411E-96D0-74F613053CE4}" type="presOf" srcId="{ED779350-B19B-453F-B8F5-3B67A502A2CB}" destId="{AB55E93F-C1AE-415E-BF57-36F030B929FE}" srcOrd="0" destOrd="0" presId="urn:microsoft.com/office/officeart/2005/8/layout/process2"/>
    <dgm:cxn modelId="{BD9DA736-0685-4565-B052-E34AF110206C}" type="presOf" srcId="{03D6F011-0AEC-434D-899B-63B1C043DB8C}" destId="{29B6FFB2-79F1-444A-B5B6-6A8D1CB299AF}" srcOrd="1" destOrd="0" presId="urn:microsoft.com/office/officeart/2005/8/layout/process2"/>
    <dgm:cxn modelId="{1744ABA0-DE1E-4BB6-AE2A-FFCD660F0126}" type="presOf" srcId="{9369CA4C-5C4D-404E-AA25-738C4E279C6E}" destId="{ACA2D08A-C683-4339-9764-73FCDA0371EC}" srcOrd="0" destOrd="0" presId="urn:microsoft.com/office/officeart/2005/8/layout/process2"/>
    <dgm:cxn modelId="{314CDFD0-8F78-42EF-9337-ECE5F27888F5}" type="presOf" srcId="{03D6F011-0AEC-434D-899B-63B1C043DB8C}" destId="{86FE1CC5-32D1-4467-9C9C-0E2AD5AB0487}" srcOrd="0" destOrd="0" presId="urn:microsoft.com/office/officeart/2005/8/layout/process2"/>
    <dgm:cxn modelId="{D4C73AF9-FD78-48E1-8E3D-4B17E9D45311}" type="presOf" srcId="{E8E03D60-B94B-4C49-8079-2942FF36E42C}" destId="{4C59A48E-6F2D-4973-AC35-F7F5F32C9AFA}" srcOrd="1" destOrd="0" presId="urn:microsoft.com/office/officeart/2005/8/layout/process2"/>
    <dgm:cxn modelId="{9E5EA3FB-0B0F-4CE1-92D6-17F6B258C5F9}" type="presOf" srcId="{2A4384A0-1EA7-45CE-8380-B3198AED4561}" destId="{53FD7074-301B-48B7-B368-97CD81941A53}" srcOrd="1" destOrd="0" presId="urn:microsoft.com/office/officeart/2005/8/layout/process2"/>
    <dgm:cxn modelId="{38A433D7-683F-4F37-9257-4A96B44EA0A6}" type="presParOf" srcId="{ACA2D08A-C683-4339-9764-73FCDA0371EC}" destId="{3BBBFDC7-D76C-4458-8F4D-2A7FB1B6303E}" srcOrd="0" destOrd="0" presId="urn:microsoft.com/office/officeart/2005/8/layout/process2"/>
    <dgm:cxn modelId="{C78D37CE-553E-4F0A-89E1-3F88EF095FF3}" type="presParOf" srcId="{ACA2D08A-C683-4339-9764-73FCDA0371EC}" destId="{DFB2B1CB-7175-418A-9169-7E501F937E7E}" srcOrd="1" destOrd="0" presId="urn:microsoft.com/office/officeart/2005/8/layout/process2"/>
    <dgm:cxn modelId="{C4C2781C-2E86-4A00-8207-5FDE92F06013}" type="presParOf" srcId="{DFB2B1CB-7175-418A-9169-7E501F937E7E}" destId="{A966AC1A-C00B-4C52-B9FF-0F5D3244909A}" srcOrd="0" destOrd="0" presId="urn:microsoft.com/office/officeart/2005/8/layout/process2"/>
    <dgm:cxn modelId="{D5CC3C55-3634-42FB-8454-157D907CA2B8}" type="presParOf" srcId="{ACA2D08A-C683-4339-9764-73FCDA0371EC}" destId="{965A991E-46E0-4938-AE79-D8A87B32A5BA}" srcOrd="2" destOrd="0" presId="urn:microsoft.com/office/officeart/2005/8/layout/process2"/>
    <dgm:cxn modelId="{10FEF9B1-C5FF-4E71-B8C6-9F7375D6CC95}" type="presParOf" srcId="{ACA2D08A-C683-4339-9764-73FCDA0371EC}" destId="{2B4B263F-4B14-4084-A51E-72C348DF5192}" srcOrd="3" destOrd="0" presId="urn:microsoft.com/office/officeart/2005/8/layout/process2"/>
    <dgm:cxn modelId="{CC98D0B0-EA92-4CF6-9FC2-55B350795B47}" type="presParOf" srcId="{2B4B263F-4B14-4084-A51E-72C348DF5192}" destId="{FEE0E53B-CAF7-4BC2-A543-4D4B22738326}" srcOrd="0" destOrd="0" presId="urn:microsoft.com/office/officeart/2005/8/layout/process2"/>
    <dgm:cxn modelId="{183A87EF-FA95-4083-A0C8-B7524B5152F4}" type="presParOf" srcId="{ACA2D08A-C683-4339-9764-73FCDA0371EC}" destId="{AB55E93F-C1AE-415E-BF57-36F030B929FE}" srcOrd="4" destOrd="0" presId="urn:microsoft.com/office/officeart/2005/8/layout/process2"/>
    <dgm:cxn modelId="{C1908B96-9109-4491-89A5-14B89E00650F}" type="presParOf" srcId="{ACA2D08A-C683-4339-9764-73FCDA0371EC}" destId="{C945702B-CEFB-4CBD-91BD-C44FB0B65A3D}" srcOrd="5" destOrd="0" presId="urn:microsoft.com/office/officeart/2005/8/layout/process2"/>
    <dgm:cxn modelId="{6DFCEF55-6871-49B6-B2D4-6779A04D7D60}" type="presParOf" srcId="{C945702B-CEFB-4CBD-91BD-C44FB0B65A3D}" destId="{1B78BF1E-F35D-40BF-8053-0FDA0666EE9C}" srcOrd="0" destOrd="0" presId="urn:microsoft.com/office/officeart/2005/8/layout/process2"/>
    <dgm:cxn modelId="{1A467DBB-BCDB-463B-B750-599DA78736DD}" type="presParOf" srcId="{ACA2D08A-C683-4339-9764-73FCDA0371EC}" destId="{9D3064A2-372B-4DF9-9530-27186C42CCAB}" srcOrd="6" destOrd="0" presId="urn:microsoft.com/office/officeart/2005/8/layout/process2"/>
    <dgm:cxn modelId="{2BA35714-8236-4A8C-80D0-33D4C30719D2}" type="presParOf" srcId="{ACA2D08A-C683-4339-9764-73FCDA0371EC}" destId="{6417F398-EB99-437D-AD7E-D0313CD5A4C7}" srcOrd="7" destOrd="0" presId="urn:microsoft.com/office/officeart/2005/8/layout/process2"/>
    <dgm:cxn modelId="{9CC37759-14EE-4FCB-BF04-D4F3EDEC17F0}" type="presParOf" srcId="{6417F398-EB99-437D-AD7E-D0313CD5A4C7}" destId="{53FD7074-301B-48B7-B368-97CD81941A53}" srcOrd="0" destOrd="0" presId="urn:microsoft.com/office/officeart/2005/8/layout/process2"/>
    <dgm:cxn modelId="{C1C7D3B9-D89F-43F8-81A9-EBF2CE3C3059}" type="presParOf" srcId="{ACA2D08A-C683-4339-9764-73FCDA0371EC}" destId="{FE5A67F3-C013-4D84-8707-498F33B3AE09}" srcOrd="8" destOrd="0" presId="urn:microsoft.com/office/officeart/2005/8/layout/process2"/>
    <dgm:cxn modelId="{EE03C408-19C4-412F-A892-5DCD2E8F0837}" type="presParOf" srcId="{ACA2D08A-C683-4339-9764-73FCDA0371EC}" destId="{B163BC98-41C1-42B4-AF4F-E97B25F00C66}" srcOrd="9" destOrd="0" presId="urn:microsoft.com/office/officeart/2005/8/layout/process2"/>
    <dgm:cxn modelId="{F71EADBD-A693-4691-97BB-B2E3E3F9CAB2}" type="presParOf" srcId="{B163BC98-41C1-42B4-AF4F-E97B25F00C66}" destId="{6A3A8110-672A-4AC3-B94D-458652622372}" srcOrd="0" destOrd="0" presId="urn:microsoft.com/office/officeart/2005/8/layout/process2"/>
    <dgm:cxn modelId="{113AC77E-885B-4C44-9810-57AF7C46355D}" type="presParOf" srcId="{ACA2D08A-C683-4339-9764-73FCDA0371EC}" destId="{654DD4F1-F45A-4A9C-93AA-30737A4C1DC6}" srcOrd="10" destOrd="0" presId="urn:microsoft.com/office/officeart/2005/8/layout/process2"/>
    <dgm:cxn modelId="{7CB92F3B-7E11-4993-B776-F2C519399BE2}" type="presParOf" srcId="{ACA2D08A-C683-4339-9764-73FCDA0371EC}" destId="{86FE1CC5-32D1-4467-9C9C-0E2AD5AB0487}" srcOrd="11" destOrd="0" presId="urn:microsoft.com/office/officeart/2005/8/layout/process2"/>
    <dgm:cxn modelId="{71E9276F-E0DB-4EC2-B88F-D5E5C09DEF0D}" type="presParOf" srcId="{86FE1CC5-32D1-4467-9C9C-0E2AD5AB0487}" destId="{29B6FFB2-79F1-444A-B5B6-6A8D1CB299AF}" srcOrd="0" destOrd="0" presId="urn:microsoft.com/office/officeart/2005/8/layout/process2"/>
    <dgm:cxn modelId="{D50B72B9-0700-4B3D-AF18-E6183E5587A8}" type="presParOf" srcId="{ACA2D08A-C683-4339-9764-73FCDA0371EC}" destId="{56D35255-BB26-458C-8806-0D1565471FF2}" srcOrd="12" destOrd="0" presId="urn:microsoft.com/office/officeart/2005/8/layout/process2"/>
    <dgm:cxn modelId="{A023A218-EDAD-4037-9E50-91241EBA0602}" type="presParOf" srcId="{ACA2D08A-C683-4339-9764-73FCDA0371EC}" destId="{D0120000-4373-4EE3-A719-CBE2D5C2DF5C}" srcOrd="13" destOrd="0" presId="urn:microsoft.com/office/officeart/2005/8/layout/process2"/>
    <dgm:cxn modelId="{EEE329EA-B8FE-4B65-9DF2-6820A99C8D4D}" type="presParOf" srcId="{D0120000-4373-4EE3-A719-CBE2D5C2DF5C}" destId="{8E52059F-BB8E-4064-B126-4D7DCBC98EC9}" srcOrd="0" destOrd="0" presId="urn:microsoft.com/office/officeart/2005/8/layout/process2"/>
    <dgm:cxn modelId="{589EDA55-4365-43B6-9E11-8D1A1DEFBF11}" type="presParOf" srcId="{ACA2D08A-C683-4339-9764-73FCDA0371EC}" destId="{BFEAE6E7-9418-41E5-B1C5-761AB42C10DA}" srcOrd="14" destOrd="0" presId="urn:microsoft.com/office/officeart/2005/8/layout/process2"/>
    <dgm:cxn modelId="{B46BCBED-BB05-41B0-BD26-21FDF672FC47}" type="presParOf" srcId="{ACA2D08A-C683-4339-9764-73FCDA0371EC}" destId="{C39C2DA7-309F-40C7-9E88-958074786E2E}" srcOrd="15" destOrd="0" presId="urn:microsoft.com/office/officeart/2005/8/layout/process2"/>
    <dgm:cxn modelId="{03D23987-D5A6-4E18-88F5-DA3B28B6CD23}" type="presParOf" srcId="{C39C2DA7-309F-40C7-9E88-958074786E2E}" destId="{4C59A48E-6F2D-4973-AC35-F7F5F32C9AFA}" srcOrd="0" destOrd="0" presId="urn:microsoft.com/office/officeart/2005/8/layout/process2"/>
    <dgm:cxn modelId="{8FDB3AB4-44FD-46CA-BF2A-2EA94B08E2DA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21890F-5863-4868-8103-2D8317A2FB86}" type="presOf" srcId="{03D6F011-0AEC-434D-899B-63B1C043DB8C}" destId="{29B6FFB2-79F1-444A-B5B6-6A8D1CB299AF}" srcOrd="1" destOrd="0" presId="urn:microsoft.com/office/officeart/2005/8/layout/process2"/>
    <dgm:cxn modelId="{8C048FF8-A698-42FB-A1C9-F964FF2683FF}" type="presOf" srcId="{58B9B694-89B6-40BF-B532-4EAB3262C007}" destId="{B163BC98-41C1-42B4-AF4F-E97B25F00C66}" srcOrd="0" destOrd="0" presId="urn:microsoft.com/office/officeart/2005/8/layout/process2"/>
    <dgm:cxn modelId="{B37FBADC-F1BD-4B31-84D8-0A6B66E4CAD1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75D67A3D-9A7E-432F-9A0A-4CC06F720564}" type="presOf" srcId="{A991BABF-8795-412B-A35B-9A83ED1065D6}" destId="{A966AC1A-C00B-4C52-B9FF-0F5D3244909A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F7B89EA-99C7-42A5-B4A2-C58E45A8A151}" type="presOf" srcId="{0D7CCC52-BA18-4CD5-88C1-38018E85987E}" destId="{BFEAE6E7-9418-41E5-B1C5-761AB42C10DA}" srcOrd="0" destOrd="0" presId="urn:microsoft.com/office/officeart/2005/8/layout/process2"/>
    <dgm:cxn modelId="{0D920A0C-9B85-4214-B57B-42621F07BDD5}" type="presOf" srcId="{CB32E19B-E20E-4927-A257-B3F06687A80C}" destId="{F3527357-3AB1-40FE-A88F-6F5033F614B3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5BB50603-4CE9-4B79-B378-594134682F83}" type="presOf" srcId="{03D6F011-0AEC-434D-899B-63B1C043DB8C}" destId="{86FE1CC5-32D1-4467-9C9C-0E2AD5AB0487}" srcOrd="0" destOrd="0" presId="urn:microsoft.com/office/officeart/2005/8/layout/process2"/>
    <dgm:cxn modelId="{6FAA01F2-7338-4602-98D2-16D42293D099}" type="presOf" srcId="{6FFD8450-89B4-43D2-91D2-95DCF3432754}" destId="{C945702B-CEFB-4CBD-91BD-C44FB0B65A3D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AF588E16-EA55-4E51-811E-025695A4C11B}" type="presOf" srcId="{E8CA9696-963F-4631-8C30-36FC64BFA859}" destId="{D0120000-4373-4EE3-A719-CBE2D5C2DF5C}" srcOrd="0" destOrd="0" presId="urn:microsoft.com/office/officeart/2005/8/layout/process2"/>
    <dgm:cxn modelId="{D81D79FE-9AA2-478D-9780-A5A6B2A2D33F}" type="presOf" srcId="{A991BABF-8795-412B-A35B-9A83ED1065D6}" destId="{DFB2B1CB-7175-418A-9169-7E501F937E7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6663C22F-67EB-4B2A-851D-E4D73A01F3C1}" type="presOf" srcId="{9369CA4C-5C4D-404E-AA25-738C4E279C6E}" destId="{ACA2D08A-C683-4339-9764-73FCDA0371EC}" srcOrd="0" destOrd="0" presId="urn:microsoft.com/office/officeart/2005/8/layout/process2"/>
    <dgm:cxn modelId="{11542142-1719-4DD9-8BC1-EBD519E448EB}" type="presOf" srcId="{ED779350-B19B-453F-B8F5-3B67A502A2CB}" destId="{AB55E93F-C1AE-415E-BF57-36F030B929F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7F693BA9-5739-4E30-BC70-B7140A57BC13}" type="presOf" srcId="{F128CA6B-59B3-43D2-A43A-D893D41780DC}" destId="{56D35255-BB26-458C-8806-0D1565471FF2}" srcOrd="0" destOrd="0" presId="urn:microsoft.com/office/officeart/2005/8/layout/process2"/>
    <dgm:cxn modelId="{362CD1E4-D14B-4296-8F8F-71214B10E02E}" type="presOf" srcId="{E9C8239A-F857-4F1C-9325-14A0F2144C13}" destId="{3BBBFDC7-D76C-4458-8F4D-2A7FB1B6303E}" srcOrd="0" destOrd="0" presId="urn:microsoft.com/office/officeart/2005/8/layout/process2"/>
    <dgm:cxn modelId="{77CF7098-5D78-4288-9CD0-81B7ED63F11F}" type="presOf" srcId="{E8E03D60-B94B-4C49-8079-2942FF36E42C}" destId="{C39C2DA7-309F-40C7-9E88-958074786E2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78968CE2-B194-458E-9AA6-B9FAB83E6B40}" type="presOf" srcId="{2A4384A0-1EA7-45CE-8380-B3198AED4561}" destId="{53FD7074-301B-48B7-B368-97CD81941A53}" srcOrd="1" destOrd="0" presId="urn:microsoft.com/office/officeart/2005/8/layout/process2"/>
    <dgm:cxn modelId="{0FA4EA38-AF3B-42FD-A844-3486D6EF072E}" type="presOf" srcId="{2A4384A0-1EA7-45CE-8380-B3198AED4561}" destId="{6417F398-EB99-437D-AD7E-D0313CD5A4C7}" srcOrd="0" destOrd="0" presId="urn:microsoft.com/office/officeart/2005/8/layout/process2"/>
    <dgm:cxn modelId="{43E4E35D-353A-4968-99B1-33072BF8436F}" type="presOf" srcId="{E8E03D60-B94B-4C49-8079-2942FF36E42C}" destId="{4C59A48E-6F2D-4973-AC35-F7F5F32C9AFA}" srcOrd="1" destOrd="0" presId="urn:microsoft.com/office/officeart/2005/8/layout/process2"/>
    <dgm:cxn modelId="{DE1E94C1-54BD-4FBE-94C8-282DDAF29BAB}" type="presOf" srcId="{0AF0E7B4-19CD-4A59-9DA3-DED03009D3E3}" destId="{FEE0E53B-CAF7-4BC2-A543-4D4B22738326}" srcOrd="1" destOrd="0" presId="urn:microsoft.com/office/officeart/2005/8/layout/process2"/>
    <dgm:cxn modelId="{65BA8A2C-7AA3-40EC-B8E6-E7CDEF6B93FA}" type="presOf" srcId="{58B9B694-89B6-40BF-B532-4EAB3262C007}" destId="{6A3A8110-672A-4AC3-B94D-458652622372}" srcOrd="1" destOrd="0" presId="urn:microsoft.com/office/officeart/2005/8/layout/process2"/>
    <dgm:cxn modelId="{9AF5F66C-2BA5-4053-A6CB-5EBA64321D92}" type="presOf" srcId="{17895556-1A56-42A7-BD5C-713CC1AF39D1}" destId="{9D3064A2-372B-4DF9-9530-27186C42CCAB}" srcOrd="0" destOrd="0" presId="urn:microsoft.com/office/officeart/2005/8/layout/process2"/>
    <dgm:cxn modelId="{EBB39272-7EEB-43E2-956E-CD87149F45F7}" type="presOf" srcId="{0AF0E7B4-19CD-4A59-9DA3-DED03009D3E3}" destId="{2B4B263F-4B14-4084-A51E-72C348DF5192}" srcOrd="0" destOrd="0" presId="urn:microsoft.com/office/officeart/2005/8/layout/process2"/>
    <dgm:cxn modelId="{77544B06-FD0F-4D6F-94FE-59725A145F8C}" type="presOf" srcId="{E8CA9696-963F-4631-8C30-36FC64BFA859}" destId="{8E52059F-BB8E-4064-B126-4D7DCBC98EC9}" srcOrd="1" destOrd="0" presId="urn:microsoft.com/office/officeart/2005/8/layout/process2"/>
    <dgm:cxn modelId="{E99EA301-5049-49DC-A912-34E41EBAAA87}" type="presOf" srcId="{354110A8-3251-4024-AF96-ED07F24BE84E}" destId="{965A991E-46E0-4938-AE79-D8A87B32A5BA}" srcOrd="0" destOrd="0" presId="urn:microsoft.com/office/officeart/2005/8/layout/process2"/>
    <dgm:cxn modelId="{BE5590CA-CBF3-4D59-AEE5-C3038DB13462}" type="presOf" srcId="{45D09D3B-0D29-449C-8EFB-38F9EB552BB4}" destId="{FE5A67F3-C013-4D84-8707-498F33B3AE09}" srcOrd="0" destOrd="0" presId="urn:microsoft.com/office/officeart/2005/8/layout/process2"/>
    <dgm:cxn modelId="{01508E6F-D4EA-46CA-B0A4-24C9E10AD1E2}" type="presOf" srcId="{BE4839F4-6E89-4425-AE37-3417821897B3}" destId="{654DD4F1-F45A-4A9C-93AA-30737A4C1DC6}" srcOrd="0" destOrd="0" presId="urn:microsoft.com/office/officeart/2005/8/layout/process2"/>
    <dgm:cxn modelId="{0C031967-50B4-4B86-9111-19FD9E346605}" type="presParOf" srcId="{ACA2D08A-C683-4339-9764-73FCDA0371EC}" destId="{3BBBFDC7-D76C-4458-8F4D-2A7FB1B6303E}" srcOrd="0" destOrd="0" presId="urn:microsoft.com/office/officeart/2005/8/layout/process2"/>
    <dgm:cxn modelId="{D66D9A61-073B-4C0A-A326-3CE30F2ED760}" type="presParOf" srcId="{ACA2D08A-C683-4339-9764-73FCDA0371EC}" destId="{DFB2B1CB-7175-418A-9169-7E501F937E7E}" srcOrd="1" destOrd="0" presId="urn:microsoft.com/office/officeart/2005/8/layout/process2"/>
    <dgm:cxn modelId="{4E2DDF51-59AD-474A-96F5-B2D759A8BB57}" type="presParOf" srcId="{DFB2B1CB-7175-418A-9169-7E501F937E7E}" destId="{A966AC1A-C00B-4C52-B9FF-0F5D3244909A}" srcOrd="0" destOrd="0" presId="urn:microsoft.com/office/officeart/2005/8/layout/process2"/>
    <dgm:cxn modelId="{ADDB7EC0-DAD2-4788-80F0-496E36C11DD8}" type="presParOf" srcId="{ACA2D08A-C683-4339-9764-73FCDA0371EC}" destId="{965A991E-46E0-4938-AE79-D8A87B32A5BA}" srcOrd="2" destOrd="0" presId="urn:microsoft.com/office/officeart/2005/8/layout/process2"/>
    <dgm:cxn modelId="{72E8A11A-585C-41AA-9FE4-BA010F1FF232}" type="presParOf" srcId="{ACA2D08A-C683-4339-9764-73FCDA0371EC}" destId="{2B4B263F-4B14-4084-A51E-72C348DF5192}" srcOrd="3" destOrd="0" presId="urn:microsoft.com/office/officeart/2005/8/layout/process2"/>
    <dgm:cxn modelId="{09913EB1-21E4-470D-A4EA-9946352A93E8}" type="presParOf" srcId="{2B4B263F-4B14-4084-A51E-72C348DF5192}" destId="{FEE0E53B-CAF7-4BC2-A543-4D4B22738326}" srcOrd="0" destOrd="0" presId="urn:microsoft.com/office/officeart/2005/8/layout/process2"/>
    <dgm:cxn modelId="{564E1365-E1A4-4C07-8D7C-30A26F05110D}" type="presParOf" srcId="{ACA2D08A-C683-4339-9764-73FCDA0371EC}" destId="{AB55E93F-C1AE-415E-BF57-36F030B929FE}" srcOrd="4" destOrd="0" presId="urn:microsoft.com/office/officeart/2005/8/layout/process2"/>
    <dgm:cxn modelId="{311C824F-0050-4FA7-B833-273C091A90D4}" type="presParOf" srcId="{ACA2D08A-C683-4339-9764-73FCDA0371EC}" destId="{C945702B-CEFB-4CBD-91BD-C44FB0B65A3D}" srcOrd="5" destOrd="0" presId="urn:microsoft.com/office/officeart/2005/8/layout/process2"/>
    <dgm:cxn modelId="{7819A2D5-FB81-47DD-9439-657064C03C90}" type="presParOf" srcId="{C945702B-CEFB-4CBD-91BD-C44FB0B65A3D}" destId="{1B78BF1E-F35D-40BF-8053-0FDA0666EE9C}" srcOrd="0" destOrd="0" presId="urn:microsoft.com/office/officeart/2005/8/layout/process2"/>
    <dgm:cxn modelId="{104D1BF8-CFF0-49F0-A861-DD3F3AB598E8}" type="presParOf" srcId="{ACA2D08A-C683-4339-9764-73FCDA0371EC}" destId="{9D3064A2-372B-4DF9-9530-27186C42CCAB}" srcOrd="6" destOrd="0" presId="urn:microsoft.com/office/officeart/2005/8/layout/process2"/>
    <dgm:cxn modelId="{2706A73B-8006-475D-A5DF-A73EAE6704E3}" type="presParOf" srcId="{ACA2D08A-C683-4339-9764-73FCDA0371EC}" destId="{6417F398-EB99-437D-AD7E-D0313CD5A4C7}" srcOrd="7" destOrd="0" presId="urn:microsoft.com/office/officeart/2005/8/layout/process2"/>
    <dgm:cxn modelId="{BE003A5C-9768-4BB3-AECD-BB5A775FFA6A}" type="presParOf" srcId="{6417F398-EB99-437D-AD7E-D0313CD5A4C7}" destId="{53FD7074-301B-48B7-B368-97CD81941A53}" srcOrd="0" destOrd="0" presId="urn:microsoft.com/office/officeart/2005/8/layout/process2"/>
    <dgm:cxn modelId="{9D1D6087-F13C-4727-A94B-F816DF3640F2}" type="presParOf" srcId="{ACA2D08A-C683-4339-9764-73FCDA0371EC}" destId="{FE5A67F3-C013-4D84-8707-498F33B3AE09}" srcOrd="8" destOrd="0" presId="urn:microsoft.com/office/officeart/2005/8/layout/process2"/>
    <dgm:cxn modelId="{29F706E5-E3F2-4941-A4B6-2FEA0B16958B}" type="presParOf" srcId="{ACA2D08A-C683-4339-9764-73FCDA0371EC}" destId="{B163BC98-41C1-42B4-AF4F-E97B25F00C66}" srcOrd="9" destOrd="0" presId="urn:microsoft.com/office/officeart/2005/8/layout/process2"/>
    <dgm:cxn modelId="{49C63421-11F8-42A5-B01B-9F240A1C5CD3}" type="presParOf" srcId="{B163BC98-41C1-42B4-AF4F-E97B25F00C66}" destId="{6A3A8110-672A-4AC3-B94D-458652622372}" srcOrd="0" destOrd="0" presId="urn:microsoft.com/office/officeart/2005/8/layout/process2"/>
    <dgm:cxn modelId="{AE6C2BA4-C692-43C8-97AF-B90E9F92A839}" type="presParOf" srcId="{ACA2D08A-C683-4339-9764-73FCDA0371EC}" destId="{654DD4F1-F45A-4A9C-93AA-30737A4C1DC6}" srcOrd="10" destOrd="0" presId="urn:microsoft.com/office/officeart/2005/8/layout/process2"/>
    <dgm:cxn modelId="{93E1B4A5-DB5A-46A0-88D8-DE3BE184D610}" type="presParOf" srcId="{ACA2D08A-C683-4339-9764-73FCDA0371EC}" destId="{86FE1CC5-32D1-4467-9C9C-0E2AD5AB0487}" srcOrd="11" destOrd="0" presId="urn:microsoft.com/office/officeart/2005/8/layout/process2"/>
    <dgm:cxn modelId="{23AC23BD-A2AB-473A-8184-9B508A9FA503}" type="presParOf" srcId="{86FE1CC5-32D1-4467-9C9C-0E2AD5AB0487}" destId="{29B6FFB2-79F1-444A-B5B6-6A8D1CB299AF}" srcOrd="0" destOrd="0" presId="urn:microsoft.com/office/officeart/2005/8/layout/process2"/>
    <dgm:cxn modelId="{716B88EE-3FD4-4480-BB8F-69D0E1E768D2}" type="presParOf" srcId="{ACA2D08A-C683-4339-9764-73FCDA0371EC}" destId="{56D35255-BB26-458C-8806-0D1565471FF2}" srcOrd="12" destOrd="0" presId="urn:microsoft.com/office/officeart/2005/8/layout/process2"/>
    <dgm:cxn modelId="{C6709F57-2375-40FC-8F61-6DCE26B36211}" type="presParOf" srcId="{ACA2D08A-C683-4339-9764-73FCDA0371EC}" destId="{D0120000-4373-4EE3-A719-CBE2D5C2DF5C}" srcOrd="13" destOrd="0" presId="urn:microsoft.com/office/officeart/2005/8/layout/process2"/>
    <dgm:cxn modelId="{6D4724B2-EF26-4AD7-9C9B-1F3C5CD78F6B}" type="presParOf" srcId="{D0120000-4373-4EE3-A719-CBE2D5C2DF5C}" destId="{8E52059F-BB8E-4064-B126-4D7DCBC98EC9}" srcOrd="0" destOrd="0" presId="urn:microsoft.com/office/officeart/2005/8/layout/process2"/>
    <dgm:cxn modelId="{8858E37E-CEBE-4F35-B00D-E0784E52CC59}" type="presParOf" srcId="{ACA2D08A-C683-4339-9764-73FCDA0371EC}" destId="{BFEAE6E7-9418-41E5-B1C5-761AB42C10DA}" srcOrd="14" destOrd="0" presId="urn:microsoft.com/office/officeart/2005/8/layout/process2"/>
    <dgm:cxn modelId="{77AB6799-3817-4FD3-8D65-7874387058F0}" type="presParOf" srcId="{ACA2D08A-C683-4339-9764-73FCDA0371EC}" destId="{C39C2DA7-309F-40C7-9E88-958074786E2E}" srcOrd="15" destOrd="0" presId="urn:microsoft.com/office/officeart/2005/8/layout/process2"/>
    <dgm:cxn modelId="{B0E6028C-27FE-42B7-B315-07D7B48EC4A7}" type="presParOf" srcId="{C39C2DA7-309F-40C7-9E88-958074786E2E}" destId="{4C59A48E-6F2D-4973-AC35-F7F5F32C9AFA}" srcOrd="0" destOrd="0" presId="urn:microsoft.com/office/officeart/2005/8/layout/process2"/>
    <dgm:cxn modelId="{04B0029F-6A48-46CC-87FC-A86ADBBDF60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2E97F6-797D-419C-BD59-D408D6B48E38}" type="presOf" srcId="{58B9B694-89B6-40BF-B532-4EAB3262C007}" destId="{6A3A8110-672A-4AC3-B94D-458652622372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4B819CC8-3715-4807-8C4E-7A3F37EB0C6C}" type="presOf" srcId="{E8CA9696-963F-4631-8C30-36FC64BFA859}" destId="{8E52059F-BB8E-4064-B126-4D7DCBC98EC9}" srcOrd="1" destOrd="0" presId="urn:microsoft.com/office/officeart/2005/8/layout/process2"/>
    <dgm:cxn modelId="{273F0B3E-BD27-438F-B0CC-7ACD7C598C04}" type="presOf" srcId="{A991BABF-8795-412B-A35B-9A83ED1065D6}" destId="{DFB2B1CB-7175-418A-9169-7E501F937E7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4344B8D-8FB7-4B2E-9CCC-4ADF0B72F47D}" type="presOf" srcId="{6FFD8450-89B4-43D2-91D2-95DCF3432754}" destId="{C945702B-CEFB-4CBD-91BD-C44FB0B65A3D}" srcOrd="0" destOrd="0" presId="urn:microsoft.com/office/officeart/2005/8/layout/process2"/>
    <dgm:cxn modelId="{89AFBFE2-6C9A-4F0E-9B69-123ED17AE364}" type="presOf" srcId="{CB32E19B-E20E-4927-A257-B3F06687A80C}" destId="{F3527357-3AB1-40FE-A88F-6F5033F614B3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3D70434C-3A80-4DF3-9539-EFA3339EC1DF}" type="presOf" srcId="{03D6F011-0AEC-434D-899B-63B1C043DB8C}" destId="{86FE1CC5-32D1-4467-9C9C-0E2AD5AB0487}" srcOrd="0" destOrd="0" presId="urn:microsoft.com/office/officeart/2005/8/layout/process2"/>
    <dgm:cxn modelId="{EFEAC8D2-02F7-4629-8BDE-3066F1D9A18F}" type="presOf" srcId="{E8CA9696-963F-4631-8C30-36FC64BFA859}" destId="{D0120000-4373-4EE3-A719-CBE2D5C2DF5C}" srcOrd="0" destOrd="0" presId="urn:microsoft.com/office/officeart/2005/8/layout/process2"/>
    <dgm:cxn modelId="{96A6E6F4-E60D-4172-AB69-0EFE8BEC7B7A}" type="presOf" srcId="{58B9B694-89B6-40BF-B532-4EAB3262C007}" destId="{B163BC98-41C1-42B4-AF4F-E97B25F00C66}" srcOrd="0" destOrd="0" presId="urn:microsoft.com/office/officeart/2005/8/layout/process2"/>
    <dgm:cxn modelId="{34DD18D1-17D4-426A-9F04-4A974A3DF0E2}" type="presOf" srcId="{0AF0E7B4-19CD-4A59-9DA3-DED03009D3E3}" destId="{2B4B263F-4B14-4084-A51E-72C348DF5192}" srcOrd="0" destOrd="0" presId="urn:microsoft.com/office/officeart/2005/8/layout/process2"/>
    <dgm:cxn modelId="{D089B281-D85F-4AAE-A78A-BB1A5B9848D8}" type="presOf" srcId="{A991BABF-8795-412B-A35B-9A83ED1065D6}" destId="{A966AC1A-C00B-4C52-B9FF-0F5D3244909A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9BF12BFA-18FC-40EA-8E94-03D7770CA4C8}" type="presOf" srcId="{F128CA6B-59B3-43D2-A43A-D893D41780DC}" destId="{56D35255-BB26-458C-8806-0D1565471FF2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2FE7A58-6FFC-4715-BF3E-BF3A38236B50}" type="presOf" srcId="{ED779350-B19B-453F-B8F5-3B67A502A2CB}" destId="{AB55E93F-C1AE-415E-BF57-36F030B929FE}" srcOrd="0" destOrd="0" presId="urn:microsoft.com/office/officeart/2005/8/layout/process2"/>
    <dgm:cxn modelId="{4895A2E3-DF23-4535-AAAD-6E3E05C796DD}" type="presOf" srcId="{9369CA4C-5C4D-404E-AA25-738C4E279C6E}" destId="{ACA2D08A-C683-4339-9764-73FCDA0371EC}" srcOrd="0" destOrd="0" presId="urn:microsoft.com/office/officeart/2005/8/layout/process2"/>
    <dgm:cxn modelId="{0305EB1F-346A-4443-A847-B4631EAD3768}" type="presOf" srcId="{E8E03D60-B94B-4C49-8079-2942FF36E42C}" destId="{C39C2DA7-309F-40C7-9E88-958074786E2E}" srcOrd="0" destOrd="0" presId="urn:microsoft.com/office/officeart/2005/8/layout/process2"/>
    <dgm:cxn modelId="{49120165-28AD-4FE4-A339-6262E0A8010F}" type="presOf" srcId="{17895556-1A56-42A7-BD5C-713CC1AF39D1}" destId="{9D3064A2-372B-4DF9-9530-27186C42CCAB}" srcOrd="0" destOrd="0" presId="urn:microsoft.com/office/officeart/2005/8/layout/process2"/>
    <dgm:cxn modelId="{2CF0114B-5383-4C2A-A1AD-396656A71898}" type="presOf" srcId="{2A4384A0-1EA7-45CE-8380-B3198AED4561}" destId="{6417F398-EB99-437D-AD7E-D0313CD5A4C7}" srcOrd="0" destOrd="0" presId="urn:microsoft.com/office/officeart/2005/8/layout/process2"/>
    <dgm:cxn modelId="{4F1A1FD9-44F6-49BA-A3DD-5223480E59C7}" type="presOf" srcId="{6FFD8450-89B4-43D2-91D2-95DCF3432754}" destId="{1B78BF1E-F35D-40BF-8053-0FDA0666EE9C}" srcOrd="1" destOrd="0" presId="urn:microsoft.com/office/officeart/2005/8/layout/process2"/>
    <dgm:cxn modelId="{2BEF5CFA-943E-4348-8254-DFF5E4F0BEF1}" type="presOf" srcId="{03D6F011-0AEC-434D-899B-63B1C043DB8C}" destId="{29B6FFB2-79F1-444A-B5B6-6A8D1CB299AF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B17CD7B1-FE96-4891-BA62-938C2C94BFB2}" type="presOf" srcId="{0D7CCC52-BA18-4CD5-88C1-38018E85987E}" destId="{BFEAE6E7-9418-41E5-B1C5-761AB42C10DA}" srcOrd="0" destOrd="0" presId="urn:microsoft.com/office/officeart/2005/8/layout/process2"/>
    <dgm:cxn modelId="{EE61709D-2857-43A0-941B-7487963B8F86}" type="presOf" srcId="{E9C8239A-F857-4F1C-9325-14A0F2144C13}" destId="{3BBBFDC7-D76C-4458-8F4D-2A7FB1B6303E}" srcOrd="0" destOrd="0" presId="urn:microsoft.com/office/officeart/2005/8/layout/process2"/>
    <dgm:cxn modelId="{B295D9AE-05FB-46BC-97AF-B4379C4D67EC}" type="presOf" srcId="{2A4384A0-1EA7-45CE-8380-B3198AED4561}" destId="{53FD7074-301B-48B7-B368-97CD81941A53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EEE5DA31-82C7-46BE-9942-BDE848F077E1}" type="presOf" srcId="{354110A8-3251-4024-AF96-ED07F24BE84E}" destId="{965A991E-46E0-4938-AE79-D8A87B32A5BA}" srcOrd="0" destOrd="0" presId="urn:microsoft.com/office/officeart/2005/8/layout/process2"/>
    <dgm:cxn modelId="{D74E4C87-37F4-4AA6-AD57-D39272B98C87}" type="presOf" srcId="{E8E03D60-B94B-4C49-8079-2942FF36E42C}" destId="{4C59A48E-6F2D-4973-AC35-F7F5F32C9AFA}" srcOrd="1" destOrd="0" presId="urn:microsoft.com/office/officeart/2005/8/layout/process2"/>
    <dgm:cxn modelId="{9D3787FD-B5DB-4EA5-BC04-8EFA28C0633E}" type="presOf" srcId="{45D09D3B-0D29-449C-8EFB-38F9EB552BB4}" destId="{FE5A67F3-C013-4D84-8707-498F33B3AE09}" srcOrd="0" destOrd="0" presId="urn:microsoft.com/office/officeart/2005/8/layout/process2"/>
    <dgm:cxn modelId="{038240E4-770C-4CA3-A39F-34B8464E7AB4}" type="presOf" srcId="{BE4839F4-6E89-4425-AE37-3417821897B3}" destId="{654DD4F1-F45A-4A9C-93AA-30737A4C1DC6}" srcOrd="0" destOrd="0" presId="urn:microsoft.com/office/officeart/2005/8/layout/process2"/>
    <dgm:cxn modelId="{79435039-D3C1-4FB6-A064-74601CFB6080}" type="presOf" srcId="{0AF0E7B4-19CD-4A59-9DA3-DED03009D3E3}" destId="{FEE0E53B-CAF7-4BC2-A543-4D4B22738326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CB613C6A-BFD8-4186-82E3-BE5AA0274D02}" type="presParOf" srcId="{ACA2D08A-C683-4339-9764-73FCDA0371EC}" destId="{3BBBFDC7-D76C-4458-8F4D-2A7FB1B6303E}" srcOrd="0" destOrd="0" presId="urn:microsoft.com/office/officeart/2005/8/layout/process2"/>
    <dgm:cxn modelId="{63E4283F-B5DA-4D46-BF69-1954EE15F7F9}" type="presParOf" srcId="{ACA2D08A-C683-4339-9764-73FCDA0371EC}" destId="{DFB2B1CB-7175-418A-9169-7E501F937E7E}" srcOrd="1" destOrd="0" presId="urn:microsoft.com/office/officeart/2005/8/layout/process2"/>
    <dgm:cxn modelId="{6769BAA5-17C1-4B20-BFCE-9610FC8953E4}" type="presParOf" srcId="{DFB2B1CB-7175-418A-9169-7E501F937E7E}" destId="{A966AC1A-C00B-4C52-B9FF-0F5D3244909A}" srcOrd="0" destOrd="0" presId="urn:microsoft.com/office/officeart/2005/8/layout/process2"/>
    <dgm:cxn modelId="{69E44E71-B8B0-4880-AA34-9740A1019A00}" type="presParOf" srcId="{ACA2D08A-C683-4339-9764-73FCDA0371EC}" destId="{965A991E-46E0-4938-AE79-D8A87B32A5BA}" srcOrd="2" destOrd="0" presId="urn:microsoft.com/office/officeart/2005/8/layout/process2"/>
    <dgm:cxn modelId="{B83F259F-3160-461A-B730-CE0F5F3A63B4}" type="presParOf" srcId="{ACA2D08A-C683-4339-9764-73FCDA0371EC}" destId="{2B4B263F-4B14-4084-A51E-72C348DF5192}" srcOrd="3" destOrd="0" presId="urn:microsoft.com/office/officeart/2005/8/layout/process2"/>
    <dgm:cxn modelId="{7743B89F-3F5E-4EF7-BD54-E324991F0F0A}" type="presParOf" srcId="{2B4B263F-4B14-4084-A51E-72C348DF5192}" destId="{FEE0E53B-CAF7-4BC2-A543-4D4B22738326}" srcOrd="0" destOrd="0" presId="urn:microsoft.com/office/officeart/2005/8/layout/process2"/>
    <dgm:cxn modelId="{2F4C0D48-1970-478D-8D0B-A145F3090B49}" type="presParOf" srcId="{ACA2D08A-C683-4339-9764-73FCDA0371EC}" destId="{AB55E93F-C1AE-415E-BF57-36F030B929FE}" srcOrd="4" destOrd="0" presId="urn:microsoft.com/office/officeart/2005/8/layout/process2"/>
    <dgm:cxn modelId="{EA45E831-F58F-457B-96E7-EF87A1331FD0}" type="presParOf" srcId="{ACA2D08A-C683-4339-9764-73FCDA0371EC}" destId="{C945702B-CEFB-4CBD-91BD-C44FB0B65A3D}" srcOrd="5" destOrd="0" presId="urn:microsoft.com/office/officeart/2005/8/layout/process2"/>
    <dgm:cxn modelId="{CA0F1793-9337-42B6-86F7-CB550558EF83}" type="presParOf" srcId="{C945702B-CEFB-4CBD-91BD-C44FB0B65A3D}" destId="{1B78BF1E-F35D-40BF-8053-0FDA0666EE9C}" srcOrd="0" destOrd="0" presId="urn:microsoft.com/office/officeart/2005/8/layout/process2"/>
    <dgm:cxn modelId="{F10CDB26-A223-4B05-B7CB-0F21D3B622E2}" type="presParOf" srcId="{ACA2D08A-C683-4339-9764-73FCDA0371EC}" destId="{9D3064A2-372B-4DF9-9530-27186C42CCAB}" srcOrd="6" destOrd="0" presId="urn:microsoft.com/office/officeart/2005/8/layout/process2"/>
    <dgm:cxn modelId="{53795F8A-47C4-4088-9919-DF3DDD0A3801}" type="presParOf" srcId="{ACA2D08A-C683-4339-9764-73FCDA0371EC}" destId="{6417F398-EB99-437D-AD7E-D0313CD5A4C7}" srcOrd="7" destOrd="0" presId="urn:microsoft.com/office/officeart/2005/8/layout/process2"/>
    <dgm:cxn modelId="{DA14CCC8-E504-48CD-8B69-D54D321443CC}" type="presParOf" srcId="{6417F398-EB99-437D-AD7E-D0313CD5A4C7}" destId="{53FD7074-301B-48B7-B368-97CD81941A53}" srcOrd="0" destOrd="0" presId="urn:microsoft.com/office/officeart/2005/8/layout/process2"/>
    <dgm:cxn modelId="{4E6A64D4-4FE3-43F7-A697-14885627996D}" type="presParOf" srcId="{ACA2D08A-C683-4339-9764-73FCDA0371EC}" destId="{FE5A67F3-C013-4D84-8707-498F33B3AE09}" srcOrd="8" destOrd="0" presId="urn:microsoft.com/office/officeart/2005/8/layout/process2"/>
    <dgm:cxn modelId="{4DE8CF88-DF5F-4FBC-821E-21C776E63023}" type="presParOf" srcId="{ACA2D08A-C683-4339-9764-73FCDA0371EC}" destId="{B163BC98-41C1-42B4-AF4F-E97B25F00C66}" srcOrd="9" destOrd="0" presId="urn:microsoft.com/office/officeart/2005/8/layout/process2"/>
    <dgm:cxn modelId="{43895DC4-F41E-47F3-A400-154B46AA6436}" type="presParOf" srcId="{B163BC98-41C1-42B4-AF4F-E97B25F00C66}" destId="{6A3A8110-672A-4AC3-B94D-458652622372}" srcOrd="0" destOrd="0" presId="urn:microsoft.com/office/officeart/2005/8/layout/process2"/>
    <dgm:cxn modelId="{4A87CD93-C1D8-495B-BB9D-FDE7DED95DAB}" type="presParOf" srcId="{ACA2D08A-C683-4339-9764-73FCDA0371EC}" destId="{654DD4F1-F45A-4A9C-93AA-30737A4C1DC6}" srcOrd="10" destOrd="0" presId="urn:microsoft.com/office/officeart/2005/8/layout/process2"/>
    <dgm:cxn modelId="{1E95C7D3-3767-469A-9B2C-13259F9DD87F}" type="presParOf" srcId="{ACA2D08A-C683-4339-9764-73FCDA0371EC}" destId="{86FE1CC5-32D1-4467-9C9C-0E2AD5AB0487}" srcOrd="11" destOrd="0" presId="urn:microsoft.com/office/officeart/2005/8/layout/process2"/>
    <dgm:cxn modelId="{3BA8B13A-B49B-4BE0-B48F-D6FB3520A211}" type="presParOf" srcId="{86FE1CC5-32D1-4467-9C9C-0E2AD5AB0487}" destId="{29B6FFB2-79F1-444A-B5B6-6A8D1CB299AF}" srcOrd="0" destOrd="0" presId="urn:microsoft.com/office/officeart/2005/8/layout/process2"/>
    <dgm:cxn modelId="{A2C7CFA7-0D34-47B3-A128-7604DF02D6B6}" type="presParOf" srcId="{ACA2D08A-C683-4339-9764-73FCDA0371EC}" destId="{56D35255-BB26-458C-8806-0D1565471FF2}" srcOrd="12" destOrd="0" presId="urn:microsoft.com/office/officeart/2005/8/layout/process2"/>
    <dgm:cxn modelId="{20B4BB43-8C2A-45AF-95FA-0E45659815DF}" type="presParOf" srcId="{ACA2D08A-C683-4339-9764-73FCDA0371EC}" destId="{D0120000-4373-4EE3-A719-CBE2D5C2DF5C}" srcOrd="13" destOrd="0" presId="urn:microsoft.com/office/officeart/2005/8/layout/process2"/>
    <dgm:cxn modelId="{E9DAD8D0-74F8-4E80-9C45-700446182F7C}" type="presParOf" srcId="{D0120000-4373-4EE3-A719-CBE2D5C2DF5C}" destId="{8E52059F-BB8E-4064-B126-4D7DCBC98EC9}" srcOrd="0" destOrd="0" presId="urn:microsoft.com/office/officeart/2005/8/layout/process2"/>
    <dgm:cxn modelId="{6F5CC728-BEA4-43E1-BB3F-4B4ABDFFF137}" type="presParOf" srcId="{ACA2D08A-C683-4339-9764-73FCDA0371EC}" destId="{BFEAE6E7-9418-41E5-B1C5-761AB42C10DA}" srcOrd="14" destOrd="0" presId="urn:microsoft.com/office/officeart/2005/8/layout/process2"/>
    <dgm:cxn modelId="{19A74C31-61FD-480A-8727-353E05E25CA2}" type="presParOf" srcId="{ACA2D08A-C683-4339-9764-73FCDA0371EC}" destId="{C39C2DA7-309F-40C7-9E88-958074786E2E}" srcOrd="15" destOrd="0" presId="urn:microsoft.com/office/officeart/2005/8/layout/process2"/>
    <dgm:cxn modelId="{05647FCB-DC59-4095-93EF-BCF97400EA4A}" type="presParOf" srcId="{C39C2DA7-309F-40C7-9E88-958074786E2E}" destId="{4C59A48E-6F2D-4973-AC35-F7F5F32C9AFA}" srcOrd="0" destOrd="0" presId="urn:microsoft.com/office/officeart/2005/8/layout/process2"/>
    <dgm:cxn modelId="{6E0A0AF1-6373-49B0-8EA9-537C217F676A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131D18-BB7E-471E-9606-6CC25B5E8E63}" type="presOf" srcId="{E9C8239A-F857-4F1C-9325-14A0F2144C13}" destId="{3BBBFDC7-D76C-4458-8F4D-2A7FB1B6303E}" srcOrd="0" destOrd="0" presId="urn:microsoft.com/office/officeart/2005/8/layout/process2"/>
    <dgm:cxn modelId="{0BE52BFE-79CF-4197-B763-848C3A12EDB3}" type="presOf" srcId="{17895556-1A56-42A7-BD5C-713CC1AF39D1}" destId="{9D3064A2-372B-4DF9-9530-27186C42CCAB}" srcOrd="0" destOrd="0" presId="urn:microsoft.com/office/officeart/2005/8/layout/process2"/>
    <dgm:cxn modelId="{D180AB06-5957-44D7-A3EB-8390E7AD3303}" type="presOf" srcId="{E8CA9696-963F-4631-8C30-36FC64BFA859}" destId="{8E52059F-BB8E-4064-B126-4D7DCBC98EC9}" srcOrd="1" destOrd="0" presId="urn:microsoft.com/office/officeart/2005/8/layout/process2"/>
    <dgm:cxn modelId="{36895E02-F75A-46BD-A652-1A2E58D27BF1}" type="presOf" srcId="{03D6F011-0AEC-434D-899B-63B1C043DB8C}" destId="{29B6FFB2-79F1-444A-B5B6-6A8D1CB299AF}" srcOrd="1" destOrd="0" presId="urn:microsoft.com/office/officeart/2005/8/layout/process2"/>
    <dgm:cxn modelId="{DB037C6E-5270-46B2-B262-E73E3524BB0E}" type="presOf" srcId="{BE4839F4-6E89-4425-AE37-3417821897B3}" destId="{654DD4F1-F45A-4A9C-93AA-30737A4C1DC6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3737138-39A8-4F7C-9F91-88D24A36CBB5}" type="presOf" srcId="{A991BABF-8795-412B-A35B-9A83ED1065D6}" destId="{A966AC1A-C00B-4C52-B9FF-0F5D3244909A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3EFDC89E-B6C2-49AE-91EB-5FBF0F1F9DDB}" type="presOf" srcId="{0D7CCC52-BA18-4CD5-88C1-38018E85987E}" destId="{BFEAE6E7-9418-41E5-B1C5-761AB42C10DA}" srcOrd="0" destOrd="0" presId="urn:microsoft.com/office/officeart/2005/8/layout/process2"/>
    <dgm:cxn modelId="{3ED5A914-2FEC-4173-AE9F-E3526DC19255}" type="presOf" srcId="{9369CA4C-5C4D-404E-AA25-738C4E279C6E}" destId="{ACA2D08A-C683-4339-9764-73FCDA0371EC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C5486BC-E0CA-4D3F-B2CC-6AF845D432DC}" type="presOf" srcId="{6FFD8450-89B4-43D2-91D2-95DCF3432754}" destId="{1B78BF1E-F35D-40BF-8053-0FDA0666EE9C}" srcOrd="1" destOrd="0" presId="urn:microsoft.com/office/officeart/2005/8/layout/process2"/>
    <dgm:cxn modelId="{AA68F8CA-5625-448D-B7D3-E95D0B36B967}" type="presOf" srcId="{03D6F011-0AEC-434D-899B-63B1C043DB8C}" destId="{86FE1CC5-32D1-4467-9C9C-0E2AD5AB0487}" srcOrd="0" destOrd="0" presId="urn:microsoft.com/office/officeart/2005/8/layout/process2"/>
    <dgm:cxn modelId="{14D49BE1-8396-4C2A-B96B-4A074EC8EA1E}" type="presOf" srcId="{58B9B694-89B6-40BF-B532-4EAB3262C007}" destId="{6A3A8110-672A-4AC3-B94D-458652622372}" srcOrd="1" destOrd="0" presId="urn:microsoft.com/office/officeart/2005/8/layout/process2"/>
    <dgm:cxn modelId="{67EC8AF2-CB08-404F-9A5F-0F682CB24704}" type="presOf" srcId="{58B9B694-89B6-40BF-B532-4EAB3262C007}" destId="{B163BC98-41C1-42B4-AF4F-E97B25F00C66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7CC01017-7226-4E5C-BCC0-127C7AC9215A}" type="presOf" srcId="{2A4384A0-1EA7-45CE-8380-B3198AED4561}" destId="{53FD7074-301B-48B7-B368-97CD81941A53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67EFC605-CBCB-449B-A314-350856254121}" type="presOf" srcId="{45D09D3B-0D29-449C-8EFB-38F9EB552BB4}" destId="{FE5A67F3-C013-4D84-8707-498F33B3AE09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A541B079-C0EB-45FE-A2B9-9189B33E7AD9}" type="presOf" srcId="{354110A8-3251-4024-AF96-ED07F24BE84E}" destId="{965A991E-46E0-4938-AE79-D8A87B32A5BA}" srcOrd="0" destOrd="0" presId="urn:microsoft.com/office/officeart/2005/8/layout/process2"/>
    <dgm:cxn modelId="{28D34413-98AC-4E42-A464-B9EE060A0355}" type="presOf" srcId="{E8E03D60-B94B-4C49-8079-2942FF36E42C}" destId="{4C59A48E-6F2D-4973-AC35-F7F5F32C9AF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1D99B6B-32E2-42B6-8F2A-20BD77C30EF2}" type="presOf" srcId="{6FFD8450-89B4-43D2-91D2-95DCF3432754}" destId="{C945702B-CEFB-4CBD-91BD-C44FB0B65A3D}" srcOrd="0" destOrd="0" presId="urn:microsoft.com/office/officeart/2005/8/layout/process2"/>
    <dgm:cxn modelId="{ED5CB9E3-CCBD-4CFE-AF81-240185BE6633}" type="presOf" srcId="{ED779350-B19B-453F-B8F5-3B67A502A2CB}" destId="{AB55E93F-C1AE-415E-BF57-36F030B929FE}" srcOrd="0" destOrd="0" presId="urn:microsoft.com/office/officeart/2005/8/layout/process2"/>
    <dgm:cxn modelId="{4537DE18-35B9-4C47-B1BA-61F930304628}" type="presOf" srcId="{0AF0E7B4-19CD-4A59-9DA3-DED03009D3E3}" destId="{2B4B263F-4B14-4084-A51E-72C348DF5192}" srcOrd="0" destOrd="0" presId="urn:microsoft.com/office/officeart/2005/8/layout/process2"/>
    <dgm:cxn modelId="{18437A7B-4BA7-4590-8CE9-45FC2A9FAFFD}" type="presOf" srcId="{CB32E19B-E20E-4927-A257-B3F06687A80C}" destId="{F3527357-3AB1-40FE-A88F-6F5033F614B3}" srcOrd="0" destOrd="0" presId="urn:microsoft.com/office/officeart/2005/8/layout/process2"/>
    <dgm:cxn modelId="{C34DA85B-CC5F-45BC-8672-50B415281428}" type="presOf" srcId="{2A4384A0-1EA7-45CE-8380-B3198AED4561}" destId="{6417F398-EB99-437D-AD7E-D0313CD5A4C7}" srcOrd="0" destOrd="0" presId="urn:microsoft.com/office/officeart/2005/8/layout/process2"/>
    <dgm:cxn modelId="{8DAFBDD6-D79D-47D2-8E90-96347B8DF639}" type="presOf" srcId="{0AF0E7B4-19CD-4A59-9DA3-DED03009D3E3}" destId="{FEE0E53B-CAF7-4BC2-A543-4D4B22738326}" srcOrd="1" destOrd="0" presId="urn:microsoft.com/office/officeart/2005/8/layout/process2"/>
    <dgm:cxn modelId="{F024346F-1200-41BB-9755-CE0F5409E694}" type="presOf" srcId="{F128CA6B-59B3-43D2-A43A-D893D41780DC}" destId="{56D35255-BB26-458C-8806-0D1565471FF2}" srcOrd="0" destOrd="0" presId="urn:microsoft.com/office/officeart/2005/8/layout/process2"/>
    <dgm:cxn modelId="{7C6389C7-0E5C-4D61-BC9D-E6DD7EF5F7AD}" type="presOf" srcId="{E8CA9696-963F-4631-8C30-36FC64BFA859}" destId="{D0120000-4373-4EE3-A719-CBE2D5C2DF5C}" srcOrd="0" destOrd="0" presId="urn:microsoft.com/office/officeart/2005/8/layout/process2"/>
    <dgm:cxn modelId="{CDB7E282-0532-4F2D-9954-E1AD03B98BE1}" type="presOf" srcId="{E8E03D60-B94B-4C49-8079-2942FF36E42C}" destId="{C39C2DA7-309F-40C7-9E88-958074786E2E}" srcOrd="0" destOrd="0" presId="urn:microsoft.com/office/officeart/2005/8/layout/process2"/>
    <dgm:cxn modelId="{CF254373-4936-434F-96AA-F5121A1824CE}" type="presOf" srcId="{A991BABF-8795-412B-A35B-9A83ED1065D6}" destId="{DFB2B1CB-7175-418A-9169-7E501F937E7E}" srcOrd="0" destOrd="0" presId="urn:microsoft.com/office/officeart/2005/8/layout/process2"/>
    <dgm:cxn modelId="{320D2DCE-A50B-4E92-AADD-63865A88AFC1}" type="presParOf" srcId="{ACA2D08A-C683-4339-9764-73FCDA0371EC}" destId="{3BBBFDC7-D76C-4458-8F4D-2A7FB1B6303E}" srcOrd="0" destOrd="0" presId="urn:microsoft.com/office/officeart/2005/8/layout/process2"/>
    <dgm:cxn modelId="{67A8CEE4-8D36-4707-B0CD-952D8280DCBA}" type="presParOf" srcId="{ACA2D08A-C683-4339-9764-73FCDA0371EC}" destId="{DFB2B1CB-7175-418A-9169-7E501F937E7E}" srcOrd="1" destOrd="0" presId="urn:microsoft.com/office/officeart/2005/8/layout/process2"/>
    <dgm:cxn modelId="{509ED950-6A1D-442C-928F-E24D97830F35}" type="presParOf" srcId="{DFB2B1CB-7175-418A-9169-7E501F937E7E}" destId="{A966AC1A-C00B-4C52-B9FF-0F5D3244909A}" srcOrd="0" destOrd="0" presId="urn:microsoft.com/office/officeart/2005/8/layout/process2"/>
    <dgm:cxn modelId="{C54CEE55-3D08-48A3-B182-F3735ABDDC56}" type="presParOf" srcId="{ACA2D08A-C683-4339-9764-73FCDA0371EC}" destId="{965A991E-46E0-4938-AE79-D8A87B32A5BA}" srcOrd="2" destOrd="0" presId="urn:microsoft.com/office/officeart/2005/8/layout/process2"/>
    <dgm:cxn modelId="{974B071F-0B46-4973-BF29-9D2E7E99366F}" type="presParOf" srcId="{ACA2D08A-C683-4339-9764-73FCDA0371EC}" destId="{2B4B263F-4B14-4084-A51E-72C348DF5192}" srcOrd="3" destOrd="0" presId="urn:microsoft.com/office/officeart/2005/8/layout/process2"/>
    <dgm:cxn modelId="{ED1E609F-B1A3-4933-B8E3-1C6A4D79A154}" type="presParOf" srcId="{2B4B263F-4B14-4084-A51E-72C348DF5192}" destId="{FEE0E53B-CAF7-4BC2-A543-4D4B22738326}" srcOrd="0" destOrd="0" presId="urn:microsoft.com/office/officeart/2005/8/layout/process2"/>
    <dgm:cxn modelId="{90D47090-1AF4-46AD-9BA2-C980ABD547D4}" type="presParOf" srcId="{ACA2D08A-C683-4339-9764-73FCDA0371EC}" destId="{AB55E93F-C1AE-415E-BF57-36F030B929FE}" srcOrd="4" destOrd="0" presId="urn:microsoft.com/office/officeart/2005/8/layout/process2"/>
    <dgm:cxn modelId="{A0DE5381-84C1-451E-9E63-B40C50D065E2}" type="presParOf" srcId="{ACA2D08A-C683-4339-9764-73FCDA0371EC}" destId="{C945702B-CEFB-4CBD-91BD-C44FB0B65A3D}" srcOrd="5" destOrd="0" presId="urn:microsoft.com/office/officeart/2005/8/layout/process2"/>
    <dgm:cxn modelId="{A7343A62-88FF-485E-8BFE-CBFB60350ACB}" type="presParOf" srcId="{C945702B-CEFB-4CBD-91BD-C44FB0B65A3D}" destId="{1B78BF1E-F35D-40BF-8053-0FDA0666EE9C}" srcOrd="0" destOrd="0" presId="urn:microsoft.com/office/officeart/2005/8/layout/process2"/>
    <dgm:cxn modelId="{0B7B06B3-FAD4-4128-828A-CEB09D96185B}" type="presParOf" srcId="{ACA2D08A-C683-4339-9764-73FCDA0371EC}" destId="{9D3064A2-372B-4DF9-9530-27186C42CCAB}" srcOrd="6" destOrd="0" presId="urn:microsoft.com/office/officeart/2005/8/layout/process2"/>
    <dgm:cxn modelId="{ED904A6F-C71E-4483-8133-89D19A4F212F}" type="presParOf" srcId="{ACA2D08A-C683-4339-9764-73FCDA0371EC}" destId="{6417F398-EB99-437D-AD7E-D0313CD5A4C7}" srcOrd="7" destOrd="0" presId="urn:microsoft.com/office/officeart/2005/8/layout/process2"/>
    <dgm:cxn modelId="{C5A5CAEF-9346-436F-B687-20B89550E504}" type="presParOf" srcId="{6417F398-EB99-437D-AD7E-D0313CD5A4C7}" destId="{53FD7074-301B-48B7-B368-97CD81941A53}" srcOrd="0" destOrd="0" presId="urn:microsoft.com/office/officeart/2005/8/layout/process2"/>
    <dgm:cxn modelId="{5E68113D-CEB2-477F-BBA8-420FD9AD0FC0}" type="presParOf" srcId="{ACA2D08A-C683-4339-9764-73FCDA0371EC}" destId="{FE5A67F3-C013-4D84-8707-498F33B3AE09}" srcOrd="8" destOrd="0" presId="urn:microsoft.com/office/officeart/2005/8/layout/process2"/>
    <dgm:cxn modelId="{0EB65F6B-D6F0-4ADD-B8C1-BE768B21A7A4}" type="presParOf" srcId="{ACA2D08A-C683-4339-9764-73FCDA0371EC}" destId="{B163BC98-41C1-42B4-AF4F-E97B25F00C66}" srcOrd="9" destOrd="0" presId="urn:microsoft.com/office/officeart/2005/8/layout/process2"/>
    <dgm:cxn modelId="{4F011947-1379-428A-B4F9-36E92F657E66}" type="presParOf" srcId="{B163BC98-41C1-42B4-AF4F-E97B25F00C66}" destId="{6A3A8110-672A-4AC3-B94D-458652622372}" srcOrd="0" destOrd="0" presId="urn:microsoft.com/office/officeart/2005/8/layout/process2"/>
    <dgm:cxn modelId="{45CCF416-ABE6-4B22-9BC2-97F5A61E5F1D}" type="presParOf" srcId="{ACA2D08A-C683-4339-9764-73FCDA0371EC}" destId="{654DD4F1-F45A-4A9C-93AA-30737A4C1DC6}" srcOrd="10" destOrd="0" presId="urn:microsoft.com/office/officeart/2005/8/layout/process2"/>
    <dgm:cxn modelId="{FE4FC3AB-38FB-4428-B181-71F1D2250D1B}" type="presParOf" srcId="{ACA2D08A-C683-4339-9764-73FCDA0371EC}" destId="{86FE1CC5-32D1-4467-9C9C-0E2AD5AB0487}" srcOrd="11" destOrd="0" presId="urn:microsoft.com/office/officeart/2005/8/layout/process2"/>
    <dgm:cxn modelId="{8417925F-EEA0-4EE2-83D8-332CD16364EF}" type="presParOf" srcId="{86FE1CC5-32D1-4467-9C9C-0E2AD5AB0487}" destId="{29B6FFB2-79F1-444A-B5B6-6A8D1CB299AF}" srcOrd="0" destOrd="0" presId="urn:microsoft.com/office/officeart/2005/8/layout/process2"/>
    <dgm:cxn modelId="{0DBE5B73-8014-44AA-8117-8D3950E0FB16}" type="presParOf" srcId="{ACA2D08A-C683-4339-9764-73FCDA0371EC}" destId="{56D35255-BB26-458C-8806-0D1565471FF2}" srcOrd="12" destOrd="0" presId="urn:microsoft.com/office/officeart/2005/8/layout/process2"/>
    <dgm:cxn modelId="{6D215483-0B5D-40DB-8277-030CA00209B0}" type="presParOf" srcId="{ACA2D08A-C683-4339-9764-73FCDA0371EC}" destId="{D0120000-4373-4EE3-A719-CBE2D5C2DF5C}" srcOrd="13" destOrd="0" presId="urn:microsoft.com/office/officeart/2005/8/layout/process2"/>
    <dgm:cxn modelId="{0B128E8B-68E8-4270-83A5-AB120EFE082F}" type="presParOf" srcId="{D0120000-4373-4EE3-A719-CBE2D5C2DF5C}" destId="{8E52059F-BB8E-4064-B126-4D7DCBC98EC9}" srcOrd="0" destOrd="0" presId="urn:microsoft.com/office/officeart/2005/8/layout/process2"/>
    <dgm:cxn modelId="{46A1F732-87D1-4FBD-923D-C50AD8D38BAD}" type="presParOf" srcId="{ACA2D08A-C683-4339-9764-73FCDA0371EC}" destId="{BFEAE6E7-9418-41E5-B1C5-761AB42C10DA}" srcOrd="14" destOrd="0" presId="urn:microsoft.com/office/officeart/2005/8/layout/process2"/>
    <dgm:cxn modelId="{C16DB15D-81F5-4A13-9081-9ABCDF69B0E1}" type="presParOf" srcId="{ACA2D08A-C683-4339-9764-73FCDA0371EC}" destId="{C39C2DA7-309F-40C7-9E88-958074786E2E}" srcOrd="15" destOrd="0" presId="urn:microsoft.com/office/officeart/2005/8/layout/process2"/>
    <dgm:cxn modelId="{8EADEFF4-3CD5-4D6E-A9E1-182CC47A6857}" type="presParOf" srcId="{C39C2DA7-309F-40C7-9E88-958074786E2E}" destId="{4C59A48E-6F2D-4973-AC35-F7F5F32C9AFA}" srcOrd="0" destOrd="0" presId="urn:microsoft.com/office/officeart/2005/8/layout/process2"/>
    <dgm:cxn modelId="{6984BF78-19C8-448F-88C2-69D60DC550C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98FB15-4B86-4783-BC3D-19275B213195}" type="presOf" srcId="{03D6F011-0AEC-434D-899B-63B1C043DB8C}" destId="{86FE1CC5-32D1-4467-9C9C-0E2AD5AB048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A5D7000-FE57-4351-83C2-23E81938C747}" type="presOf" srcId="{03D6F011-0AEC-434D-899B-63B1C043DB8C}" destId="{29B6FFB2-79F1-444A-B5B6-6A8D1CB299AF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BF3802A-AB81-4536-B346-141800AB97E3}" type="presOf" srcId="{A991BABF-8795-412B-A35B-9A83ED1065D6}" destId="{A966AC1A-C00B-4C52-B9FF-0F5D3244909A}" srcOrd="1" destOrd="0" presId="urn:microsoft.com/office/officeart/2005/8/layout/process2"/>
    <dgm:cxn modelId="{F8D99DA6-D51D-4D9C-A7EA-B125793ABB94}" type="presOf" srcId="{BE4839F4-6E89-4425-AE37-3417821897B3}" destId="{654DD4F1-F45A-4A9C-93AA-30737A4C1DC6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87A7E0F-33ED-4C5B-98CE-80377B92D2F8}" type="presOf" srcId="{6FFD8450-89B4-43D2-91D2-95DCF3432754}" destId="{C945702B-CEFB-4CBD-91BD-C44FB0B65A3D}" srcOrd="0" destOrd="0" presId="urn:microsoft.com/office/officeart/2005/8/layout/process2"/>
    <dgm:cxn modelId="{2D0BE1C1-FB5A-450C-A133-EB5FD5F9F2CB}" type="presOf" srcId="{0AF0E7B4-19CD-4A59-9DA3-DED03009D3E3}" destId="{2B4B263F-4B14-4084-A51E-72C348DF5192}" srcOrd="0" destOrd="0" presId="urn:microsoft.com/office/officeart/2005/8/layout/process2"/>
    <dgm:cxn modelId="{B8DFE771-50F9-4E71-8051-E85D77DF7796}" type="presOf" srcId="{2A4384A0-1EA7-45CE-8380-B3198AED4561}" destId="{6417F398-EB99-437D-AD7E-D0313CD5A4C7}" srcOrd="0" destOrd="0" presId="urn:microsoft.com/office/officeart/2005/8/layout/process2"/>
    <dgm:cxn modelId="{61CC65A1-5D17-4F80-BB9D-5FE2DD4F76FC}" type="presOf" srcId="{E9C8239A-F857-4F1C-9325-14A0F2144C13}" destId="{3BBBFDC7-D76C-4458-8F4D-2A7FB1B6303E}" srcOrd="0" destOrd="0" presId="urn:microsoft.com/office/officeart/2005/8/layout/process2"/>
    <dgm:cxn modelId="{28ECC827-570A-419A-9669-CC46AD8FD60A}" type="presOf" srcId="{ED779350-B19B-453F-B8F5-3B67A502A2CB}" destId="{AB55E93F-C1AE-415E-BF57-36F030B929F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D42E2D46-0BC6-4E8F-8D59-1203B20F5825}" type="presOf" srcId="{45D09D3B-0D29-449C-8EFB-38F9EB552BB4}" destId="{FE5A67F3-C013-4D84-8707-498F33B3AE09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7C29B75-E509-430B-8BAC-B333DE28FAE8}" type="presOf" srcId="{58B9B694-89B6-40BF-B532-4EAB3262C007}" destId="{6A3A8110-672A-4AC3-B94D-458652622372}" srcOrd="1" destOrd="0" presId="urn:microsoft.com/office/officeart/2005/8/layout/process2"/>
    <dgm:cxn modelId="{C80775D2-2C7F-478C-8CEA-0002B454D76B}" type="presOf" srcId="{17895556-1A56-42A7-BD5C-713CC1AF39D1}" destId="{9D3064A2-372B-4DF9-9530-27186C42CCAB}" srcOrd="0" destOrd="0" presId="urn:microsoft.com/office/officeart/2005/8/layout/process2"/>
    <dgm:cxn modelId="{97679DC1-411A-4B7C-A1B3-7BF6A0FA893E}" type="presOf" srcId="{6FFD8450-89B4-43D2-91D2-95DCF3432754}" destId="{1B78BF1E-F35D-40BF-8053-0FDA0666EE9C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4983874-0EC4-4867-B970-9C754211C639}" type="presOf" srcId="{2A4384A0-1EA7-45CE-8380-B3198AED4561}" destId="{53FD7074-301B-48B7-B368-97CD81941A53}" srcOrd="1" destOrd="0" presId="urn:microsoft.com/office/officeart/2005/8/layout/process2"/>
    <dgm:cxn modelId="{FCF71AB4-D0B3-49E7-87BD-B105EA2F79F2}" type="presOf" srcId="{F128CA6B-59B3-43D2-A43A-D893D41780DC}" destId="{56D35255-BB26-458C-8806-0D1565471FF2}" srcOrd="0" destOrd="0" presId="urn:microsoft.com/office/officeart/2005/8/layout/process2"/>
    <dgm:cxn modelId="{DCFF0123-0515-4B8B-B12F-7BFA5B927F8E}" type="presOf" srcId="{0D7CCC52-BA18-4CD5-88C1-38018E85987E}" destId="{BFEAE6E7-9418-41E5-B1C5-761AB42C10DA}" srcOrd="0" destOrd="0" presId="urn:microsoft.com/office/officeart/2005/8/layout/process2"/>
    <dgm:cxn modelId="{382A85FB-5ED5-4798-B3E6-66DB7F456284}" type="presOf" srcId="{A991BABF-8795-412B-A35B-9A83ED1065D6}" destId="{DFB2B1CB-7175-418A-9169-7E501F937E7E}" srcOrd="0" destOrd="0" presId="urn:microsoft.com/office/officeart/2005/8/layout/process2"/>
    <dgm:cxn modelId="{8CB9BF7C-7F08-4964-9999-593914D8A8F3}" type="presOf" srcId="{354110A8-3251-4024-AF96-ED07F24BE84E}" destId="{965A991E-46E0-4938-AE79-D8A87B32A5BA}" srcOrd="0" destOrd="0" presId="urn:microsoft.com/office/officeart/2005/8/layout/process2"/>
    <dgm:cxn modelId="{7F30150A-7EC1-474D-9BC1-00E914664909}" type="presOf" srcId="{0AF0E7B4-19CD-4A59-9DA3-DED03009D3E3}" destId="{FEE0E53B-CAF7-4BC2-A543-4D4B22738326}" srcOrd="1" destOrd="0" presId="urn:microsoft.com/office/officeart/2005/8/layout/process2"/>
    <dgm:cxn modelId="{4E8788CC-6B20-49A3-890E-ADBB131CAE45}" type="presOf" srcId="{E8CA9696-963F-4631-8C30-36FC64BFA859}" destId="{8E52059F-BB8E-4064-B126-4D7DCBC98EC9}" srcOrd="1" destOrd="0" presId="urn:microsoft.com/office/officeart/2005/8/layout/process2"/>
    <dgm:cxn modelId="{29A5F72D-591A-4BF6-957E-AFC3C2DDB843}" type="presOf" srcId="{9369CA4C-5C4D-404E-AA25-738C4E279C6E}" destId="{ACA2D08A-C683-4339-9764-73FCDA0371EC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B4E2B9E1-0D2B-4415-929C-730E803E15DD}" type="presOf" srcId="{CB32E19B-E20E-4927-A257-B3F06687A80C}" destId="{F3527357-3AB1-40FE-A88F-6F5033F614B3}" srcOrd="0" destOrd="0" presId="urn:microsoft.com/office/officeart/2005/8/layout/process2"/>
    <dgm:cxn modelId="{2C074F36-8136-42CE-A8BE-0D6B1E5E88D1}" type="presOf" srcId="{E8CA9696-963F-4631-8C30-36FC64BFA859}" destId="{D0120000-4373-4EE3-A719-CBE2D5C2DF5C}" srcOrd="0" destOrd="0" presId="urn:microsoft.com/office/officeart/2005/8/layout/process2"/>
    <dgm:cxn modelId="{41BB7F42-9FB6-450A-A1AA-CDFEBC6E0C1B}" type="presOf" srcId="{E8E03D60-B94B-4C49-8079-2942FF36E42C}" destId="{C39C2DA7-309F-40C7-9E88-958074786E2E}" srcOrd="0" destOrd="0" presId="urn:microsoft.com/office/officeart/2005/8/layout/process2"/>
    <dgm:cxn modelId="{3A4CF0CE-CB0B-49B7-967F-84405499AEA1}" type="presOf" srcId="{58B9B694-89B6-40BF-B532-4EAB3262C007}" destId="{B163BC98-41C1-42B4-AF4F-E97B25F00C66}" srcOrd="0" destOrd="0" presId="urn:microsoft.com/office/officeart/2005/8/layout/process2"/>
    <dgm:cxn modelId="{C93DF725-A8CD-4FE6-A75F-FDD6FB267B88}" type="presOf" srcId="{E8E03D60-B94B-4C49-8079-2942FF36E42C}" destId="{4C59A48E-6F2D-4973-AC35-F7F5F32C9AF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841F4DB6-45BA-4386-AE2A-4F592616A916}" type="presParOf" srcId="{ACA2D08A-C683-4339-9764-73FCDA0371EC}" destId="{3BBBFDC7-D76C-4458-8F4D-2A7FB1B6303E}" srcOrd="0" destOrd="0" presId="urn:microsoft.com/office/officeart/2005/8/layout/process2"/>
    <dgm:cxn modelId="{F085242D-8B5E-4B14-9FD0-1415AABB37CC}" type="presParOf" srcId="{ACA2D08A-C683-4339-9764-73FCDA0371EC}" destId="{DFB2B1CB-7175-418A-9169-7E501F937E7E}" srcOrd="1" destOrd="0" presId="urn:microsoft.com/office/officeart/2005/8/layout/process2"/>
    <dgm:cxn modelId="{00D5FB77-8FDA-4C4B-B376-6AF009B6C5D6}" type="presParOf" srcId="{DFB2B1CB-7175-418A-9169-7E501F937E7E}" destId="{A966AC1A-C00B-4C52-B9FF-0F5D3244909A}" srcOrd="0" destOrd="0" presId="urn:microsoft.com/office/officeart/2005/8/layout/process2"/>
    <dgm:cxn modelId="{A0B1A492-A71E-42FC-A856-1780977D183F}" type="presParOf" srcId="{ACA2D08A-C683-4339-9764-73FCDA0371EC}" destId="{965A991E-46E0-4938-AE79-D8A87B32A5BA}" srcOrd="2" destOrd="0" presId="urn:microsoft.com/office/officeart/2005/8/layout/process2"/>
    <dgm:cxn modelId="{49F146C2-FEA4-4B10-B8CE-DD2B84D92C2C}" type="presParOf" srcId="{ACA2D08A-C683-4339-9764-73FCDA0371EC}" destId="{2B4B263F-4B14-4084-A51E-72C348DF5192}" srcOrd="3" destOrd="0" presId="urn:microsoft.com/office/officeart/2005/8/layout/process2"/>
    <dgm:cxn modelId="{144841F1-4F2D-4F53-8CCB-4D57FF009EDA}" type="presParOf" srcId="{2B4B263F-4B14-4084-A51E-72C348DF5192}" destId="{FEE0E53B-CAF7-4BC2-A543-4D4B22738326}" srcOrd="0" destOrd="0" presId="urn:microsoft.com/office/officeart/2005/8/layout/process2"/>
    <dgm:cxn modelId="{F6205BEF-FB50-464E-B2B9-868B7989D1D8}" type="presParOf" srcId="{ACA2D08A-C683-4339-9764-73FCDA0371EC}" destId="{AB55E93F-C1AE-415E-BF57-36F030B929FE}" srcOrd="4" destOrd="0" presId="urn:microsoft.com/office/officeart/2005/8/layout/process2"/>
    <dgm:cxn modelId="{5E8291EA-9DC5-4FB0-919C-055CD789BE66}" type="presParOf" srcId="{ACA2D08A-C683-4339-9764-73FCDA0371EC}" destId="{C945702B-CEFB-4CBD-91BD-C44FB0B65A3D}" srcOrd="5" destOrd="0" presId="urn:microsoft.com/office/officeart/2005/8/layout/process2"/>
    <dgm:cxn modelId="{665730EC-7DCE-4D47-B2A3-7CA49DF1DFDE}" type="presParOf" srcId="{C945702B-CEFB-4CBD-91BD-C44FB0B65A3D}" destId="{1B78BF1E-F35D-40BF-8053-0FDA0666EE9C}" srcOrd="0" destOrd="0" presId="urn:microsoft.com/office/officeart/2005/8/layout/process2"/>
    <dgm:cxn modelId="{83D752E4-5E8A-4EC3-8B8D-393FDB564804}" type="presParOf" srcId="{ACA2D08A-C683-4339-9764-73FCDA0371EC}" destId="{9D3064A2-372B-4DF9-9530-27186C42CCAB}" srcOrd="6" destOrd="0" presId="urn:microsoft.com/office/officeart/2005/8/layout/process2"/>
    <dgm:cxn modelId="{56C34F3A-639B-4EE1-9AE5-804B9ABA5BC5}" type="presParOf" srcId="{ACA2D08A-C683-4339-9764-73FCDA0371EC}" destId="{6417F398-EB99-437D-AD7E-D0313CD5A4C7}" srcOrd="7" destOrd="0" presId="urn:microsoft.com/office/officeart/2005/8/layout/process2"/>
    <dgm:cxn modelId="{C90CF45E-7066-4153-8124-08C7FAE1298C}" type="presParOf" srcId="{6417F398-EB99-437D-AD7E-D0313CD5A4C7}" destId="{53FD7074-301B-48B7-B368-97CD81941A53}" srcOrd="0" destOrd="0" presId="urn:microsoft.com/office/officeart/2005/8/layout/process2"/>
    <dgm:cxn modelId="{A091BED1-FCE0-4027-883D-C55B259E6AAA}" type="presParOf" srcId="{ACA2D08A-C683-4339-9764-73FCDA0371EC}" destId="{FE5A67F3-C013-4D84-8707-498F33B3AE09}" srcOrd="8" destOrd="0" presId="urn:microsoft.com/office/officeart/2005/8/layout/process2"/>
    <dgm:cxn modelId="{BF6ECE02-F536-4DEC-A00E-8E0E4E1B8958}" type="presParOf" srcId="{ACA2D08A-C683-4339-9764-73FCDA0371EC}" destId="{B163BC98-41C1-42B4-AF4F-E97B25F00C66}" srcOrd="9" destOrd="0" presId="urn:microsoft.com/office/officeart/2005/8/layout/process2"/>
    <dgm:cxn modelId="{951C0C1E-6F9F-4D7D-9EE2-BBD03A2D3894}" type="presParOf" srcId="{B163BC98-41C1-42B4-AF4F-E97B25F00C66}" destId="{6A3A8110-672A-4AC3-B94D-458652622372}" srcOrd="0" destOrd="0" presId="urn:microsoft.com/office/officeart/2005/8/layout/process2"/>
    <dgm:cxn modelId="{81E4AC37-176E-4046-ABBC-160FA35BCC28}" type="presParOf" srcId="{ACA2D08A-C683-4339-9764-73FCDA0371EC}" destId="{654DD4F1-F45A-4A9C-93AA-30737A4C1DC6}" srcOrd="10" destOrd="0" presId="urn:microsoft.com/office/officeart/2005/8/layout/process2"/>
    <dgm:cxn modelId="{014AE2E2-3E63-43E1-9089-D7133A439256}" type="presParOf" srcId="{ACA2D08A-C683-4339-9764-73FCDA0371EC}" destId="{86FE1CC5-32D1-4467-9C9C-0E2AD5AB0487}" srcOrd="11" destOrd="0" presId="urn:microsoft.com/office/officeart/2005/8/layout/process2"/>
    <dgm:cxn modelId="{EF3689AB-AE00-44F1-98D3-580C60FBC374}" type="presParOf" srcId="{86FE1CC5-32D1-4467-9C9C-0E2AD5AB0487}" destId="{29B6FFB2-79F1-444A-B5B6-6A8D1CB299AF}" srcOrd="0" destOrd="0" presId="urn:microsoft.com/office/officeart/2005/8/layout/process2"/>
    <dgm:cxn modelId="{0B1A8BE5-BF6E-4DCC-8D2B-0C81666DF197}" type="presParOf" srcId="{ACA2D08A-C683-4339-9764-73FCDA0371EC}" destId="{56D35255-BB26-458C-8806-0D1565471FF2}" srcOrd="12" destOrd="0" presId="urn:microsoft.com/office/officeart/2005/8/layout/process2"/>
    <dgm:cxn modelId="{2F77C1B4-60FA-42D6-A733-A2D84524723F}" type="presParOf" srcId="{ACA2D08A-C683-4339-9764-73FCDA0371EC}" destId="{D0120000-4373-4EE3-A719-CBE2D5C2DF5C}" srcOrd="13" destOrd="0" presId="urn:microsoft.com/office/officeart/2005/8/layout/process2"/>
    <dgm:cxn modelId="{086B21B8-12BE-4412-AE5B-A36CF47091C3}" type="presParOf" srcId="{D0120000-4373-4EE3-A719-CBE2D5C2DF5C}" destId="{8E52059F-BB8E-4064-B126-4D7DCBC98EC9}" srcOrd="0" destOrd="0" presId="urn:microsoft.com/office/officeart/2005/8/layout/process2"/>
    <dgm:cxn modelId="{505ED69F-318C-4317-ADD5-EC2E6C04F3A5}" type="presParOf" srcId="{ACA2D08A-C683-4339-9764-73FCDA0371EC}" destId="{BFEAE6E7-9418-41E5-B1C5-761AB42C10DA}" srcOrd="14" destOrd="0" presId="urn:microsoft.com/office/officeart/2005/8/layout/process2"/>
    <dgm:cxn modelId="{0674823B-541C-4038-94E2-EF8E724A9079}" type="presParOf" srcId="{ACA2D08A-C683-4339-9764-73FCDA0371EC}" destId="{C39C2DA7-309F-40C7-9E88-958074786E2E}" srcOrd="15" destOrd="0" presId="urn:microsoft.com/office/officeart/2005/8/layout/process2"/>
    <dgm:cxn modelId="{74F5F73A-9731-4AD8-9F57-9957DF9C6DDD}" type="presParOf" srcId="{C39C2DA7-309F-40C7-9E88-958074786E2E}" destId="{4C59A48E-6F2D-4973-AC35-F7F5F32C9AFA}" srcOrd="0" destOrd="0" presId="urn:microsoft.com/office/officeart/2005/8/layout/process2"/>
    <dgm:cxn modelId="{09D939A9-F615-4C18-9F3E-A81D8A14C4F2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775C10E8-84B0-4367-BEF3-534A36C26A02}" type="presOf" srcId="{58B9B694-89B6-40BF-B532-4EAB3262C007}" destId="{6A3A8110-672A-4AC3-B94D-458652622372}" srcOrd="1" destOrd="0" presId="urn:microsoft.com/office/officeart/2005/8/layout/process2"/>
    <dgm:cxn modelId="{823BEB4B-090D-401E-A9A7-2FFB97C4FA0F}" type="presOf" srcId="{9369CA4C-5C4D-404E-AA25-738C4E279C6E}" destId="{ACA2D08A-C683-4339-9764-73FCDA0371EC}" srcOrd="0" destOrd="0" presId="urn:microsoft.com/office/officeart/2005/8/layout/process2"/>
    <dgm:cxn modelId="{F4156E58-1E94-45A1-9C80-C300BBE1C233}" type="presOf" srcId="{2A4384A0-1EA7-45CE-8380-B3198AED4561}" destId="{53FD7074-301B-48B7-B368-97CD81941A53}" srcOrd="1" destOrd="0" presId="urn:microsoft.com/office/officeart/2005/8/layout/process2"/>
    <dgm:cxn modelId="{A3E2B07E-3C37-410E-8BA3-A2BCCC8C8BB4}" type="presOf" srcId="{03D6F011-0AEC-434D-899B-63B1C043DB8C}" destId="{29B6FFB2-79F1-444A-B5B6-6A8D1CB299AF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5D9C654-E17F-4B22-99FF-5E7F1079E52F}" type="presOf" srcId="{6FFD8450-89B4-43D2-91D2-95DCF3432754}" destId="{C945702B-CEFB-4CBD-91BD-C44FB0B65A3D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DAD78B3C-5785-4CD6-B9F7-20BF2C24CCF9}" type="presOf" srcId="{F128CA6B-59B3-43D2-A43A-D893D41780DC}" destId="{56D35255-BB26-458C-8806-0D1565471FF2}" srcOrd="0" destOrd="0" presId="urn:microsoft.com/office/officeart/2005/8/layout/process2"/>
    <dgm:cxn modelId="{3F52D678-A5F3-4ED3-9100-2275F6B142AC}" type="presOf" srcId="{58B9B694-89B6-40BF-B532-4EAB3262C007}" destId="{B163BC98-41C1-42B4-AF4F-E97B25F00C66}" srcOrd="0" destOrd="0" presId="urn:microsoft.com/office/officeart/2005/8/layout/process2"/>
    <dgm:cxn modelId="{0C25FC11-779A-4E72-912F-32E18E158624}" type="presOf" srcId="{0D7CCC52-BA18-4CD5-88C1-38018E85987E}" destId="{BFEAE6E7-9418-41E5-B1C5-761AB42C10DA}" srcOrd="0" destOrd="0" presId="urn:microsoft.com/office/officeart/2005/8/layout/process2"/>
    <dgm:cxn modelId="{D791504C-E257-475A-B6B9-9C53B55E3E7B}" type="presOf" srcId="{03D6F011-0AEC-434D-899B-63B1C043DB8C}" destId="{86FE1CC5-32D1-4467-9C9C-0E2AD5AB0487}" srcOrd="0" destOrd="0" presId="urn:microsoft.com/office/officeart/2005/8/layout/process2"/>
    <dgm:cxn modelId="{E9B99D91-74A7-4130-B233-3A0DEC7335B0}" type="presOf" srcId="{A991BABF-8795-412B-A35B-9A83ED1065D6}" destId="{A966AC1A-C00B-4C52-B9FF-0F5D3244909A}" srcOrd="1" destOrd="0" presId="urn:microsoft.com/office/officeart/2005/8/layout/process2"/>
    <dgm:cxn modelId="{C030C97C-626E-41BD-B3BE-5B69138D09FF}" type="presOf" srcId="{354110A8-3251-4024-AF96-ED07F24BE84E}" destId="{965A991E-46E0-4938-AE79-D8A87B32A5BA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333E289-9FDA-4C0D-A3E3-CA585AC7667D}" type="presOf" srcId="{BE4839F4-6E89-4425-AE37-3417821897B3}" destId="{654DD4F1-F45A-4A9C-93AA-30737A4C1DC6}" srcOrd="0" destOrd="0" presId="urn:microsoft.com/office/officeart/2005/8/layout/process2"/>
    <dgm:cxn modelId="{9FA1430D-FA2C-42BA-9E83-1C97913EE851}" type="presOf" srcId="{E8E03D60-B94B-4C49-8079-2942FF36E42C}" destId="{4C59A48E-6F2D-4973-AC35-F7F5F32C9AFA}" srcOrd="1" destOrd="0" presId="urn:microsoft.com/office/officeart/2005/8/layout/process2"/>
    <dgm:cxn modelId="{2468CE3F-2419-4365-AC74-8EF95B217D45}" type="presOf" srcId="{2A4384A0-1EA7-45CE-8380-B3198AED4561}" destId="{6417F398-EB99-437D-AD7E-D0313CD5A4C7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3D06CBF8-136F-487B-92B1-D661976C0789}" type="presOf" srcId="{0AF0E7B4-19CD-4A59-9DA3-DED03009D3E3}" destId="{2B4B263F-4B14-4084-A51E-72C348DF5192}" srcOrd="0" destOrd="0" presId="urn:microsoft.com/office/officeart/2005/8/layout/process2"/>
    <dgm:cxn modelId="{E0FAF99C-5666-412B-9FA0-9F480B3FE17A}" type="presOf" srcId="{E8E03D60-B94B-4C49-8079-2942FF36E42C}" destId="{C39C2DA7-309F-40C7-9E88-958074786E2E}" srcOrd="0" destOrd="0" presId="urn:microsoft.com/office/officeart/2005/8/layout/process2"/>
    <dgm:cxn modelId="{0840CD9B-EAF1-4678-B09F-E8E769C3980E}" type="presOf" srcId="{ED779350-B19B-453F-B8F5-3B67A502A2CB}" destId="{AB55E93F-C1AE-415E-BF57-36F030B929FE}" srcOrd="0" destOrd="0" presId="urn:microsoft.com/office/officeart/2005/8/layout/process2"/>
    <dgm:cxn modelId="{7369977F-7E54-46F9-B3C9-82C9F98C0562}" type="presOf" srcId="{E9C8239A-F857-4F1C-9325-14A0F2144C13}" destId="{3BBBFDC7-D76C-4458-8F4D-2A7FB1B6303E}" srcOrd="0" destOrd="0" presId="urn:microsoft.com/office/officeart/2005/8/layout/process2"/>
    <dgm:cxn modelId="{D3792E5D-D11D-4289-BFBC-6FFA9D4DB5D0}" type="presOf" srcId="{0AF0E7B4-19CD-4A59-9DA3-DED03009D3E3}" destId="{FEE0E53B-CAF7-4BC2-A543-4D4B22738326}" srcOrd="1" destOrd="0" presId="urn:microsoft.com/office/officeart/2005/8/layout/process2"/>
    <dgm:cxn modelId="{8A0DD329-5CEF-40F7-A5DE-563AEDC748CC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22F34047-932C-464D-992F-85C45AFB9327}" type="presOf" srcId="{CB32E19B-E20E-4927-A257-B3F06687A80C}" destId="{F3527357-3AB1-40FE-A88F-6F5033F614B3}" srcOrd="0" destOrd="0" presId="urn:microsoft.com/office/officeart/2005/8/layout/process2"/>
    <dgm:cxn modelId="{A8ACF80B-028E-4182-AFAC-F1328AFB9BCB}" type="presOf" srcId="{17895556-1A56-42A7-BD5C-713CC1AF39D1}" destId="{9D3064A2-372B-4DF9-9530-27186C42CCAB}" srcOrd="0" destOrd="0" presId="urn:microsoft.com/office/officeart/2005/8/layout/process2"/>
    <dgm:cxn modelId="{DC66F875-210C-4912-B913-C8E4EB1EFAF7}" type="presOf" srcId="{E8CA9696-963F-4631-8C30-36FC64BFA859}" destId="{D0120000-4373-4EE3-A719-CBE2D5C2DF5C}" srcOrd="0" destOrd="0" presId="urn:microsoft.com/office/officeart/2005/8/layout/process2"/>
    <dgm:cxn modelId="{AE83A015-8B7F-448E-954F-A1742FCC910A}" type="presOf" srcId="{A991BABF-8795-412B-A35B-9A83ED1065D6}" destId="{DFB2B1CB-7175-418A-9169-7E501F937E7E}" srcOrd="0" destOrd="0" presId="urn:microsoft.com/office/officeart/2005/8/layout/process2"/>
    <dgm:cxn modelId="{1C47011D-693C-4FCA-9A4B-E58A0E01900E}" type="presOf" srcId="{45D09D3B-0D29-449C-8EFB-38F9EB552BB4}" destId="{FE5A67F3-C013-4D84-8707-498F33B3AE09}" srcOrd="0" destOrd="0" presId="urn:microsoft.com/office/officeart/2005/8/layout/process2"/>
    <dgm:cxn modelId="{9DC5C2C8-397D-4DAE-963C-D75C9E87EE87}" type="presOf" srcId="{E8CA9696-963F-4631-8C30-36FC64BFA859}" destId="{8E52059F-BB8E-4064-B126-4D7DCBC98EC9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4A57D895-77AC-4D6B-8EE7-326C9E32FB3C}" type="presParOf" srcId="{ACA2D08A-C683-4339-9764-73FCDA0371EC}" destId="{3BBBFDC7-D76C-4458-8F4D-2A7FB1B6303E}" srcOrd="0" destOrd="0" presId="urn:microsoft.com/office/officeart/2005/8/layout/process2"/>
    <dgm:cxn modelId="{5E785148-B927-4705-8563-1BB3E8ED5C7A}" type="presParOf" srcId="{ACA2D08A-C683-4339-9764-73FCDA0371EC}" destId="{DFB2B1CB-7175-418A-9169-7E501F937E7E}" srcOrd="1" destOrd="0" presId="urn:microsoft.com/office/officeart/2005/8/layout/process2"/>
    <dgm:cxn modelId="{0D241A25-09B8-4B7D-9BB5-2F2A74801059}" type="presParOf" srcId="{DFB2B1CB-7175-418A-9169-7E501F937E7E}" destId="{A966AC1A-C00B-4C52-B9FF-0F5D3244909A}" srcOrd="0" destOrd="0" presId="urn:microsoft.com/office/officeart/2005/8/layout/process2"/>
    <dgm:cxn modelId="{3B2C7EFF-E3F6-4459-96F1-95218B06BA91}" type="presParOf" srcId="{ACA2D08A-C683-4339-9764-73FCDA0371EC}" destId="{965A991E-46E0-4938-AE79-D8A87B32A5BA}" srcOrd="2" destOrd="0" presId="urn:microsoft.com/office/officeart/2005/8/layout/process2"/>
    <dgm:cxn modelId="{660AF551-4F3F-4347-8AE6-02FC254CF5A2}" type="presParOf" srcId="{ACA2D08A-C683-4339-9764-73FCDA0371EC}" destId="{2B4B263F-4B14-4084-A51E-72C348DF5192}" srcOrd="3" destOrd="0" presId="urn:microsoft.com/office/officeart/2005/8/layout/process2"/>
    <dgm:cxn modelId="{ECC7300F-7F8E-4371-AB7C-A31F2DABAB8E}" type="presParOf" srcId="{2B4B263F-4B14-4084-A51E-72C348DF5192}" destId="{FEE0E53B-CAF7-4BC2-A543-4D4B22738326}" srcOrd="0" destOrd="0" presId="urn:microsoft.com/office/officeart/2005/8/layout/process2"/>
    <dgm:cxn modelId="{65443E54-B400-415C-B122-7F2D3FE90066}" type="presParOf" srcId="{ACA2D08A-C683-4339-9764-73FCDA0371EC}" destId="{AB55E93F-C1AE-415E-BF57-36F030B929FE}" srcOrd="4" destOrd="0" presId="urn:microsoft.com/office/officeart/2005/8/layout/process2"/>
    <dgm:cxn modelId="{986BA65A-22C1-4FF2-8973-1CC8B3AF247C}" type="presParOf" srcId="{ACA2D08A-C683-4339-9764-73FCDA0371EC}" destId="{C945702B-CEFB-4CBD-91BD-C44FB0B65A3D}" srcOrd="5" destOrd="0" presId="urn:microsoft.com/office/officeart/2005/8/layout/process2"/>
    <dgm:cxn modelId="{1A823B3E-A058-4A1C-80D9-14101B82640F}" type="presParOf" srcId="{C945702B-CEFB-4CBD-91BD-C44FB0B65A3D}" destId="{1B78BF1E-F35D-40BF-8053-0FDA0666EE9C}" srcOrd="0" destOrd="0" presId="urn:microsoft.com/office/officeart/2005/8/layout/process2"/>
    <dgm:cxn modelId="{D79F18EC-4AD1-4E31-A250-8FDFFF08E343}" type="presParOf" srcId="{ACA2D08A-C683-4339-9764-73FCDA0371EC}" destId="{9D3064A2-372B-4DF9-9530-27186C42CCAB}" srcOrd="6" destOrd="0" presId="urn:microsoft.com/office/officeart/2005/8/layout/process2"/>
    <dgm:cxn modelId="{E40CF253-67A8-43AA-89E5-AC5075B72B14}" type="presParOf" srcId="{ACA2D08A-C683-4339-9764-73FCDA0371EC}" destId="{6417F398-EB99-437D-AD7E-D0313CD5A4C7}" srcOrd="7" destOrd="0" presId="urn:microsoft.com/office/officeart/2005/8/layout/process2"/>
    <dgm:cxn modelId="{7D44BA16-8683-49DC-938F-28016FDA2B05}" type="presParOf" srcId="{6417F398-EB99-437D-AD7E-D0313CD5A4C7}" destId="{53FD7074-301B-48B7-B368-97CD81941A53}" srcOrd="0" destOrd="0" presId="urn:microsoft.com/office/officeart/2005/8/layout/process2"/>
    <dgm:cxn modelId="{1D236380-D09A-4A6A-90B6-BB7E6595C00A}" type="presParOf" srcId="{ACA2D08A-C683-4339-9764-73FCDA0371EC}" destId="{FE5A67F3-C013-4D84-8707-498F33B3AE09}" srcOrd="8" destOrd="0" presId="urn:microsoft.com/office/officeart/2005/8/layout/process2"/>
    <dgm:cxn modelId="{1F3533B5-172A-4718-82E6-BB2E2A379108}" type="presParOf" srcId="{ACA2D08A-C683-4339-9764-73FCDA0371EC}" destId="{B163BC98-41C1-42B4-AF4F-E97B25F00C66}" srcOrd="9" destOrd="0" presId="urn:microsoft.com/office/officeart/2005/8/layout/process2"/>
    <dgm:cxn modelId="{DCDFAEFB-62CF-489B-8DE0-052EAF8B53ED}" type="presParOf" srcId="{B163BC98-41C1-42B4-AF4F-E97B25F00C66}" destId="{6A3A8110-672A-4AC3-B94D-458652622372}" srcOrd="0" destOrd="0" presId="urn:microsoft.com/office/officeart/2005/8/layout/process2"/>
    <dgm:cxn modelId="{09B4215E-CEEC-441F-B6FE-A1BFDC44AA1D}" type="presParOf" srcId="{ACA2D08A-C683-4339-9764-73FCDA0371EC}" destId="{654DD4F1-F45A-4A9C-93AA-30737A4C1DC6}" srcOrd="10" destOrd="0" presId="urn:microsoft.com/office/officeart/2005/8/layout/process2"/>
    <dgm:cxn modelId="{1ED3DC82-734A-454B-AD40-A210CEEBB930}" type="presParOf" srcId="{ACA2D08A-C683-4339-9764-73FCDA0371EC}" destId="{86FE1CC5-32D1-4467-9C9C-0E2AD5AB0487}" srcOrd="11" destOrd="0" presId="urn:microsoft.com/office/officeart/2005/8/layout/process2"/>
    <dgm:cxn modelId="{37F7AED2-1856-4338-8394-5C57519B1F68}" type="presParOf" srcId="{86FE1CC5-32D1-4467-9C9C-0E2AD5AB0487}" destId="{29B6FFB2-79F1-444A-B5B6-6A8D1CB299AF}" srcOrd="0" destOrd="0" presId="urn:microsoft.com/office/officeart/2005/8/layout/process2"/>
    <dgm:cxn modelId="{078FBB76-8799-453E-A6B6-E840BF46A71B}" type="presParOf" srcId="{ACA2D08A-C683-4339-9764-73FCDA0371EC}" destId="{56D35255-BB26-458C-8806-0D1565471FF2}" srcOrd="12" destOrd="0" presId="urn:microsoft.com/office/officeart/2005/8/layout/process2"/>
    <dgm:cxn modelId="{1A188D8B-DCD2-4ACB-BC71-DD7522E29187}" type="presParOf" srcId="{ACA2D08A-C683-4339-9764-73FCDA0371EC}" destId="{D0120000-4373-4EE3-A719-CBE2D5C2DF5C}" srcOrd="13" destOrd="0" presId="urn:microsoft.com/office/officeart/2005/8/layout/process2"/>
    <dgm:cxn modelId="{86A4D8EF-7572-427B-B46B-0450FBD29BCE}" type="presParOf" srcId="{D0120000-4373-4EE3-A719-CBE2D5C2DF5C}" destId="{8E52059F-BB8E-4064-B126-4D7DCBC98EC9}" srcOrd="0" destOrd="0" presId="urn:microsoft.com/office/officeart/2005/8/layout/process2"/>
    <dgm:cxn modelId="{8F9429B1-E8B3-46D6-927A-01D007033D33}" type="presParOf" srcId="{ACA2D08A-C683-4339-9764-73FCDA0371EC}" destId="{BFEAE6E7-9418-41E5-B1C5-761AB42C10DA}" srcOrd="14" destOrd="0" presId="urn:microsoft.com/office/officeart/2005/8/layout/process2"/>
    <dgm:cxn modelId="{1A79D3C2-ED9D-4C3A-A09D-55D1FEEF200F}" type="presParOf" srcId="{ACA2D08A-C683-4339-9764-73FCDA0371EC}" destId="{C39C2DA7-309F-40C7-9E88-958074786E2E}" srcOrd="15" destOrd="0" presId="urn:microsoft.com/office/officeart/2005/8/layout/process2"/>
    <dgm:cxn modelId="{23DC595B-6188-4FA9-B556-3456DC01BA19}" type="presParOf" srcId="{C39C2DA7-309F-40C7-9E88-958074786E2E}" destId="{4C59A48E-6F2D-4973-AC35-F7F5F32C9AFA}" srcOrd="0" destOrd="0" presId="urn:microsoft.com/office/officeart/2005/8/layout/process2"/>
    <dgm:cxn modelId="{9982EAC6-05A7-44CE-8C57-35DBBEE6010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6D6BA0-05FD-4FBD-B35E-B761C58D1F48}" type="presOf" srcId="{354110A8-3251-4024-AF96-ED07F24BE84E}" destId="{965A991E-46E0-4938-AE79-D8A87B32A5BA}" srcOrd="0" destOrd="0" presId="urn:microsoft.com/office/officeart/2005/8/layout/process2"/>
    <dgm:cxn modelId="{53C0E390-C738-463E-AF09-EC723C15F581}" type="presOf" srcId="{6FFD8450-89B4-43D2-91D2-95DCF3432754}" destId="{C945702B-CEFB-4CBD-91BD-C44FB0B65A3D}" srcOrd="0" destOrd="0" presId="urn:microsoft.com/office/officeart/2005/8/layout/process2"/>
    <dgm:cxn modelId="{08FECD2A-E9E9-464E-922B-E1341A05D30D}" type="presOf" srcId="{03D6F011-0AEC-434D-899B-63B1C043DB8C}" destId="{29B6FFB2-79F1-444A-B5B6-6A8D1CB299AF}" srcOrd="1" destOrd="0" presId="urn:microsoft.com/office/officeart/2005/8/layout/process2"/>
    <dgm:cxn modelId="{55D13A5D-9350-4E8C-9F88-90A8D0B93222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0138E50-EA3A-4073-BE54-D552E63BCCD5}" type="presOf" srcId="{BE4839F4-6E89-4425-AE37-3417821897B3}" destId="{654DD4F1-F45A-4A9C-93AA-30737A4C1DC6}" srcOrd="0" destOrd="0" presId="urn:microsoft.com/office/officeart/2005/8/layout/process2"/>
    <dgm:cxn modelId="{EB4CBADC-2578-4BBD-BCA3-4A45B72FD89B}" type="presOf" srcId="{0D7CCC52-BA18-4CD5-88C1-38018E85987E}" destId="{BFEAE6E7-9418-41E5-B1C5-761AB42C10D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2073EAB-B0C8-4C72-A047-CB83DFC3809D}" type="presOf" srcId="{03D6F011-0AEC-434D-899B-63B1C043DB8C}" destId="{86FE1CC5-32D1-4467-9C9C-0E2AD5AB0487}" srcOrd="0" destOrd="0" presId="urn:microsoft.com/office/officeart/2005/8/layout/process2"/>
    <dgm:cxn modelId="{7B9A1387-7B53-46C5-9338-81724B5AD40C}" type="presOf" srcId="{A991BABF-8795-412B-A35B-9A83ED1065D6}" destId="{A966AC1A-C00B-4C52-B9FF-0F5D3244909A}" srcOrd="1" destOrd="0" presId="urn:microsoft.com/office/officeart/2005/8/layout/process2"/>
    <dgm:cxn modelId="{AF9AEC3B-B747-44BE-9F5B-32DEEEB59006}" type="presOf" srcId="{CB32E19B-E20E-4927-A257-B3F06687A80C}" destId="{F3527357-3AB1-40FE-A88F-6F5033F614B3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0181084F-E9BD-410A-B0CE-6079846EBC38}" type="presOf" srcId="{45D09D3B-0D29-449C-8EFB-38F9EB552BB4}" destId="{FE5A67F3-C013-4D84-8707-498F33B3AE09}" srcOrd="0" destOrd="0" presId="urn:microsoft.com/office/officeart/2005/8/layout/process2"/>
    <dgm:cxn modelId="{3CB4EDBA-3155-46C9-AA3C-D3FFA037D462}" type="presOf" srcId="{2A4384A0-1EA7-45CE-8380-B3198AED4561}" destId="{53FD7074-301B-48B7-B368-97CD81941A53}" srcOrd="1" destOrd="0" presId="urn:microsoft.com/office/officeart/2005/8/layout/process2"/>
    <dgm:cxn modelId="{4CCEE6F4-AAFD-4CAB-8624-4E0BD596A5C1}" type="presOf" srcId="{9369CA4C-5C4D-404E-AA25-738C4E279C6E}" destId="{ACA2D08A-C683-4339-9764-73FCDA0371EC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452D0094-20E9-4C93-93A3-813E3E9019ED}" type="presOf" srcId="{A991BABF-8795-412B-A35B-9A83ED1065D6}" destId="{DFB2B1CB-7175-418A-9169-7E501F937E7E}" srcOrd="0" destOrd="0" presId="urn:microsoft.com/office/officeart/2005/8/layout/process2"/>
    <dgm:cxn modelId="{4B638AEF-6873-4F7D-A196-7B0EF8936DB3}" type="presOf" srcId="{E8E03D60-B94B-4C49-8079-2942FF36E42C}" destId="{4C59A48E-6F2D-4973-AC35-F7F5F32C9AFA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D05E0D32-5A5B-4D14-89F7-EC69C94A2621}" type="presOf" srcId="{2A4384A0-1EA7-45CE-8380-B3198AED4561}" destId="{6417F398-EB99-437D-AD7E-D0313CD5A4C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79BD647-4773-42FE-9936-5906189D5E63}" type="presOf" srcId="{0AF0E7B4-19CD-4A59-9DA3-DED03009D3E3}" destId="{2B4B263F-4B14-4084-A51E-72C348DF5192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E6077201-20E4-4B3E-9580-8CCA7ECB4940}" type="presOf" srcId="{0AF0E7B4-19CD-4A59-9DA3-DED03009D3E3}" destId="{FEE0E53B-CAF7-4BC2-A543-4D4B22738326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0B5AE72-F2C5-4344-B51C-D4CBE225CD03}" type="presOf" srcId="{17895556-1A56-42A7-BD5C-713CC1AF39D1}" destId="{9D3064A2-372B-4DF9-9530-27186C42CCAB}" srcOrd="0" destOrd="0" presId="urn:microsoft.com/office/officeart/2005/8/layout/process2"/>
    <dgm:cxn modelId="{F292179A-6C1D-4914-9D7B-CD74D40F410C}" type="presOf" srcId="{6FFD8450-89B4-43D2-91D2-95DCF3432754}" destId="{1B78BF1E-F35D-40BF-8053-0FDA0666EE9C}" srcOrd="1" destOrd="0" presId="urn:microsoft.com/office/officeart/2005/8/layout/process2"/>
    <dgm:cxn modelId="{9EB0BE92-A282-48EA-AA6F-0FA0E045A8B6}" type="presOf" srcId="{E8CA9696-963F-4631-8C30-36FC64BFA859}" destId="{D0120000-4373-4EE3-A719-CBE2D5C2DF5C}" srcOrd="0" destOrd="0" presId="urn:microsoft.com/office/officeart/2005/8/layout/process2"/>
    <dgm:cxn modelId="{75631FD6-932B-4D1C-8232-5947A0D9C059}" type="presOf" srcId="{58B9B694-89B6-40BF-B532-4EAB3262C007}" destId="{B163BC98-41C1-42B4-AF4F-E97B25F00C66}" srcOrd="0" destOrd="0" presId="urn:microsoft.com/office/officeart/2005/8/layout/process2"/>
    <dgm:cxn modelId="{8DCF3BD6-852C-455D-8FDD-581EBC0C929E}" type="presOf" srcId="{E8CA9696-963F-4631-8C30-36FC64BFA859}" destId="{8E52059F-BB8E-4064-B126-4D7DCBC98EC9}" srcOrd="1" destOrd="0" presId="urn:microsoft.com/office/officeart/2005/8/layout/process2"/>
    <dgm:cxn modelId="{47B36874-1759-42CB-99A8-0527E109BFD3}" type="presOf" srcId="{58B9B694-89B6-40BF-B532-4EAB3262C007}" destId="{6A3A8110-672A-4AC3-B94D-458652622372}" srcOrd="1" destOrd="0" presId="urn:microsoft.com/office/officeart/2005/8/layout/process2"/>
    <dgm:cxn modelId="{AF2F0FC6-E149-4DA0-A4D3-D487DC2BC790}" type="presOf" srcId="{ED779350-B19B-453F-B8F5-3B67A502A2CB}" destId="{AB55E93F-C1AE-415E-BF57-36F030B929FE}" srcOrd="0" destOrd="0" presId="urn:microsoft.com/office/officeart/2005/8/layout/process2"/>
    <dgm:cxn modelId="{5E13401D-2D6A-43C7-AC63-08E99ABACDED}" type="presOf" srcId="{E9C8239A-F857-4F1C-9325-14A0F2144C13}" destId="{3BBBFDC7-D76C-4458-8F4D-2A7FB1B6303E}" srcOrd="0" destOrd="0" presId="urn:microsoft.com/office/officeart/2005/8/layout/process2"/>
    <dgm:cxn modelId="{E9C7579E-FECC-4DF6-A969-42BB860D7B93}" type="presOf" srcId="{E8E03D60-B94B-4C49-8079-2942FF36E42C}" destId="{C39C2DA7-309F-40C7-9E88-958074786E2E}" srcOrd="0" destOrd="0" presId="urn:microsoft.com/office/officeart/2005/8/layout/process2"/>
    <dgm:cxn modelId="{C15FBBF4-AB0B-4F3F-B177-41D1A18D2057}" type="presParOf" srcId="{ACA2D08A-C683-4339-9764-73FCDA0371EC}" destId="{3BBBFDC7-D76C-4458-8F4D-2A7FB1B6303E}" srcOrd="0" destOrd="0" presId="urn:microsoft.com/office/officeart/2005/8/layout/process2"/>
    <dgm:cxn modelId="{B65D09CF-87FD-4C92-AC7C-FE0F2763F459}" type="presParOf" srcId="{ACA2D08A-C683-4339-9764-73FCDA0371EC}" destId="{DFB2B1CB-7175-418A-9169-7E501F937E7E}" srcOrd="1" destOrd="0" presId="urn:microsoft.com/office/officeart/2005/8/layout/process2"/>
    <dgm:cxn modelId="{299E976E-5641-46D0-8034-2CB3660B349F}" type="presParOf" srcId="{DFB2B1CB-7175-418A-9169-7E501F937E7E}" destId="{A966AC1A-C00B-4C52-B9FF-0F5D3244909A}" srcOrd="0" destOrd="0" presId="urn:microsoft.com/office/officeart/2005/8/layout/process2"/>
    <dgm:cxn modelId="{A6DB0DF0-9CBB-4EBE-BFA5-9DDA491D59DF}" type="presParOf" srcId="{ACA2D08A-C683-4339-9764-73FCDA0371EC}" destId="{965A991E-46E0-4938-AE79-D8A87B32A5BA}" srcOrd="2" destOrd="0" presId="urn:microsoft.com/office/officeart/2005/8/layout/process2"/>
    <dgm:cxn modelId="{EA49FDA8-A517-4FDC-BEF8-1AE13571F508}" type="presParOf" srcId="{ACA2D08A-C683-4339-9764-73FCDA0371EC}" destId="{2B4B263F-4B14-4084-A51E-72C348DF5192}" srcOrd="3" destOrd="0" presId="urn:microsoft.com/office/officeart/2005/8/layout/process2"/>
    <dgm:cxn modelId="{57B0331F-2920-4D20-9DFD-3DCDCB17A8BF}" type="presParOf" srcId="{2B4B263F-4B14-4084-A51E-72C348DF5192}" destId="{FEE0E53B-CAF7-4BC2-A543-4D4B22738326}" srcOrd="0" destOrd="0" presId="urn:microsoft.com/office/officeart/2005/8/layout/process2"/>
    <dgm:cxn modelId="{CFC77A8B-9CC0-45B5-BF20-5FD5F80C6C3D}" type="presParOf" srcId="{ACA2D08A-C683-4339-9764-73FCDA0371EC}" destId="{AB55E93F-C1AE-415E-BF57-36F030B929FE}" srcOrd="4" destOrd="0" presId="urn:microsoft.com/office/officeart/2005/8/layout/process2"/>
    <dgm:cxn modelId="{0EF35845-AC22-4DEE-88DB-9242109B36D5}" type="presParOf" srcId="{ACA2D08A-C683-4339-9764-73FCDA0371EC}" destId="{C945702B-CEFB-4CBD-91BD-C44FB0B65A3D}" srcOrd="5" destOrd="0" presId="urn:microsoft.com/office/officeart/2005/8/layout/process2"/>
    <dgm:cxn modelId="{7E29FF86-BCAC-4CA6-876F-42F294BD8D1F}" type="presParOf" srcId="{C945702B-CEFB-4CBD-91BD-C44FB0B65A3D}" destId="{1B78BF1E-F35D-40BF-8053-0FDA0666EE9C}" srcOrd="0" destOrd="0" presId="urn:microsoft.com/office/officeart/2005/8/layout/process2"/>
    <dgm:cxn modelId="{6E0028BE-5AE3-43A9-93B5-9B2033F2ACF4}" type="presParOf" srcId="{ACA2D08A-C683-4339-9764-73FCDA0371EC}" destId="{9D3064A2-372B-4DF9-9530-27186C42CCAB}" srcOrd="6" destOrd="0" presId="urn:microsoft.com/office/officeart/2005/8/layout/process2"/>
    <dgm:cxn modelId="{985F588A-6386-47CF-9BBA-3EFBDDDF91EE}" type="presParOf" srcId="{ACA2D08A-C683-4339-9764-73FCDA0371EC}" destId="{6417F398-EB99-437D-AD7E-D0313CD5A4C7}" srcOrd="7" destOrd="0" presId="urn:microsoft.com/office/officeart/2005/8/layout/process2"/>
    <dgm:cxn modelId="{B4E838C4-1528-4B4F-A2FB-078628398D00}" type="presParOf" srcId="{6417F398-EB99-437D-AD7E-D0313CD5A4C7}" destId="{53FD7074-301B-48B7-B368-97CD81941A53}" srcOrd="0" destOrd="0" presId="urn:microsoft.com/office/officeart/2005/8/layout/process2"/>
    <dgm:cxn modelId="{ACA36B70-3692-483A-9606-6800294227B9}" type="presParOf" srcId="{ACA2D08A-C683-4339-9764-73FCDA0371EC}" destId="{FE5A67F3-C013-4D84-8707-498F33B3AE09}" srcOrd="8" destOrd="0" presId="urn:microsoft.com/office/officeart/2005/8/layout/process2"/>
    <dgm:cxn modelId="{8DC4DD57-4BE6-42E6-9D81-03771DA55B3E}" type="presParOf" srcId="{ACA2D08A-C683-4339-9764-73FCDA0371EC}" destId="{B163BC98-41C1-42B4-AF4F-E97B25F00C66}" srcOrd="9" destOrd="0" presId="urn:microsoft.com/office/officeart/2005/8/layout/process2"/>
    <dgm:cxn modelId="{8056E45E-C310-441E-814E-86CFF754F093}" type="presParOf" srcId="{B163BC98-41C1-42B4-AF4F-E97B25F00C66}" destId="{6A3A8110-672A-4AC3-B94D-458652622372}" srcOrd="0" destOrd="0" presId="urn:microsoft.com/office/officeart/2005/8/layout/process2"/>
    <dgm:cxn modelId="{A2E6724A-7C10-46F2-B77A-BE0A6141562B}" type="presParOf" srcId="{ACA2D08A-C683-4339-9764-73FCDA0371EC}" destId="{654DD4F1-F45A-4A9C-93AA-30737A4C1DC6}" srcOrd="10" destOrd="0" presId="urn:microsoft.com/office/officeart/2005/8/layout/process2"/>
    <dgm:cxn modelId="{9BBA2719-504C-424B-85EE-948DD90DA252}" type="presParOf" srcId="{ACA2D08A-C683-4339-9764-73FCDA0371EC}" destId="{86FE1CC5-32D1-4467-9C9C-0E2AD5AB0487}" srcOrd="11" destOrd="0" presId="urn:microsoft.com/office/officeart/2005/8/layout/process2"/>
    <dgm:cxn modelId="{1F93A974-8BDA-4DC4-8AEF-C17B597A4E12}" type="presParOf" srcId="{86FE1CC5-32D1-4467-9C9C-0E2AD5AB0487}" destId="{29B6FFB2-79F1-444A-B5B6-6A8D1CB299AF}" srcOrd="0" destOrd="0" presId="urn:microsoft.com/office/officeart/2005/8/layout/process2"/>
    <dgm:cxn modelId="{D326B892-F67F-441F-8477-3E1A2A95FAD2}" type="presParOf" srcId="{ACA2D08A-C683-4339-9764-73FCDA0371EC}" destId="{56D35255-BB26-458C-8806-0D1565471FF2}" srcOrd="12" destOrd="0" presId="urn:microsoft.com/office/officeart/2005/8/layout/process2"/>
    <dgm:cxn modelId="{030112DE-A6FC-4B15-B7D8-83629ECABF37}" type="presParOf" srcId="{ACA2D08A-C683-4339-9764-73FCDA0371EC}" destId="{D0120000-4373-4EE3-A719-CBE2D5C2DF5C}" srcOrd="13" destOrd="0" presId="urn:microsoft.com/office/officeart/2005/8/layout/process2"/>
    <dgm:cxn modelId="{43DFD9F1-2C79-47DD-AB7E-C1FA767F31E2}" type="presParOf" srcId="{D0120000-4373-4EE3-A719-CBE2D5C2DF5C}" destId="{8E52059F-BB8E-4064-B126-4D7DCBC98EC9}" srcOrd="0" destOrd="0" presId="urn:microsoft.com/office/officeart/2005/8/layout/process2"/>
    <dgm:cxn modelId="{B80A6727-413F-46D7-988E-8634E017E6BD}" type="presParOf" srcId="{ACA2D08A-C683-4339-9764-73FCDA0371EC}" destId="{BFEAE6E7-9418-41E5-B1C5-761AB42C10DA}" srcOrd="14" destOrd="0" presId="urn:microsoft.com/office/officeart/2005/8/layout/process2"/>
    <dgm:cxn modelId="{94747FE0-C6AE-4C98-8D2D-E062253A39AE}" type="presParOf" srcId="{ACA2D08A-C683-4339-9764-73FCDA0371EC}" destId="{C39C2DA7-309F-40C7-9E88-958074786E2E}" srcOrd="15" destOrd="0" presId="urn:microsoft.com/office/officeart/2005/8/layout/process2"/>
    <dgm:cxn modelId="{9058C0CF-DEBB-4DC2-890E-5CBE0AA1F208}" type="presParOf" srcId="{C39C2DA7-309F-40C7-9E88-958074786E2E}" destId="{4C59A48E-6F2D-4973-AC35-F7F5F32C9AFA}" srcOrd="0" destOrd="0" presId="urn:microsoft.com/office/officeart/2005/8/layout/process2"/>
    <dgm:cxn modelId="{B9C5DAB6-035C-4DC9-A343-2D08CC5EDEC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B063D2-BE14-4B45-B90B-E5F8F6A92807}" type="presOf" srcId="{03D6F011-0AEC-434D-899B-63B1C043DB8C}" destId="{86FE1CC5-32D1-4467-9C9C-0E2AD5AB048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547A502-FC67-4387-9D65-4F696F31F956}" type="presOf" srcId="{58B9B694-89B6-40BF-B532-4EAB3262C007}" destId="{6A3A8110-672A-4AC3-B94D-458652622372}" srcOrd="1" destOrd="0" presId="urn:microsoft.com/office/officeart/2005/8/layout/process2"/>
    <dgm:cxn modelId="{8128D4BA-B0A0-4697-8560-CF9D9DE010C3}" type="presOf" srcId="{0AF0E7B4-19CD-4A59-9DA3-DED03009D3E3}" destId="{FEE0E53B-CAF7-4BC2-A543-4D4B22738326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0964C43A-243A-4966-8E85-3664C37DCC48}" type="presOf" srcId="{E8CA9696-963F-4631-8C30-36FC64BFA859}" destId="{D0120000-4373-4EE3-A719-CBE2D5C2DF5C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89FDF1C1-FB2E-405F-A129-08940B5A13BF}" type="presOf" srcId="{9369CA4C-5C4D-404E-AA25-738C4E279C6E}" destId="{ACA2D08A-C683-4339-9764-73FCDA0371EC}" srcOrd="0" destOrd="0" presId="urn:microsoft.com/office/officeart/2005/8/layout/process2"/>
    <dgm:cxn modelId="{D213FF6C-C0B2-48C1-BD34-4D1D468DB908}" type="presOf" srcId="{F128CA6B-59B3-43D2-A43A-D893D41780DC}" destId="{56D35255-BB26-458C-8806-0D1565471FF2}" srcOrd="0" destOrd="0" presId="urn:microsoft.com/office/officeart/2005/8/layout/process2"/>
    <dgm:cxn modelId="{46F231E5-2F67-47BF-9D1A-3AD0940F6239}" type="presOf" srcId="{E8E03D60-B94B-4C49-8079-2942FF36E42C}" destId="{C39C2DA7-309F-40C7-9E88-958074786E2E}" srcOrd="0" destOrd="0" presId="urn:microsoft.com/office/officeart/2005/8/layout/process2"/>
    <dgm:cxn modelId="{BC5D6E9D-4135-4C44-B64E-67E28EE17B50}" type="presOf" srcId="{2A4384A0-1EA7-45CE-8380-B3198AED4561}" destId="{53FD7074-301B-48B7-B368-97CD81941A53}" srcOrd="1" destOrd="0" presId="urn:microsoft.com/office/officeart/2005/8/layout/process2"/>
    <dgm:cxn modelId="{878F1250-DEEF-4777-8943-0A2B6CAABD24}" type="presOf" srcId="{2A4384A0-1EA7-45CE-8380-B3198AED4561}" destId="{6417F398-EB99-437D-AD7E-D0313CD5A4C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42125939-4059-4BF4-A57D-91A40B941C17}" type="presOf" srcId="{A991BABF-8795-412B-A35B-9A83ED1065D6}" destId="{DFB2B1CB-7175-418A-9169-7E501F937E7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12BE3F27-B095-437E-A5AB-0B8D0006D356}" type="presOf" srcId="{17895556-1A56-42A7-BD5C-713CC1AF39D1}" destId="{9D3064A2-372B-4DF9-9530-27186C42CCAB}" srcOrd="0" destOrd="0" presId="urn:microsoft.com/office/officeart/2005/8/layout/process2"/>
    <dgm:cxn modelId="{2E2B120C-2779-4213-9BDE-83EFC828F12B}" type="presOf" srcId="{E8E03D60-B94B-4C49-8079-2942FF36E42C}" destId="{4C59A48E-6F2D-4973-AC35-F7F5F32C9AFA}" srcOrd="1" destOrd="0" presId="urn:microsoft.com/office/officeart/2005/8/layout/process2"/>
    <dgm:cxn modelId="{03A8D8DF-6DD2-46EA-888B-1B804DE85451}" type="presOf" srcId="{A991BABF-8795-412B-A35B-9A83ED1065D6}" destId="{A966AC1A-C00B-4C52-B9FF-0F5D3244909A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6561CB48-F8BA-4471-BA95-9249B64810A4}" type="presOf" srcId="{58B9B694-89B6-40BF-B532-4EAB3262C007}" destId="{B163BC98-41C1-42B4-AF4F-E97B25F00C66}" srcOrd="0" destOrd="0" presId="urn:microsoft.com/office/officeart/2005/8/layout/process2"/>
    <dgm:cxn modelId="{082786E6-01D6-455F-B5CA-4BC80E0F2AF0}" type="presOf" srcId="{03D6F011-0AEC-434D-899B-63B1C043DB8C}" destId="{29B6FFB2-79F1-444A-B5B6-6A8D1CB299AF}" srcOrd="1" destOrd="0" presId="urn:microsoft.com/office/officeart/2005/8/layout/process2"/>
    <dgm:cxn modelId="{FF36C5C1-4C01-4E38-9EE3-8A1777D3E4D2}" type="presOf" srcId="{BE4839F4-6E89-4425-AE37-3417821897B3}" destId="{654DD4F1-F45A-4A9C-93AA-30737A4C1DC6}" srcOrd="0" destOrd="0" presId="urn:microsoft.com/office/officeart/2005/8/layout/process2"/>
    <dgm:cxn modelId="{BFD15F58-807C-4DAA-8A27-2EB3F6D4C784}" type="presOf" srcId="{45D09D3B-0D29-449C-8EFB-38F9EB552BB4}" destId="{FE5A67F3-C013-4D84-8707-498F33B3AE09}" srcOrd="0" destOrd="0" presId="urn:microsoft.com/office/officeart/2005/8/layout/process2"/>
    <dgm:cxn modelId="{A353988D-5A83-45A3-9424-279A3A50B5F6}" type="presOf" srcId="{0AF0E7B4-19CD-4A59-9DA3-DED03009D3E3}" destId="{2B4B263F-4B14-4084-A51E-72C348DF5192}" srcOrd="0" destOrd="0" presId="urn:microsoft.com/office/officeart/2005/8/layout/process2"/>
    <dgm:cxn modelId="{D6CFB68B-186E-43A2-8528-BED914E45588}" type="presOf" srcId="{6FFD8450-89B4-43D2-91D2-95DCF3432754}" destId="{1B78BF1E-F35D-40BF-8053-0FDA0666EE9C}" srcOrd="1" destOrd="0" presId="urn:microsoft.com/office/officeart/2005/8/layout/process2"/>
    <dgm:cxn modelId="{587F4D87-E33B-406C-9133-3BF8205BC6D0}" type="presOf" srcId="{ED779350-B19B-453F-B8F5-3B67A502A2CB}" destId="{AB55E93F-C1AE-415E-BF57-36F030B929FE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76926DE7-5864-4A0D-A275-EE92AB10E771}" type="presOf" srcId="{354110A8-3251-4024-AF96-ED07F24BE84E}" destId="{965A991E-46E0-4938-AE79-D8A87B32A5BA}" srcOrd="0" destOrd="0" presId="urn:microsoft.com/office/officeart/2005/8/layout/process2"/>
    <dgm:cxn modelId="{01A99031-B5D9-4D21-8567-48D478B5E826}" type="presOf" srcId="{0D7CCC52-BA18-4CD5-88C1-38018E85987E}" destId="{BFEAE6E7-9418-41E5-B1C5-761AB42C10DA}" srcOrd="0" destOrd="0" presId="urn:microsoft.com/office/officeart/2005/8/layout/process2"/>
    <dgm:cxn modelId="{897F7651-41EB-4F14-8FBA-9AD8423EB2BD}" type="presOf" srcId="{E9C8239A-F857-4F1C-9325-14A0F2144C13}" destId="{3BBBFDC7-D76C-4458-8F4D-2A7FB1B6303E}" srcOrd="0" destOrd="0" presId="urn:microsoft.com/office/officeart/2005/8/layout/process2"/>
    <dgm:cxn modelId="{764A8D8D-9393-4B07-8B9D-041AA67FBECB}" type="presOf" srcId="{CB32E19B-E20E-4927-A257-B3F06687A80C}" destId="{F3527357-3AB1-40FE-A88F-6F5033F614B3}" srcOrd="0" destOrd="0" presId="urn:microsoft.com/office/officeart/2005/8/layout/process2"/>
    <dgm:cxn modelId="{230562C4-8567-4508-BB05-D5AC59B20CCA}" type="presOf" srcId="{6FFD8450-89B4-43D2-91D2-95DCF3432754}" destId="{C945702B-CEFB-4CBD-91BD-C44FB0B65A3D}" srcOrd="0" destOrd="0" presId="urn:microsoft.com/office/officeart/2005/8/layout/process2"/>
    <dgm:cxn modelId="{85FC7AC4-7F35-4C6C-BA1B-96FF7A02713E}" type="presOf" srcId="{E8CA9696-963F-4631-8C30-36FC64BFA859}" destId="{8E52059F-BB8E-4064-B126-4D7DCBC98EC9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B85CE9B1-8643-4492-B783-81F5B845449A}" type="presParOf" srcId="{ACA2D08A-C683-4339-9764-73FCDA0371EC}" destId="{3BBBFDC7-D76C-4458-8F4D-2A7FB1B6303E}" srcOrd="0" destOrd="0" presId="urn:microsoft.com/office/officeart/2005/8/layout/process2"/>
    <dgm:cxn modelId="{EF34F9EB-4D44-490B-A990-36A7AEF2E3B1}" type="presParOf" srcId="{ACA2D08A-C683-4339-9764-73FCDA0371EC}" destId="{DFB2B1CB-7175-418A-9169-7E501F937E7E}" srcOrd="1" destOrd="0" presId="urn:microsoft.com/office/officeart/2005/8/layout/process2"/>
    <dgm:cxn modelId="{5EB76DA3-2347-4D5B-B54D-D7F703E81F02}" type="presParOf" srcId="{DFB2B1CB-7175-418A-9169-7E501F937E7E}" destId="{A966AC1A-C00B-4C52-B9FF-0F5D3244909A}" srcOrd="0" destOrd="0" presId="urn:microsoft.com/office/officeart/2005/8/layout/process2"/>
    <dgm:cxn modelId="{C00AA902-DE62-427D-BA81-C82A0D583ED8}" type="presParOf" srcId="{ACA2D08A-C683-4339-9764-73FCDA0371EC}" destId="{965A991E-46E0-4938-AE79-D8A87B32A5BA}" srcOrd="2" destOrd="0" presId="urn:microsoft.com/office/officeart/2005/8/layout/process2"/>
    <dgm:cxn modelId="{C0A05886-5E07-4287-A6DF-F48CA08C3AE6}" type="presParOf" srcId="{ACA2D08A-C683-4339-9764-73FCDA0371EC}" destId="{2B4B263F-4B14-4084-A51E-72C348DF5192}" srcOrd="3" destOrd="0" presId="urn:microsoft.com/office/officeart/2005/8/layout/process2"/>
    <dgm:cxn modelId="{27899D90-D732-4E8A-BD4D-8FFFFFB57206}" type="presParOf" srcId="{2B4B263F-4B14-4084-A51E-72C348DF5192}" destId="{FEE0E53B-CAF7-4BC2-A543-4D4B22738326}" srcOrd="0" destOrd="0" presId="urn:microsoft.com/office/officeart/2005/8/layout/process2"/>
    <dgm:cxn modelId="{B854DAC1-8284-45A7-9451-F804B354325A}" type="presParOf" srcId="{ACA2D08A-C683-4339-9764-73FCDA0371EC}" destId="{AB55E93F-C1AE-415E-BF57-36F030B929FE}" srcOrd="4" destOrd="0" presId="urn:microsoft.com/office/officeart/2005/8/layout/process2"/>
    <dgm:cxn modelId="{D80264F3-C61E-4B73-97CC-55AC58BE4D54}" type="presParOf" srcId="{ACA2D08A-C683-4339-9764-73FCDA0371EC}" destId="{C945702B-CEFB-4CBD-91BD-C44FB0B65A3D}" srcOrd="5" destOrd="0" presId="urn:microsoft.com/office/officeart/2005/8/layout/process2"/>
    <dgm:cxn modelId="{2B3E9233-EAF8-42F9-9161-E97A41404B45}" type="presParOf" srcId="{C945702B-CEFB-4CBD-91BD-C44FB0B65A3D}" destId="{1B78BF1E-F35D-40BF-8053-0FDA0666EE9C}" srcOrd="0" destOrd="0" presId="urn:microsoft.com/office/officeart/2005/8/layout/process2"/>
    <dgm:cxn modelId="{31D4DA10-B9B3-4C64-A320-9B670FC85DA4}" type="presParOf" srcId="{ACA2D08A-C683-4339-9764-73FCDA0371EC}" destId="{9D3064A2-372B-4DF9-9530-27186C42CCAB}" srcOrd="6" destOrd="0" presId="urn:microsoft.com/office/officeart/2005/8/layout/process2"/>
    <dgm:cxn modelId="{D843F408-3AEF-445F-A70E-983D3FC609C7}" type="presParOf" srcId="{ACA2D08A-C683-4339-9764-73FCDA0371EC}" destId="{6417F398-EB99-437D-AD7E-D0313CD5A4C7}" srcOrd="7" destOrd="0" presId="urn:microsoft.com/office/officeart/2005/8/layout/process2"/>
    <dgm:cxn modelId="{EEB94748-8EA8-47F8-91E8-559866197F8A}" type="presParOf" srcId="{6417F398-EB99-437D-AD7E-D0313CD5A4C7}" destId="{53FD7074-301B-48B7-B368-97CD81941A53}" srcOrd="0" destOrd="0" presId="urn:microsoft.com/office/officeart/2005/8/layout/process2"/>
    <dgm:cxn modelId="{40466D5C-646E-4895-8BFA-0F7E9711EFB8}" type="presParOf" srcId="{ACA2D08A-C683-4339-9764-73FCDA0371EC}" destId="{FE5A67F3-C013-4D84-8707-498F33B3AE09}" srcOrd="8" destOrd="0" presId="urn:microsoft.com/office/officeart/2005/8/layout/process2"/>
    <dgm:cxn modelId="{1B2E489B-60CA-421A-B3DB-2B2412245186}" type="presParOf" srcId="{ACA2D08A-C683-4339-9764-73FCDA0371EC}" destId="{B163BC98-41C1-42B4-AF4F-E97B25F00C66}" srcOrd="9" destOrd="0" presId="urn:microsoft.com/office/officeart/2005/8/layout/process2"/>
    <dgm:cxn modelId="{4ADF1D11-E14D-4757-BF51-915458401582}" type="presParOf" srcId="{B163BC98-41C1-42B4-AF4F-E97B25F00C66}" destId="{6A3A8110-672A-4AC3-B94D-458652622372}" srcOrd="0" destOrd="0" presId="urn:microsoft.com/office/officeart/2005/8/layout/process2"/>
    <dgm:cxn modelId="{83E7A2BC-F090-4640-AAC4-B94D5A698F50}" type="presParOf" srcId="{ACA2D08A-C683-4339-9764-73FCDA0371EC}" destId="{654DD4F1-F45A-4A9C-93AA-30737A4C1DC6}" srcOrd="10" destOrd="0" presId="urn:microsoft.com/office/officeart/2005/8/layout/process2"/>
    <dgm:cxn modelId="{E2C80729-AD25-4B2A-879F-F48E0BA866D2}" type="presParOf" srcId="{ACA2D08A-C683-4339-9764-73FCDA0371EC}" destId="{86FE1CC5-32D1-4467-9C9C-0E2AD5AB0487}" srcOrd="11" destOrd="0" presId="urn:microsoft.com/office/officeart/2005/8/layout/process2"/>
    <dgm:cxn modelId="{9335C06A-ACF0-4610-BDAE-C3CF1F99E9EA}" type="presParOf" srcId="{86FE1CC5-32D1-4467-9C9C-0E2AD5AB0487}" destId="{29B6FFB2-79F1-444A-B5B6-6A8D1CB299AF}" srcOrd="0" destOrd="0" presId="urn:microsoft.com/office/officeart/2005/8/layout/process2"/>
    <dgm:cxn modelId="{1BE93316-CF86-4F96-8906-2543E5A26429}" type="presParOf" srcId="{ACA2D08A-C683-4339-9764-73FCDA0371EC}" destId="{56D35255-BB26-458C-8806-0D1565471FF2}" srcOrd="12" destOrd="0" presId="urn:microsoft.com/office/officeart/2005/8/layout/process2"/>
    <dgm:cxn modelId="{0B0F9557-A501-4AA5-BACD-14CB3D7BD4F2}" type="presParOf" srcId="{ACA2D08A-C683-4339-9764-73FCDA0371EC}" destId="{D0120000-4373-4EE3-A719-CBE2D5C2DF5C}" srcOrd="13" destOrd="0" presId="urn:microsoft.com/office/officeart/2005/8/layout/process2"/>
    <dgm:cxn modelId="{C2D2EE9F-495D-49BB-ACF9-E37939A4D0B1}" type="presParOf" srcId="{D0120000-4373-4EE3-A719-CBE2D5C2DF5C}" destId="{8E52059F-BB8E-4064-B126-4D7DCBC98EC9}" srcOrd="0" destOrd="0" presId="urn:microsoft.com/office/officeart/2005/8/layout/process2"/>
    <dgm:cxn modelId="{DADB4A8D-91EF-4CDF-AB81-E167589765C7}" type="presParOf" srcId="{ACA2D08A-C683-4339-9764-73FCDA0371EC}" destId="{BFEAE6E7-9418-41E5-B1C5-761AB42C10DA}" srcOrd="14" destOrd="0" presId="urn:microsoft.com/office/officeart/2005/8/layout/process2"/>
    <dgm:cxn modelId="{A5ABA3DB-E4EC-4142-8ABF-A8802D88C258}" type="presParOf" srcId="{ACA2D08A-C683-4339-9764-73FCDA0371EC}" destId="{C39C2DA7-309F-40C7-9E88-958074786E2E}" srcOrd="15" destOrd="0" presId="urn:microsoft.com/office/officeart/2005/8/layout/process2"/>
    <dgm:cxn modelId="{E2DFE36D-C9D6-4232-A813-DA5AA73A7FCE}" type="presParOf" srcId="{C39C2DA7-309F-40C7-9E88-958074786E2E}" destId="{4C59A48E-6F2D-4973-AC35-F7F5F32C9AFA}" srcOrd="0" destOrd="0" presId="urn:microsoft.com/office/officeart/2005/8/layout/process2"/>
    <dgm:cxn modelId="{9B382000-7ACB-4EC3-B94C-574E043954B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1C628DB9-DD90-4F31-8870-B594587AFB8A}" type="presOf" srcId="{58B9B694-89B6-40BF-B532-4EAB3262C007}" destId="{6A3A8110-672A-4AC3-B94D-458652622372}" srcOrd="1" destOrd="0" presId="urn:microsoft.com/office/officeart/2005/8/layout/process2"/>
    <dgm:cxn modelId="{3ADBF0D8-7A6A-4BEF-9785-70EE30C10809}" type="presOf" srcId="{E8E03D60-B94B-4C49-8079-2942FF36E42C}" destId="{C39C2DA7-309F-40C7-9E88-958074786E2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140C5082-B663-4B0E-B21B-CF27B4ACE47A}" type="presOf" srcId="{354110A8-3251-4024-AF96-ED07F24BE84E}" destId="{965A991E-46E0-4938-AE79-D8A87B32A5BA}" srcOrd="0" destOrd="0" presId="urn:microsoft.com/office/officeart/2005/8/layout/process2"/>
    <dgm:cxn modelId="{B816D8DB-9F34-4E0C-A0DF-E8C12FB5B788}" type="presOf" srcId="{F128CA6B-59B3-43D2-A43A-D893D41780DC}" destId="{56D35255-BB26-458C-8806-0D1565471FF2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D03EBBF6-6D29-42BF-9326-CA2B5CF0DB20}" type="presOf" srcId="{CB32E19B-E20E-4927-A257-B3F06687A80C}" destId="{F3527357-3AB1-40FE-A88F-6F5033F614B3}" srcOrd="0" destOrd="0" presId="urn:microsoft.com/office/officeart/2005/8/layout/process2"/>
    <dgm:cxn modelId="{2623E0DA-AD90-4C9B-B2E6-19D9FFF948B9}" type="presOf" srcId="{E8E03D60-B94B-4C49-8079-2942FF36E42C}" destId="{4C59A48E-6F2D-4973-AC35-F7F5F32C9AFA}" srcOrd="1" destOrd="0" presId="urn:microsoft.com/office/officeart/2005/8/layout/process2"/>
    <dgm:cxn modelId="{2870A589-B354-42DE-A9F3-8453519E88D2}" type="presOf" srcId="{6FFD8450-89B4-43D2-91D2-95DCF3432754}" destId="{C945702B-CEFB-4CBD-91BD-C44FB0B65A3D}" srcOrd="0" destOrd="0" presId="urn:microsoft.com/office/officeart/2005/8/layout/process2"/>
    <dgm:cxn modelId="{AE7CF071-B342-4024-A545-68510E06E9A2}" type="presOf" srcId="{E9C8239A-F857-4F1C-9325-14A0F2144C13}" destId="{3BBBFDC7-D76C-4458-8F4D-2A7FB1B6303E}" srcOrd="0" destOrd="0" presId="urn:microsoft.com/office/officeart/2005/8/layout/process2"/>
    <dgm:cxn modelId="{B7B49FD1-EA34-4D8B-88BB-40A65AE06919}" type="presOf" srcId="{A991BABF-8795-412B-A35B-9A83ED1065D6}" destId="{A966AC1A-C00B-4C52-B9FF-0F5D3244909A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9B49B23-38AC-4CF6-9293-3B1723716D5E}" type="presOf" srcId="{6FFD8450-89B4-43D2-91D2-95DCF3432754}" destId="{1B78BF1E-F35D-40BF-8053-0FDA0666EE9C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3C06A6E-7D07-4BBC-9DC0-5EC9F1C85443}" type="presOf" srcId="{E8CA9696-963F-4631-8C30-36FC64BFA859}" destId="{8E52059F-BB8E-4064-B126-4D7DCBC98EC9}" srcOrd="1" destOrd="0" presId="urn:microsoft.com/office/officeart/2005/8/layout/process2"/>
    <dgm:cxn modelId="{715B3293-E951-4BC5-BBC5-3B8FD3CD1862}" type="presOf" srcId="{03D6F011-0AEC-434D-899B-63B1C043DB8C}" destId="{29B6FFB2-79F1-444A-B5B6-6A8D1CB299AF}" srcOrd="1" destOrd="0" presId="urn:microsoft.com/office/officeart/2005/8/layout/process2"/>
    <dgm:cxn modelId="{235E05CF-DB1D-4100-8890-E2FC5C21B748}" type="presOf" srcId="{45D09D3B-0D29-449C-8EFB-38F9EB552BB4}" destId="{FE5A67F3-C013-4D84-8707-498F33B3AE09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ABBA9036-1F12-407E-813C-16E2EFF387DC}" type="presOf" srcId="{9369CA4C-5C4D-404E-AA25-738C4E279C6E}" destId="{ACA2D08A-C683-4339-9764-73FCDA0371EC}" srcOrd="0" destOrd="0" presId="urn:microsoft.com/office/officeart/2005/8/layout/process2"/>
    <dgm:cxn modelId="{0187A1F9-C060-433A-8718-9476ACEDA431}" type="presOf" srcId="{2A4384A0-1EA7-45CE-8380-B3198AED4561}" destId="{53FD7074-301B-48B7-B368-97CD81941A53}" srcOrd="1" destOrd="0" presId="urn:microsoft.com/office/officeart/2005/8/layout/process2"/>
    <dgm:cxn modelId="{754B6076-A070-44F0-92BC-1EBA6A1E193D}" type="presOf" srcId="{BE4839F4-6E89-4425-AE37-3417821897B3}" destId="{654DD4F1-F45A-4A9C-93AA-30737A4C1DC6}" srcOrd="0" destOrd="0" presId="urn:microsoft.com/office/officeart/2005/8/layout/process2"/>
    <dgm:cxn modelId="{D4CB0CFD-9271-4627-9444-848F0081C050}" type="presOf" srcId="{E8CA9696-963F-4631-8C30-36FC64BFA859}" destId="{D0120000-4373-4EE3-A719-CBE2D5C2DF5C}" srcOrd="0" destOrd="0" presId="urn:microsoft.com/office/officeart/2005/8/layout/process2"/>
    <dgm:cxn modelId="{FA239A77-9CB7-4D76-8597-1D549ADA9242}" type="presOf" srcId="{17895556-1A56-42A7-BD5C-713CC1AF39D1}" destId="{9D3064A2-372B-4DF9-9530-27186C42CCAB}" srcOrd="0" destOrd="0" presId="urn:microsoft.com/office/officeart/2005/8/layout/process2"/>
    <dgm:cxn modelId="{5761752E-C54E-4995-83C5-38501642A8A5}" type="presOf" srcId="{ED779350-B19B-453F-B8F5-3B67A502A2CB}" destId="{AB55E93F-C1AE-415E-BF57-36F030B929FE}" srcOrd="0" destOrd="0" presId="urn:microsoft.com/office/officeart/2005/8/layout/process2"/>
    <dgm:cxn modelId="{87FC37AD-0061-4956-A4C4-E3720A119AD8}" type="presOf" srcId="{03D6F011-0AEC-434D-899B-63B1C043DB8C}" destId="{86FE1CC5-32D1-4467-9C9C-0E2AD5AB0487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FE4BE38-584E-4A3A-90AB-C35B931C6A49}" type="presOf" srcId="{2A4384A0-1EA7-45CE-8380-B3198AED4561}" destId="{6417F398-EB99-437D-AD7E-D0313CD5A4C7}" srcOrd="0" destOrd="0" presId="urn:microsoft.com/office/officeart/2005/8/layout/process2"/>
    <dgm:cxn modelId="{C5CE0EC2-389F-4D90-A205-857E1EB245D7}" type="presOf" srcId="{A991BABF-8795-412B-A35B-9A83ED1065D6}" destId="{DFB2B1CB-7175-418A-9169-7E501F937E7E}" srcOrd="0" destOrd="0" presId="urn:microsoft.com/office/officeart/2005/8/layout/process2"/>
    <dgm:cxn modelId="{9283E2E6-67A2-4347-B2BD-58BB03C900F8}" type="presOf" srcId="{0D7CCC52-BA18-4CD5-88C1-38018E85987E}" destId="{BFEAE6E7-9418-41E5-B1C5-761AB42C10DA}" srcOrd="0" destOrd="0" presId="urn:microsoft.com/office/officeart/2005/8/layout/process2"/>
    <dgm:cxn modelId="{4E0175EC-BDD8-48FD-BBC6-B371C4482060}" type="presOf" srcId="{0AF0E7B4-19CD-4A59-9DA3-DED03009D3E3}" destId="{FEE0E53B-CAF7-4BC2-A543-4D4B22738326}" srcOrd="1" destOrd="0" presId="urn:microsoft.com/office/officeart/2005/8/layout/process2"/>
    <dgm:cxn modelId="{93C7B3D8-207F-4A8F-BEBB-7BD25C39179A}" type="presOf" srcId="{58B9B694-89B6-40BF-B532-4EAB3262C007}" destId="{B163BC98-41C1-42B4-AF4F-E97B25F00C6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C046802E-2092-4BE4-B86A-D2B75D737561}" type="presOf" srcId="{0AF0E7B4-19CD-4A59-9DA3-DED03009D3E3}" destId="{2B4B263F-4B14-4084-A51E-72C348DF5192}" srcOrd="0" destOrd="0" presId="urn:microsoft.com/office/officeart/2005/8/layout/process2"/>
    <dgm:cxn modelId="{6AD1082A-BEB5-4C1A-963D-CE6984D22ACE}" type="presParOf" srcId="{ACA2D08A-C683-4339-9764-73FCDA0371EC}" destId="{3BBBFDC7-D76C-4458-8F4D-2A7FB1B6303E}" srcOrd="0" destOrd="0" presId="urn:microsoft.com/office/officeart/2005/8/layout/process2"/>
    <dgm:cxn modelId="{49072F15-4734-4341-A440-5CBC7864F6C7}" type="presParOf" srcId="{ACA2D08A-C683-4339-9764-73FCDA0371EC}" destId="{DFB2B1CB-7175-418A-9169-7E501F937E7E}" srcOrd="1" destOrd="0" presId="urn:microsoft.com/office/officeart/2005/8/layout/process2"/>
    <dgm:cxn modelId="{4C759FA1-3803-4BA8-BAE9-26859F0BFE16}" type="presParOf" srcId="{DFB2B1CB-7175-418A-9169-7E501F937E7E}" destId="{A966AC1A-C00B-4C52-B9FF-0F5D3244909A}" srcOrd="0" destOrd="0" presId="urn:microsoft.com/office/officeart/2005/8/layout/process2"/>
    <dgm:cxn modelId="{652B4EB3-76FC-4E6A-AF59-6CAF84B1A426}" type="presParOf" srcId="{ACA2D08A-C683-4339-9764-73FCDA0371EC}" destId="{965A991E-46E0-4938-AE79-D8A87B32A5BA}" srcOrd="2" destOrd="0" presId="urn:microsoft.com/office/officeart/2005/8/layout/process2"/>
    <dgm:cxn modelId="{B9457621-C7B0-49E9-B2D4-0A1868134D85}" type="presParOf" srcId="{ACA2D08A-C683-4339-9764-73FCDA0371EC}" destId="{2B4B263F-4B14-4084-A51E-72C348DF5192}" srcOrd="3" destOrd="0" presId="urn:microsoft.com/office/officeart/2005/8/layout/process2"/>
    <dgm:cxn modelId="{EAFF7302-636E-43B3-9D49-64F85919D366}" type="presParOf" srcId="{2B4B263F-4B14-4084-A51E-72C348DF5192}" destId="{FEE0E53B-CAF7-4BC2-A543-4D4B22738326}" srcOrd="0" destOrd="0" presId="urn:microsoft.com/office/officeart/2005/8/layout/process2"/>
    <dgm:cxn modelId="{D424F87A-BAC6-4C50-A671-F24858AC78E1}" type="presParOf" srcId="{ACA2D08A-C683-4339-9764-73FCDA0371EC}" destId="{AB55E93F-C1AE-415E-BF57-36F030B929FE}" srcOrd="4" destOrd="0" presId="urn:microsoft.com/office/officeart/2005/8/layout/process2"/>
    <dgm:cxn modelId="{37556649-1EC1-4165-BD4B-F78064709437}" type="presParOf" srcId="{ACA2D08A-C683-4339-9764-73FCDA0371EC}" destId="{C945702B-CEFB-4CBD-91BD-C44FB0B65A3D}" srcOrd="5" destOrd="0" presId="urn:microsoft.com/office/officeart/2005/8/layout/process2"/>
    <dgm:cxn modelId="{7FF4CF63-E837-44BB-B604-1B748A1BDECE}" type="presParOf" srcId="{C945702B-CEFB-4CBD-91BD-C44FB0B65A3D}" destId="{1B78BF1E-F35D-40BF-8053-0FDA0666EE9C}" srcOrd="0" destOrd="0" presId="urn:microsoft.com/office/officeart/2005/8/layout/process2"/>
    <dgm:cxn modelId="{94DCCBC3-C2A2-4B8D-A9E3-FA3263E7B4E3}" type="presParOf" srcId="{ACA2D08A-C683-4339-9764-73FCDA0371EC}" destId="{9D3064A2-372B-4DF9-9530-27186C42CCAB}" srcOrd="6" destOrd="0" presId="urn:microsoft.com/office/officeart/2005/8/layout/process2"/>
    <dgm:cxn modelId="{8423596C-47E0-4634-8474-A703D76FC522}" type="presParOf" srcId="{ACA2D08A-C683-4339-9764-73FCDA0371EC}" destId="{6417F398-EB99-437D-AD7E-D0313CD5A4C7}" srcOrd="7" destOrd="0" presId="urn:microsoft.com/office/officeart/2005/8/layout/process2"/>
    <dgm:cxn modelId="{009A4754-F37E-4008-B81C-B10F38FAC0A4}" type="presParOf" srcId="{6417F398-EB99-437D-AD7E-D0313CD5A4C7}" destId="{53FD7074-301B-48B7-B368-97CD81941A53}" srcOrd="0" destOrd="0" presId="urn:microsoft.com/office/officeart/2005/8/layout/process2"/>
    <dgm:cxn modelId="{C83E67E8-0DFB-4336-8CC8-68C41FE4C6F8}" type="presParOf" srcId="{ACA2D08A-C683-4339-9764-73FCDA0371EC}" destId="{FE5A67F3-C013-4D84-8707-498F33B3AE09}" srcOrd="8" destOrd="0" presId="urn:microsoft.com/office/officeart/2005/8/layout/process2"/>
    <dgm:cxn modelId="{D4C54E0A-D676-42F4-B36D-F7F973A09E73}" type="presParOf" srcId="{ACA2D08A-C683-4339-9764-73FCDA0371EC}" destId="{B163BC98-41C1-42B4-AF4F-E97B25F00C66}" srcOrd="9" destOrd="0" presId="urn:microsoft.com/office/officeart/2005/8/layout/process2"/>
    <dgm:cxn modelId="{FFD1028C-53D1-4641-B001-08AEC88A0437}" type="presParOf" srcId="{B163BC98-41C1-42B4-AF4F-E97B25F00C66}" destId="{6A3A8110-672A-4AC3-B94D-458652622372}" srcOrd="0" destOrd="0" presId="urn:microsoft.com/office/officeart/2005/8/layout/process2"/>
    <dgm:cxn modelId="{DF815DAF-C083-4F5E-AB08-D7038EBF693E}" type="presParOf" srcId="{ACA2D08A-C683-4339-9764-73FCDA0371EC}" destId="{654DD4F1-F45A-4A9C-93AA-30737A4C1DC6}" srcOrd="10" destOrd="0" presId="urn:microsoft.com/office/officeart/2005/8/layout/process2"/>
    <dgm:cxn modelId="{C8F5CBB7-0C8D-4320-B436-42048CA2A36F}" type="presParOf" srcId="{ACA2D08A-C683-4339-9764-73FCDA0371EC}" destId="{86FE1CC5-32D1-4467-9C9C-0E2AD5AB0487}" srcOrd="11" destOrd="0" presId="urn:microsoft.com/office/officeart/2005/8/layout/process2"/>
    <dgm:cxn modelId="{DFD28CF8-9DEE-4FCA-80F1-5F85A3A0AE01}" type="presParOf" srcId="{86FE1CC5-32D1-4467-9C9C-0E2AD5AB0487}" destId="{29B6FFB2-79F1-444A-B5B6-6A8D1CB299AF}" srcOrd="0" destOrd="0" presId="urn:microsoft.com/office/officeart/2005/8/layout/process2"/>
    <dgm:cxn modelId="{6B8C7F7D-13BD-4DB9-94C4-FA0F4C097ABA}" type="presParOf" srcId="{ACA2D08A-C683-4339-9764-73FCDA0371EC}" destId="{56D35255-BB26-458C-8806-0D1565471FF2}" srcOrd="12" destOrd="0" presId="urn:microsoft.com/office/officeart/2005/8/layout/process2"/>
    <dgm:cxn modelId="{1BCCCD44-0705-4FB9-B359-71B1AC3401D8}" type="presParOf" srcId="{ACA2D08A-C683-4339-9764-73FCDA0371EC}" destId="{D0120000-4373-4EE3-A719-CBE2D5C2DF5C}" srcOrd="13" destOrd="0" presId="urn:microsoft.com/office/officeart/2005/8/layout/process2"/>
    <dgm:cxn modelId="{13E6F7B5-3996-4A4F-B969-EEC6440D6420}" type="presParOf" srcId="{D0120000-4373-4EE3-A719-CBE2D5C2DF5C}" destId="{8E52059F-BB8E-4064-B126-4D7DCBC98EC9}" srcOrd="0" destOrd="0" presId="urn:microsoft.com/office/officeart/2005/8/layout/process2"/>
    <dgm:cxn modelId="{E866B3EC-90BD-46AB-B65A-8A99F4840B3C}" type="presParOf" srcId="{ACA2D08A-C683-4339-9764-73FCDA0371EC}" destId="{BFEAE6E7-9418-41E5-B1C5-761AB42C10DA}" srcOrd="14" destOrd="0" presId="urn:microsoft.com/office/officeart/2005/8/layout/process2"/>
    <dgm:cxn modelId="{18691EB8-BF5A-4166-BB9D-14BCE611BEFF}" type="presParOf" srcId="{ACA2D08A-C683-4339-9764-73FCDA0371EC}" destId="{C39C2DA7-309F-40C7-9E88-958074786E2E}" srcOrd="15" destOrd="0" presId="urn:microsoft.com/office/officeart/2005/8/layout/process2"/>
    <dgm:cxn modelId="{DF293C55-EF85-4AB2-8C51-7726EDF97CF9}" type="presParOf" srcId="{C39C2DA7-309F-40C7-9E88-958074786E2E}" destId="{4C59A48E-6F2D-4973-AC35-F7F5F32C9AFA}" srcOrd="0" destOrd="0" presId="urn:microsoft.com/office/officeart/2005/8/layout/process2"/>
    <dgm:cxn modelId="{816B39C6-2471-43B7-985A-2D8CA459443A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E71042D-5229-48E9-8511-DE5D5DC3C00D}" type="presOf" srcId="{0AF0E7B4-19CD-4A59-9DA3-DED03009D3E3}" destId="{FEE0E53B-CAF7-4BC2-A543-4D4B22738326}" srcOrd="1" destOrd="0" presId="urn:microsoft.com/office/officeart/2005/8/layout/process2"/>
    <dgm:cxn modelId="{AA56E240-A4F3-4E87-B072-89AEDC713759}" type="presOf" srcId="{0AF0E7B4-19CD-4A59-9DA3-DED03009D3E3}" destId="{2B4B263F-4B14-4084-A51E-72C348DF5192}" srcOrd="0" destOrd="0" presId="urn:microsoft.com/office/officeart/2005/8/layout/process2"/>
    <dgm:cxn modelId="{9076E9B5-6C3E-4A22-94D5-825F298792ED}" type="presOf" srcId="{E8CA9696-963F-4631-8C30-36FC64BFA859}" destId="{D0120000-4373-4EE3-A719-CBE2D5C2DF5C}" srcOrd="0" destOrd="0" presId="urn:microsoft.com/office/officeart/2005/8/layout/process2"/>
    <dgm:cxn modelId="{F9FC06B9-EEBD-45F2-9942-13756FFE86C0}" type="presOf" srcId="{58B9B694-89B6-40BF-B532-4EAB3262C007}" destId="{6A3A8110-672A-4AC3-B94D-458652622372}" srcOrd="1" destOrd="0" presId="urn:microsoft.com/office/officeart/2005/8/layout/process2"/>
    <dgm:cxn modelId="{6C13751E-550F-4FD4-98AC-7137DCA258D9}" type="presOf" srcId="{03D6F011-0AEC-434D-899B-63B1C043DB8C}" destId="{86FE1CC5-32D1-4467-9C9C-0E2AD5AB0487}" srcOrd="0" destOrd="0" presId="urn:microsoft.com/office/officeart/2005/8/layout/process2"/>
    <dgm:cxn modelId="{2BE3BF8B-0BAB-482C-B398-4AD106F61323}" type="presOf" srcId="{E8E03D60-B94B-4C49-8079-2942FF36E42C}" destId="{4C59A48E-6F2D-4973-AC35-F7F5F32C9AFA}" srcOrd="1" destOrd="0" presId="urn:microsoft.com/office/officeart/2005/8/layout/process2"/>
    <dgm:cxn modelId="{A9AA9C74-F64F-4284-AF20-856D66B381FD}" type="presOf" srcId="{E8CA9696-963F-4631-8C30-36FC64BFA859}" destId="{8E52059F-BB8E-4064-B126-4D7DCBC98EC9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4D0BC769-C86E-42CE-91B8-A356DFFB5D15}" type="presOf" srcId="{6FFD8450-89B4-43D2-91D2-95DCF3432754}" destId="{1B78BF1E-F35D-40BF-8053-0FDA0666EE9C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1304A19C-105A-46D9-8AE4-9521AA4279E5}" type="presOf" srcId="{9369CA4C-5C4D-404E-AA25-738C4E279C6E}" destId="{ACA2D08A-C683-4339-9764-73FCDA0371EC}" srcOrd="0" destOrd="0" presId="urn:microsoft.com/office/officeart/2005/8/layout/process2"/>
    <dgm:cxn modelId="{6E28B59F-C8FF-4483-9921-869647169F2D}" type="presOf" srcId="{E8E03D60-B94B-4C49-8079-2942FF36E42C}" destId="{C39C2DA7-309F-40C7-9E88-958074786E2E}" srcOrd="0" destOrd="0" presId="urn:microsoft.com/office/officeart/2005/8/layout/process2"/>
    <dgm:cxn modelId="{5A46ACC7-126C-4EBC-9D5C-447DAB6769A5}" type="presOf" srcId="{CB32E19B-E20E-4927-A257-B3F06687A80C}" destId="{F3527357-3AB1-40FE-A88F-6F5033F614B3}" srcOrd="0" destOrd="0" presId="urn:microsoft.com/office/officeart/2005/8/layout/process2"/>
    <dgm:cxn modelId="{877C2EDB-8954-4B13-9771-825E115713E1}" type="presOf" srcId="{03D6F011-0AEC-434D-899B-63B1C043DB8C}" destId="{29B6FFB2-79F1-444A-B5B6-6A8D1CB299AF}" srcOrd="1" destOrd="0" presId="urn:microsoft.com/office/officeart/2005/8/layout/process2"/>
    <dgm:cxn modelId="{B7D13BF3-4290-4A96-8A49-82961EE748F7}" type="presOf" srcId="{BE4839F4-6E89-4425-AE37-3417821897B3}" destId="{654DD4F1-F45A-4A9C-93AA-30737A4C1DC6}" srcOrd="0" destOrd="0" presId="urn:microsoft.com/office/officeart/2005/8/layout/process2"/>
    <dgm:cxn modelId="{9CE39BB8-D516-429D-AB7A-86B16A699CB6}" type="presOf" srcId="{ED779350-B19B-453F-B8F5-3B67A502A2CB}" destId="{AB55E93F-C1AE-415E-BF57-36F030B929F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B63C9A4D-3E1A-4AB2-95A8-3834FE241737}" type="presOf" srcId="{F128CA6B-59B3-43D2-A43A-D893D41780DC}" destId="{56D35255-BB26-458C-8806-0D1565471FF2}" srcOrd="0" destOrd="0" presId="urn:microsoft.com/office/officeart/2005/8/layout/process2"/>
    <dgm:cxn modelId="{CCD1611D-AA1D-4DB4-85AE-A09EE4294B3B}" type="presOf" srcId="{A991BABF-8795-412B-A35B-9A83ED1065D6}" destId="{DFB2B1CB-7175-418A-9169-7E501F937E7E}" srcOrd="0" destOrd="0" presId="urn:microsoft.com/office/officeart/2005/8/layout/process2"/>
    <dgm:cxn modelId="{CF0202E8-3538-4333-8613-7FA1F681BDD9}" type="presOf" srcId="{2A4384A0-1EA7-45CE-8380-B3198AED4561}" destId="{53FD7074-301B-48B7-B368-97CD81941A53}" srcOrd="1" destOrd="0" presId="urn:microsoft.com/office/officeart/2005/8/layout/process2"/>
    <dgm:cxn modelId="{B1F93522-15E3-4AA9-84FF-C60B25AD6A2E}" type="presOf" srcId="{6FFD8450-89B4-43D2-91D2-95DCF3432754}" destId="{C945702B-CEFB-4CBD-91BD-C44FB0B65A3D}" srcOrd="0" destOrd="0" presId="urn:microsoft.com/office/officeart/2005/8/layout/process2"/>
    <dgm:cxn modelId="{39FD8EAF-1447-4A4D-A315-FF2C70F2D30D}" type="presOf" srcId="{E9C8239A-F857-4F1C-9325-14A0F2144C13}" destId="{3BBBFDC7-D76C-4458-8F4D-2A7FB1B6303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33C5CF68-EE46-4361-888B-7AFA422C56D7}" type="presOf" srcId="{A991BABF-8795-412B-A35B-9A83ED1065D6}" destId="{A966AC1A-C00B-4C52-B9FF-0F5D3244909A}" srcOrd="1" destOrd="0" presId="urn:microsoft.com/office/officeart/2005/8/layout/process2"/>
    <dgm:cxn modelId="{42F00E14-596E-451C-8349-270518EAC813}" type="presOf" srcId="{45D09D3B-0D29-449C-8EFB-38F9EB552BB4}" destId="{FE5A67F3-C013-4D84-8707-498F33B3AE09}" srcOrd="0" destOrd="0" presId="urn:microsoft.com/office/officeart/2005/8/layout/process2"/>
    <dgm:cxn modelId="{2B64B34C-C264-4E40-8241-90B9F8570EAE}" type="presOf" srcId="{2A4384A0-1EA7-45CE-8380-B3198AED4561}" destId="{6417F398-EB99-437D-AD7E-D0313CD5A4C7}" srcOrd="0" destOrd="0" presId="urn:microsoft.com/office/officeart/2005/8/layout/process2"/>
    <dgm:cxn modelId="{244712B4-1827-43F0-AD78-D20F5FE6E822}" type="presOf" srcId="{58B9B694-89B6-40BF-B532-4EAB3262C007}" destId="{B163BC98-41C1-42B4-AF4F-E97B25F00C66}" srcOrd="0" destOrd="0" presId="urn:microsoft.com/office/officeart/2005/8/layout/process2"/>
    <dgm:cxn modelId="{0735FEDB-73E3-40CC-A65F-BB985F3AA946}" type="presOf" srcId="{0D7CCC52-BA18-4CD5-88C1-38018E85987E}" destId="{BFEAE6E7-9418-41E5-B1C5-761AB42C10DA}" srcOrd="0" destOrd="0" presId="urn:microsoft.com/office/officeart/2005/8/layout/process2"/>
    <dgm:cxn modelId="{51AA344B-9596-42A0-9C1F-A96FCFAC0201}" type="presOf" srcId="{354110A8-3251-4024-AF96-ED07F24BE84E}" destId="{965A991E-46E0-4938-AE79-D8A87B32A5BA}" srcOrd="0" destOrd="0" presId="urn:microsoft.com/office/officeart/2005/8/layout/process2"/>
    <dgm:cxn modelId="{4532D75A-15D4-47B8-B46B-7B328A1380A9}" type="presOf" srcId="{17895556-1A56-42A7-BD5C-713CC1AF39D1}" destId="{9D3064A2-372B-4DF9-9530-27186C42CCAB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BA35D75-C609-4FA0-A7EE-867BC945899C}" type="presParOf" srcId="{ACA2D08A-C683-4339-9764-73FCDA0371EC}" destId="{3BBBFDC7-D76C-4458-8F4D-2A7FB1B6303E}" srcOrd="0" destOrd="0" presId="urn:microsoft.com/office/officeart/2005/8/layout/process2"/>
    <dgm:cxn modelId="{5E4B85A9-3415-468C-B2A3-52862DA68E89}" type="presParOf" srcId="{ACA2D08A-C683-4339-9764-73FCDA0371EC}" destId="{DFB2B1CB-7175-418A-9169-7E501F937E7E}" srcOrd="1" destOrd="0" presId="urn:microsoft.com/office/officeart/2005/8/layout/process2"/>
    <dgm:cxn modelId="{CE7C7BA3-4B96-47BE-B2A2-BAAA7FD041A6}" type="presParOf" srcId="{DFB2B1CB-7175-418A-9169-7E501F937E7E}" destId="{A966AC1A-C00B-4C52-B9FF-0F5D3244909A}" srcOrd="0" destOrd="0" presId="urn:microsoft.com/office/officeart/2005/8/layout/process2"/>
    <dgm:cxn modelId="{1FD910CB-9FAE-4502-802B-A168CF9D520C}" type="presParOf" srcId="{ACA2D08A-C683-4339-9764-73FCDA0371EC}" destId="{965A991E-46E0-4938-AE79-D8A87B32A5BA}" srcOrd="2" destOrd="0" presId="urn:microsoft.com/office/officeart/2005/8/layout/process2"/>
    <dgm:cxn modelId="{D1087E02-9C3D-45C7-9AE2-0FE78FC84923}" type="presParOf" srcId="{ACA2D08A-C683-4339-9764-73FCDA0371EC}" destId="{2B4B263F-4B14-4084-A51E-72C348DF5192}" srcOrd="3" destOrd="0" presId="urn:microsoft.com/office/officeart/2005/8/layout/process2"/>
    <dgm:cxn modelId="{30A63DE0-C256-4ECF-AE9F-86B62C8DA1FF}" type="presParOf" srcId="{2B4B263F-4B14-4084-A51E-72C348DF5192}" destId="{FEE0E53B-CAF7-4BC2-A543-4D4B22738326}" srcOrd="0" destOrd="0" presId="urn:microsoft.com/office/officeart/2005/8/layout/process2"/>
    <dgm:cxn modelId="{7098CC9E-850A-4B5E-9F30-208E84567884}" type="presParOf" srcId="{ACA2D08A-C683-4339-9764-73FCDA0371EC}" destId="{AB55E93F-C1AE-415E-BF57-36F030B929FE}" srcOrd="4" destOrd="0" presId="urn:microsoft.com/office/officeart/2005/8/layout/process2"/>
    <dgm:cxn modelId="{BF50E19E-A203-4E13-9ED6-E1F840F19384}" type="presParOf" srcId="{ACA2D08A-C683-4339-9764-73FCDA0371EC}" destId="{C945702B-CEFB-4CBD-91BD-C44FB0B65A3D}" srcOrd="5" destOrd="0" presId="urn:microsoft.com/office/officeart/2005/8/layout/process2"/>
    <dgm:cxn modelId="{04CE5F20-2F9D-401E-B879-AD7AC0C45ED5}" type="presParOf" srcId="{C945702B-CEFB-4CBD-91BD-C44FB0B65A3D}" destId="{1B78BF1E-F35D-40BF-8053-0FDA0666EE9C}" srcOrd="0" destOrd="0" presId="urn:microsoft.com/office/officeart/2005/8/layout/process2"/>
    <dgm:cxn modelId="{9065E485-6A49-4B99-9FBD-368AD9E4AFBD}" type="presParOf" srcId="{ACA2D08A-C683-4339-9764-73FCDA0371EC}" destId="{9D3064A2-372B-4DF9-9530-27186C42CCAB}" srcOrd="6" destOrd="0" presId="urn:microsoft.com/office/officeart/2005/8/layout/process2"/>
    <dgm:cxn modelId="{6261BF84-B1B7-4B98-8720-B06443E7A3B0}" type="presParOf" srcId="{ACA2D08A-C683-4339-9764-73FCDA0371EC}" destId="{6417F398-EB99-437D-AD7E-D0313CD5A4C7}" srcOrd="7" destOrd="0" presId="urn:microsoft.com/office/officeart/2005/8/layout/process2"/>
    <dgm:cxn modelId="{C96D44C2-2E91-4736-B5F4-8F1D3F94EC03}" type="presParOf" srcId="{6417F398-EB99-437D-AD7E-D0313CD5A4C7}" destId="{53FD7074-301B-48B7-B368-97CD81941A53}" srcOrd="0" destOrd="0" presId="urn:microsoft.com/office/officeart/2005/8/layout/process2"/>
    <dgm:cxn modelId="{CE5C40E6-83A9-4ADF-9B61-346450111786}" type="presParOf" srcId="{ACA2D08A-C683-4339-9764-73FCDA0371EC}" destId="{FE5A67F3-C013-4D84-8707-498F33B3AE09}" srcOrd="8" destOrd="0" presId="urn:microsoft.com/office/officeart/2005/8/layout/process2"/>
    <dgm:cxn modelId="{AED724C1-02C5-49BB-A104-C68084D208B9}" type="presParOf" srcId="{ACA2D08A-C683-4339-9764-73FCDA0371EC}" destId="{B163BC98-41C1-42B4-AF4F-E97B25F00C66}" srcOrd="9" destOrd="0" presId="urn:microsoft.com/office/officeart/2005/8/layout/process2"/>
    <dgm:cxn modelId="{7660D4FF-23F2-44A7-B7C9-D5E402DBE381}" type="presParOf" srcId="{B163BC98-41C1-42B4-AF4F-E97B25F00C66}" destId="{6A3A8110-672A-4AC3-B94D-458652622372}" srcOrd="0" destOrd="0" presId="urn:microsoft.com/office/officeart/2005/8/layout/process2"/>
    <dgm:cxn modelId="{1D4864AF-F705-48C0-B91C-7B59D3D886EF}" type="presParOf" srcId="{ACA2D08A-C683-4339-9764-73FCDA0371EC}" destId="{654DD4F1-F45A-4A9C-93AA-30737A4C1DC6}" srcOrd="10" destOrd="0" presId="urn:microsoft.com/office/officeart/2005/8/layout/process2"/>
    <dgm:cxn modelId="{5A6BB38D-81FE-4123-B403-35F6C880B62F}" type="presParOf" srcId="{ACA2D08A-C683-4339-9764-73FCDA0371EC}" destId="{86FE1CC5-32D1-4467-9C9C-0E2AD5AB0487}" srcOrd="11" destOrd="0" presId="urn:microsoft.com/office/officeart/2005/8/layout/process2"/>
    <dgm:cxn modelId="{B8188B28-48B3-4C0C-AC23-7CCAA7CE0725}" type="presParOf" srcId="{86FE1CC5-32D1-4467-9C9C-0E2AD5AB0487}" destId="{29B6FFB2-79F1-444A-B5B6-6A8D1CB299AF}" srcOrd="0" destOrd="0" presId="urn:microsoft.com/office/officeart/2005/8/layout/process2"/>
    <dgm:cxn modelId="{413D2C07-7DA8-41D0-8DA4-6EB3886DD6FF}" type="presParOf" srcId="{ACA2D08A-C683-4339-9764-73FCDA0371EC}" destId="{56D35255-BB26-458C-8806-0D1565471FF2}" srcOrd="12" destOrd="0" presId="urn:microsoft.com/office/officeart/2005/8/layout/process2"/>
    <dgm:cxn modelId="{196A7379-8118-4086-9DED-DECEA2FE8BA5}" type="presParOf" srcId="{ACA2D08A-C683-4339-9764-73FCDA0371EC}" destId="{D0120000-4373-4EE3-A719-CBE2D5C2DF5C}" srcOrd="13" destOrd="0" presId="urn:microsoft.com/office/officeart/2005/8/layout/process2"/>
    <dgm:cxn modelId="{AD68E060-41DF-43E6-9717-55BAF27957FB}" type="presParOf" srcId="{D0120000-4373-4EE3-A719-CBE2D5C2DF5C}" destId="{8E52059F-BB8E-4064-B126-4D7DCBC98EC9}" srcOrd="0" destOrd="0" presId="urn:microsoft.com/office/officeart/2005/8/layout/process2"/>
    <dgm:cxn modelId="{FE10EEE4-AE40-4634-8080-427614F63353}" type="presParOf" srcId="{ACA2D08A-C683-4339-9764-73FCDA0371EC}" destId="{BFEAE6E7-9418-41E5-B1C5-761AB42C10DA}" srcOrd="14" destOrd="0" presId="urn:microsoft.com/office/officeart/2005/8/layout/process2"/>
    <dgm:cxn modelId="{1566DE96-3932-43F3-ADAE-7C49AB90C435}" type="presParOf" srcId="{ACA2D08A-C683-4339-9764-73FCDA0371EC}" destId="{C39C2DA7-309F-40C7-9E88-958074786E2E}" srcOrd="15" destOrd="0" presId="urn:microsoft.com/office/officeart/2005/8/layout/process2"/>
    <dgm:cxn modelId="{6EB520DD-A43D-420A-9F48-418D561280C7}" type="presParOf" srcId="{C39C2DA7-309F-40C7-9E88-958074786E2E}" destId="{4C59A48E-6F2D-4973-AC35-F7F5F32C9AFA}" srcOrd="0" destOrd="0" presId="urn:microsoft.com/office/officeart/2005/8/layout/process2"/>
    <dgm:cxn modelId="{4AA26E92-61A3-472B-AAD4-1C8092E5EEA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F440D9-FEA4-46A8-84C4-89AAB8ADD566}" type="presOf" srcId="{A991BABF-8795-412B-A35B-9A83ED1065D6}" destId="{DFB2B1CB-7175-418A-9169-7E501F937E7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98D1E2E-F417-43A3-9383-0686378C27FD}" type="presOf" srcId="{9369CA4C-5C4D-404E-AA25-738C4E279C6E}" destId="{ACA2D08A-C683-4339-9764-73FCDA0371EC}" srcOrd="0" destOrd="0" presId="urn:microsoft.com/office/officeart/2005/8/layout/process2"/>
    <dgm:cxn modelId="{34A33857-E5B1-4664-9AF5-56081F5E4548}" type="presOf" srcId="{58B9B694-89B6-40BF-B532-4EAB3262C007}" destId="{6A3A8110-672A-4AC3-B94D-458652622372}" srcOrd="1" destOrd="0" presId="urn:microsoft.com/office/officeart/2005/8/layout/process2"/>
    <dgm:cxn modelId="{F552AD67-6B1F-471B-9A0B-DE6C560C1801}" type="presOf" srcId="{58B9B694-89B6-40BF-B532-4EAB3262C007}" destId="{B163BC98-41C1-42B4-AF4F-E97B25F00C66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C6CC91B4-BE78-49A7-BEBB-868D034DCFEB}" type="presOf" srcId="{E8E03D60-B94B-4C49-8079-2942FF36E42C}" destId="{C39C2DA7-309F-40C7-9E88-958074786E2E}" srcOrd="0" destOrd="0" presId="urn:microsoft.com/office/officeart/2005/8/layout/process2"/>
    <dgm:cxn modelId="{8ACB9CCB-134D-4E1F-B2E6-BAADEC299673}" type="presOf" srcId="{6FFD8450-89B4-43D2-91D2-95DCF3432754}" destId="{C945702B-CEFB-4CBD-91BD-C44FB0B65A3D}" srcOrd="0" destOrd="0" presId="urn:microsoft.com/office/officeart/2005/8/layout/process2"/>
    <dgm:cxn modelId="{BFB70498-F8BA-483A-A8BA-3D17ADD57AC4}" type="presOf" srcId="{E8CA9696-963F-4631-8C30-36FC64BFA859}" destId="{8E52059F-BB8E-4064-B126-4D7DCBC98EC9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1766FA9-D0C2-4210-B4EF-E0B0A6E9772C}" type="presOf" srcId="{0D7CCC52-BA18-4CD5-88C1-38018E85987E}" destId="{BFEAE6E7-9418-41E5-B1C5-761AB42C10DA}" srcOrd="0" destOrd="0" presId="urn:microsoft.com/office/officeart/2005/8/layout/process2"/>
    <dgm:cxn modelId="{E6CB0EF7-B197-4E4C-BE0D-D09AC26396DF}" type="presOf" srcId="{03D6F011-0AEC-434D-899B-63B1C043DB8C}" destId="{29B6FFB2-79F1-444A-B5B6-6A8D1CB299AF}" srcOrd="1" destOrd="0" presId="urn:microsoft.com/office/officeart/2005/8/layout/process2"/>
    <dgm:cxn modelId="{5CF110CA-9606-452D-9496-CB969D007CEB}" type="presOf" srcId="{0AF0E7B4-19CD-4A59-9DA3-DED03009D3E3}" destId="{FEE0E53B-CAF7-4BC2-A543-4D4B22738326}" srcOrd="1" destOrd="0" presId="urn:microsoft.com/office/officeart/2005/8/layout/process2"/>
    <dgm:cxn modelId="{7A81042E-CB51-448E-9CF8-74BE2DDA917E}" type="presOf" srcId="{F128CA6B-59B3-43D2-A43A-D893D41780DC}" destId="{56D35255-BB26-458C-8806-0D1565471FF2}" srcOrd="0" destOrd="0" presId="urn:microsoft.com/office/officeart/2005/8/layout/process2"/>
    <dgm:cxn modelId="{91BF79AF-F32C-4FA0-9648-91D25BBA3E24}" type="presOf" srcId="{03D6F011-0AEC-434D-899B-63B1C043DB8C}" destId="{86FE1CC5-32D1-4467-9C9C-0E2AD5AB048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5424E0E9-1FDB-4218-9816-A7635B356FAB}" type="presOf" srcId="{354110A8-3251-4024-AF96-ED07F24BE84E}" destId="{965A991E-46E0-4938-AE79-D8A87B32A5BA}" srcOrd="0" destOrd="0" presId="urn:microsoft.com/office/officeart/2005/8/layout/process2"/>
    <dgm:cxn modelId="{73CFD1D3-FF93-4EE1-9722-9165FAEB6E64}" type="presOf" srcId="{ED779350-B19B-453F-B8F5-3B67A502A2CB}" destId="{AB55E93F-C1AE-415E-BF57-36F030B929FE}" srcOrd="0" destOrd="0" presId="urn:microsoft.com/office/officeart/2005/8/layout/process2"/>
    <dgm:cxn modelId="{FBBEC65A-9A46-4AE4-B5B8-A387E0FA7305}" type="presOf" srcId="{6FFD8450-89B4-43D2-91D2-95DCF3432754}" destId="{1B78BF1E-F35D-40BF-8053-0FDA0666EE9C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DC8151CE-0B41-4F88-85F6-EC0F78D69D89}" type="presOf" srcId="{A991BABF-8795-412B-A35B-9A83ED1065D6}" destId="{A966AC1A-C00B-4C52-B9FF-0F5D3244909A}" srcOrd="1" destOrd="0" presId="urn:microsoft.com/office/officeart/2005/8/layout/process2"/>
    <dgm:cxn modelId="{5E98980A-7F39-4C94-A68E-ACE62D0D54AE}" type="presOf" srcId="{2A4384A0-1EA7-45CE-8380-B3198AED4561}" destId="{6417F398-EB99-437D-AD7E-D0313CD5A4C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BF710CB1-68D0-46EB-A90E-EC8B9B64DB1C}" type="presOf" srcId="{CB32E19B-E20E-4927-A257-B3F06687A80C}" destId="{F3527357-3AB1-40FE-A88F-6F5033F614B3}" srcOrd="0" destOrd="0" presId="urn:microsoft.com/office/officeart/2005/8/layout/process2"/>
    <dgm:cxn modelId="{3476FDDF-3DC0-413A-A99C-2E548948DD71}" type="presOf" srcId="{BE4839F4-6E89-4425-AE37-3417821897B3}" destId="{654DD4F1-F45A-4A9C-93AA-30737A4C1DC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AEE7940-EF38-43D7-B699-229714C80E83}" type="presOf" srcId="{E8CA9696-963F-4631-8C30-36FC64BFA859}" destId="{D0120000-4373-4EE3-A719-CBE2D5C2DF5C}" srcOrd="0" destOrd="0" presId="urn:microsoft.com/office/officeart/2005/8/layout/process2"/>
    <dgm:cxn modelId="{09A31526-A075-4B84-A2A0-69B02DCB4D04}" type="presOf" srcId="{45D09D3B-0D29-449C-8EFB-38F9EB552BB4}" destId="{FE5A67F3-C013-4D84-8707-498F33B3AE09}" srcOrd="0" destOrd="0" presId="urn:microsoft.com/office/officeart/2005/8/layout/process2"/>
    <dgm:cxn modelId="{2674E1B9-2578-49B0-AC7A-E4C04697255D}" type="presOf" srcId="{E9C8239A-F857-4F1C-9325-14A0F2144C13}" destId="{3BBBFDC7-D76C-4458-8F4D-2A7FB1B6303E}" srcOrd="0" destOrd="0" presId="urn:microsoft.com/office/officeart/2005/8/layout/process2"/>
    <dgm:cxn modelId="{E0848344-D8E3-45ED-991A-4FC727312463}" type="presOf" srcId="{E8E03D60-B94B-4C49-8079-2942FF36E42C}" destId="{4C59A48E-6F2D-4973-AC35-F7F5F32C9AFA}" srcOrd="1" destOrd="0" presId="urn:microsoft.com/office/officeart/2005/8/layout/process2"/>
    <dgm:cxn modelId="{416E4AE8-A7AE-4674-970E-EAEDD09E076E}" type="presOf" srcId="{17895556-1A56-42A7-BD5C-713CC1AF39D1}" destId="{9D3064A2-372B-4DF9-9530-27186C42CCAB}" srcOrd="0" destOrd="0" presId="urn:microsoft.com/office/officeart/2005/8/layout/process2"/>
    <dgm:cxn modelId="{81A3FEDF-BD2E-4325-AA5E-C93F1B52A78D}" type="presOf" srcId="{2A4384A0-1EA7-45CE-8380-B3198AED4561}" destId="{53FD7074-301B-48B7-B368-97CD81941A53}" srcOrd="1" destOrd="0" presId="urn:microsoft.com/office/officeart/2005/8/layout/process2"/>
    <dgm:cxn modelId="{7AED27F9-2962-4C01-8617-AB9F55BE7A21}" type="presOf" srcId="{0AF0E7B4-19CD-4A59-9DA3-DED03009D3E3}" destId="{2B4B263F-4B14-4084-A51E-72C348DF5192}" srcOrd="0" destOrd="0" presId="urn:microsoft.com/office/officeart/2005/8/layout/process2"/>
    <dgm:cxn modelId="{3DE83F2C-A596-4905-93E5-BC2E929FD958}" type="presParOf" srcId="{ACA2D08A-C683-4339-9764-73FCDA0371EC}" destId="{3BBBFDC7-D76C-4458-8F4D-2A7FB1B6303E}" srcOrd="0" destOrd="0" presId="urn:microsoft.com/office/officeart/2005/8/layout/process2"/>
    <dgm:cxn modelId="{8FE93DB1-AB3A-4AC1-815C-C76B931B9592}" type="presParOf" srcId="{ACA2D08A-C683-4339-9764-73FCDA0371EC}" destId="{DFB2B1CB-7175-418A-9169-7E501F937E7E}" srcOrd="1" destOrd="0" presId="urn:microsoft.com/office/officeart/2005/8/layout/process2"/>
    <dgm:cxn modelId="{30F60180-0F68-4420-A399-E55F50536CA6}" type="presParOf" srcId="{DFB2B1CB-7175-418A-9169-7E501F937E7E}" destId="{A966AC1A-C00B-4C52-B9FF-0F5D3244909A}" srcOrd="0" destOrd="0" presId="urn:microsoft.com/office/officeart/2005/8/layout/process2"/>
    <dgm:cxn modelId="{C5BD8DDA-D195-4906-AB1B-1DE0434CD138}" type="presParOf" srcId="{ACA2D08A-C683-4339-9764-73FCDA0371EC}" destId="{965A991E-46E0-4938-AE79-D8A87B32A5BA}" srcOrd="2" destOrd="0" presId="urn:microsoft.com/office/officeart/2005/8/layout/process2"/>
    <dgm:cxn modelId="{DCC794E1-EE46-4A59-8469-CBCAC8EE28B3}" type="presParOf" srcId="{ACA2D08A-C683-4339-9764-73FCDA0371EC}" destId="{2B4B263F-4B14-4084-A51E-72C348DF5192}" srcOrd="3" destOrd="0" presId="urn:microsoft.com/office/officeart/2005/8/layout/process2"/>
    <dgm:cxn modelId="{CF002FE6-D991-40B2-A5B4-D9F79676DE1D}" type="presParOf" srcId="{2B4B263F-4B14-4084-A51E-72C348DF5192}" destId="{FEE0E53B-CAF7-4BC2-A543-4D4B22738326}" srcOrd="0" destOrd="0" presId="urn:microsoft.com/office/officeart/2005/8/layout/process2"/>
    <dgm:cxn modelId="{88DBAA11-72FB-4CED-9C04-8C691430BE86}" type="presParOf" srcId="{ACA2D08A-C683-4339-9764-73FCDA0371EC}" destId="{AB55E93F-C1AE-415E-BF57-36F030B929FE}" srcOrd="4" destOrd="0" presId="urn:microsoft.com/office/officeart/2005/8/layout/process2"/>
    <dgm:cxn modelId="{D2187325-02A4-47B8-A5B9-FED579A3B618}" type="presParOf" srcId="{ACA2D08A-C683-4339-9764-73FCDA0371EC}" destId="{C945702B-CEFB-4CBD-91BD-C44FB0B65A3D}" srcOrd="5" destOrd="0" presId="urn:microsoft.com/office/officeart/2005/8/layout/process2"/>
    <dgm:cxn modelId="{9EE58F5E-E83F-4603-A093-AF46132C6D6A}" type="presParOf" srcId="{C945702B-CEFB-4CBD-91BD-C44FB0B65A3D}" destId="{1B78BF1E-F35D-40BF-8053-0FDA0666EE9C}" srcOrd="0" destOrd="0" presId="urn:microsoft.com/office/officeart/2005/8/layout/process2"/>
    <dgm:cxn modelId="{236FE69B-F8EC-49C4-B4C0-9097561FAFBD}" type="presParOf" srcId="{ACA2D08A-C683-4339-9764-73FCDA0371EC}" destId="{9D3064A2-372B-4DF9-9530-27186C42CCAB}" srcOrd="6" destOrd="0" presId="urn:microsoft.com/office/officeart/2005/8/layout/process2"/>
    <dgm:cxn modelId="{6FD0B157-5360-4962-8C33-CF73884BA1CB}" type="presParOf" srcId="{ACA2D08A-C683-4339-9764-73FCDA0371EC}" destId="{6417F398-EB99-437D-AD7E-D0313CD5A4C7}" srcOrd="7" destOrd="0" presId="urn:microsoft.com/office/officeart/2005/8/layout/process2"/>
    <dgm:cxn modelId="{073C6559-E7F6-4623-8220-D70D1B56AC0B}" type="presParOf" srcId="{6417F398-EB99-437D-AD7E-D0313CD5A4C7}" destId="{53FD7074-301B-48B7-B368-97CD81941A53}" srcOrd="0" destOrd="0" presId="urn:microsoft.com/office/officeart/2005/8/layout/process2"/>
    <dgm:cxn modelId="{CAB1B6C3-4252-4D5C-9433-C3BAE884EF42}" type="presParOf" srcId="{ACA2D08A-C683-4339-9764-73FCDA0371EC}" destId="{FE5A67F3-C013-4D84-8707-498F33B3AE09}" srcOrd="8" destOrd="0" presId="urn:microsoft.com/office/officeart/2005/8/layout/process2"/>
    <dgm:cxn modelId="{F2C57D50-D2CD-4367-8096-6BB723A2F8C0}" type="presParOf" srcId="{ACA2D08A-C683-4339-9764-73FCDA0371EC}" destId="{B163BC98-41C1-42B4-AF4F-E97B25F00C66}" srcOrd="9" destOrd="0" presId="urn:microsoft.com/office/officeart/2005/8/layout/process2"/>
    <dgm:cxn modelId="{3C66C0D9-2392-47C6-A0B4-48866ADB7D6A}" type="presParOf" srcId="{B163BC98-41C1-42B4-AF4F-E97B25F00C66}" destId="{6A3A8110-672A-4AC3-B94D-458652622372}" srcOrd="0" destOrd="0" presId="urn:microsoft.com/office/officeart/2005/8/layout/process2"/>
    <dgm:cxn modelId="{35B03720-0780-46C6-AEBA-4CF09EDA5072}" type="presParOf" srcId="{ACA2D08A-C683-4339-9764-73FCDA0371EC}" destId="{654DD4F1-F45A-4A9C-93AA-30737A4C1DC6}" srcOrd="10" destOrd="0" presId="urn:microsoft.com/office/officeart/2005/8/layout/process2"/>
    <dgm:cxn modelId="{976A84EC-34FD-44FF-9703-B232AA9D5C47}" type="presParOf" srcId="{ACA2D08A-C683-4339-9764-73FCDA0371EC}" destId="{86FE1CC5-32D1-4467-9C9C-0E2AD5AB0487}" srcOrd="11" destOrd="0" presId="urn:microsoft.com/office/officeart/2005/8/layout/process2"/>
    <dgm:cxn modelId="{538BF146-1303-4A6F-81B8-83C432BEB336}" type="presParOf" srcId="{86FE1CC5-32D1-4467-9C9C-0E2AD5AB0487}" destId="{29B6FFB2-79F1-444A-B5B6-6A8D1CB299AF}" srcOrd="0" destOrd="0" presId="urn:microsoft.com/office/officeart/2005/8/layout/process2"/>
    <dgm:cxn modelId="{CC56A257-32C8-4FAE-8EEE-67B35F6A1881}" type="presParOf" srcId="{ACA2D08A-C683-4339-9764-73FCDA0371EC}" destId="{56D35255-BB26-458C-8806-0D1565471FF2}" srcOrd="12" destOrd="0" presId="urn:microsoft.com/office/officeart/2005/8/layout/process2"/>
    <dgm:cxn modelId="{0EEAFB58-98AD-4631-B0D1-C2FFA38477D9}" type="presParOf" srcId="{ACA2D08A-C683-4339-9764-73FCDA0371EC}" destId="{D0120000-4373-4EE3-A719-CBE2D5C2DF5C}" srcOrd="13" destOrd="0" presId="urn:microsoft.com/office/officeart/2005/8/layout/process2"/>
    <dgm:cxn modelId="{A8EB5BF5-BD8C-4BE0-B952-95B402C5FB5E}" type="presParOf" srcId="{D0120000-4373-4EE3-A719-CBE2D5C2DF5C}" destId="{8E52059F-BB8E-4064-B126-4D7DCBC98EC9}" srcOrd="0" destOrd="0" presId="urn:microsoft.com/office/officeart/2005/8/layout/process2"/>
    <dgm:cxn modelId="{3BB25BC0-7E54-4B84-8608-58325FE56286}" type="presParOf" srcId="{ACA2D08A-C683-4339-9764-73FCDA0371EC}" destId="{BFEAE6E7-9418-41E5-B1C5-761AB42C10DA}" srcOrd="14" destOrd="0" presId="urn:microsoft.com/office/officeart/2005/8/layout/process2"/>
    <dgm:cxn modelId="{F2897719-C784-4913-84FC-25925926725C}" type="presParOf" srcId="{ACA2D08A-C683-4339-9764-73FCDA0371EC}" destId="{C39C2DA7-309F-40C7-9E88-958074786E2E}" srcOrd="15" destOrd="0" presId="urn:microsoft.com/office/officeart/2005/8/layout/process2"/>
    <dgm:cxn modelId="{2A2C1B52-638F-407E-9580-2B934D9EAAC9}" type="presParOf" srcId="{C39C2DA7-309F-40C7-9E88-958074786E2E}" destId="{4C59A48E-6F2D-4973-AC35-F7F5F32C9AFA}" srcOrd="0" destOrd="0" presId="urn:microsoft.com/office/officeart/2005/8/layout/process2"/>
    <dgm:cxn modelId="{CFCEF93A-21CB-4748-9200-5967DADD1FF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11E6F125-7E74-41FE-AEFB-367A8C280B7B}" type="presOf" srcId="{03D6F011-0AEC-434D-899B-63B1C043DB8C}" destId="{29B6FFB2-79F1-444A-B5B6-6A8D1CB299AF}" srcOrd="1" destOrd="0" presId="urn:microsoft.com/office/officeart/2005/8/layout/process2"/>
    <dgm:cxn modelId="{90536B99-9955-4A98-BC2A-2F018C60551D}" type="presOf" srcId="{BE4839F4-6E89-4425-AE37-3417821897B3}" destId="{654DD4F1-F45A-4A9C-93AA-30737A4C1DC6}" srcOrd="0" destOrd="0" presId="urn:microsoft.com/office/officeart/2005/8/layout/process2"/>
    <dgm:cxn modelId="{EF0D13CB-4106-4077-85BE-1CF30C55399F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3B2A7E88-F0FA-4952-A750-D934BB72D3A5}" type="presOf" srcId="{E8CA9696-963F-4631-8C30-36FC64BFA859}" destId="{D0120000-4373-4EE3-A719-CBE2D5C2DF5C}" srcOrd="0" destOrd="0" presId="urn:microsoft.com/office/officeart/2005/8/layout/process2"/>
    <dgm:cxn modelId="{26F66CEF-B52B-4072-8BF4-9ED91D0130F6}" type="presOf" srcId="{F128CA6B-59B3-43D2-A43A-D893D41780DC}" destId="{56D35255-BB26-458C-8806-0D1565471FF2}" srcOrd="0" destOrd="0" presId="urn:microsoft.com/office/officeart/2005/8/layout/process2"/>
    <dgm:cxn modelId="{1AE9E13E-8A89-418A-83F3-BF6941C58B32}" type="presOf" srcId="{17895556-1A56-42A7-BD5C-713CC1AF39D1}" destId="{9D3064A2-372B-4DF9-9530-27186C42CCAB}" srcOrd="0" destOrd="0" presId="urn:microsoft.com/office/officeart/2005/8/layout/process2"/>
    <dgm:cxn modelId="{BD8C450C-3E76-48E9-B82C-E54D66DCF05B}" type="presOf" srcId="{6FFD8450-89B4-43D2-91D2-95DCF3432754}" destId="{C945702B-CEFB-4CBD-91BD-C44FB0B65A3D}" srcOrd="0" destOrd="0" presId="urn:microsoft.com/office/officeart/2005/8/layout/process2"/>
    <dgm:cxn modelId="{65C0791C-060E-4DA8-B26D-D47BE8D5839C}" type="presOf" srcId="{354110A8-3251-4024-AF96-ED07F24BE84E}" destId="{965A991E-46E0-4938-AE79-D8A87B32A5BA}" srcOrd="0" destOrd="0" presId="urn:microsoft.com/office/officeart/2005/8/layout/process2"/>
    <dgm:cxn modelId="{B1248649-F3DF-424F-ACAA-E54DDB5ADB62}" type="presOf" srcId="{E8E03D60-B94B-4C49-8079-2942FF36E42C}" destId="{C39C2DA7-309F-40C7-9E88-958074786E2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8BF04A6-A2DF-4533-AD16-23B41CFCC8FF}" type="presOf" srcId="{ED779350-B19B-453F-B8F5-3B67A502A2CB}" destId="{AB55E93F-C1AE-415E-BF57-36F030B929FE}" srcOrd="0" destOrd="0" presId="urn:microsoft.com/office/officeart/2005/8/layout/process2"/>
    <dgm:cxn modelId="{CA9D9FAD-5030-45F0-ACB2-90016C38D77F}" type="presOf" srcId="{2A4384A0-1EA7-45CE-8380-B3198AED4561}" destId="{6417F398-EB99-437D-AD7E-D0313CD5A4C7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BBDF74C-B60F-4A9E-A79B-A2D1CE775F7F}" type="presOf" srcId="{58B9B694-89B6-40BF-B532-4EAB3262C007}" destId="{6A3A8110-672A-4AC3-B94D-458652622372}" srcOrd="1" destOrd="0" presId="urn:microsoft.com/office/officeart/2005/8/layout/process2"/>
    <dgm:cxn modelId="{FB255E44-2833-4793-A782-7E59DA30D198}" type="presOf" srcId="{58B9B694-89B6-40BF-B532-4EAB3262C007}" destId="{B163BC98-41C1-42B4-AF4F-E97B25F00C6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41AA09E-A532-4776-9698-57186B0C2D85}" type="presOf" srcId="{03D6F011-0AEC-434D-899B-63B1C043DB8C}" destId="{86FE1CC5-32D1-4467-9C9C-0E2AD5AB0487}" srcOrd="0" destOrd="0" presId="urn:microsoft.com/office/officeart/2005/8/layout/process2"/>
    <dgm:cxn modelId="{A54B7F7C-B3BF-4791-95F7-B16987C315AF}" type="presOf" srcId="{45D09D3B-0D29-449C-8EFB-38F9EB552BB4}" destId="{FE5A67F3-C013-4D84-8707-498F33B3AE09}" srcOrd="0" destOrd="0" presId="urn:microsoft.com/office/officeart/2005/8/layout/process2"/>
    <dgm:cxn modelId="{2B226E1F-14F6-4029-9A2E-FA80C231D2EC}" type="presOf" srcId="{9369CA4C-5C4D-404E-AA25-738C4E279C6E}" destId="{ACA2D08A-C683-4339-9764-73FCDA0371EC}" srcOrd="0" destOrd="0" presId="urn:microsoft.com/office/officeart/2005/8/layout/process2"/>
    <dgm:cxn modelId="{3AC527A4-88B3-40E5-9358-C5C93FF3D111}" type="presOf" srcId="{6FFD8450-89B4-43D2-91D2-95DCF3432754}" destId="{1B78BF1E-F35D-40BF-8053-0FDA0666EE9C}" srcOrd="1" destOrd="0" presId="urn:microsoft.com/office/officeart/2005/8/layout/process2"/>
    <dgm:cxn modelId="{B8084B29-C204-485B-8FF9-05F59BFE7818}" type="presOf" srcId="{A991BABF-8795-412B-A35B-9A83ED1065D6}" destId="{DFB2B1CB-7175-418A-9169-7E501F937E7E}" srcOrd="0" destOrd="0" presId="urn:microsoft.com/office/officeart/2005/8/layout/process2"/>
    <dgm:cxn modelId="{0D1AA502-AC46-4967-86C3-CD46CB33F7A0}" type="presOf" srcId="{A991BABF-8795-412B-A35B-9A83ED1065D6}" destId="{A966AC1A-C00B-4C52-B9FF-0F5D3244909A}" srcOrd="1" destOrd="0" presId="urn:microsoft.com/office/officeart/2005/8/layout/process2"/>
    <dgm:cxn modelId="{65B9D79B-8D4B-4582-A987-E3C9E3E2BB23}" type="presOf" srcId="{0D7CCC52-BA18-4CD5-88C1-38018E85987E}" destId="{BFEAE6E7-9418-41E5-B1C5-761AB42C10DA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B5DA60B8-ED95-40E4-93E3-40CB74913F52}" type="presOf" srcId="{2A4384A0-1EA7-45CE-8380-B3198AED4561}" destId="{53FD7074-301B-48B7-B368-97CD81941A53}" srcOrd="1" destOrd="0" presId="urn:microsoft.com/office/officeart/2005/8/layout/process2"/>
    <dgm:cxn modelId="{25CFFC56-ABD2-4537-82AF-D89A66AC22DC}" type="presOf" srcId="{E9C8239A-F857-4F1C-9325-14A0F2144C13}" destId="{3BBBFDC7-D76C-4458-8F4D-2A7FB1B6303E}" srcOrd="0" destOrd="0" presId="urn:microsoft.com/office/officeart/2005/8/layout/process2"/>
    <dgm:cxn modelId="{AA071B16-39D2-4C1C-9CFB-6B59716685CF}" type="presOf" srcId="{CB32E19B-E20E-4927-A257-B3F06687A80C}" destId="{F3527357-3AB1-40FE-A88F-6F5033F614B3}" srcOrd="0" destOrd="0" presId="urn:microsoft.com/office/officeart/2005/8/layout/process2"/>
    <dgm:cxn modelId="{9B34E948-3BFE-4A6E-9740-FBA822561C77}" type="presOf" srcId="{0AF0E7B4-19CD-4A59-9DA3-DED03009D3E3}" destId="{2B4B263F-4B14-4084-A51E-72C348DF5192}" srcOrd="0" destOrd="0" presId="urn:microsoft.com/office/officeart/2005/8/layout/process2"/>
    <dgm:cxn modelId="{AA17417C-2698-45DB-973D-3D8639748FD1}" type="presOf" srcId="{E8E03D60-B94B-4C49-8079-2942FF36E42C}" destId="{4C59A48E-6F2D-4973-AC35-F7F5F32C9AF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89FC23A-1112-4D87-BB37-11942A343EDD}" type="presOf" srcId="{E8CA9696-963F-4631-8C30-36FC64BFA859}" destId="{8E52059F-BB8E-4064-B126-4D7DCBC98EC9}" srcOrd="1" destOrd="0" presId="urn:microsoft.com/office/officeart/2005/8/layout/process2"/>
    <dgm:cxn modelId="{0B38C744-C9FE-44E2-ADA6-E8A60FA5DAF3}" type="presParOf" srcId="{ACA2D08A-C683-4339-9764-73FCDA0371EC}" destId="{3BBBFDC7-D76C-4458-8F4D-2A7FB1B6303E}" srcOrd="0" destOrd="0" presId="urn:microsoft.com/office/officeart/2005/8/layout/process2"/>
    <dgm:cxn modelId="{09F9AE9D-907A-4D6E-9948-4C0CD3BAD45A}" type="presParOf" srcId="{ACA2D08A-C683-4339-9764-73FCDA0371EC}" destId="{DFB2B1CB-7175-418A-9169-7E501F937E7E}" srcOrd="1" destOrd="0" presId="urn:microsoft.com/office/officeart/2005/8/layout/process2"/>
    <dgm:cxn modelId="{C58D7043-BCAB-4206-B696-9E0D31E16A1F}" type="presParOf" srcId="{DFB2B1CB-7175-418A-9169-7E501F937E7E}" destId="{A966AC1A-C00B-4C52-B9FF-0F5D3244909A}" srcOrd="0" destOrd="0" presId="urn:microsoft.com/office/officeart/2005/8/layout/process2"/>
    <dgm:cxn modelId="{A287295F-614F-4DCE-94F7-71960C97AF83}" type="presParOf" srcId="{ACA2D08A-C683-4339-9764-73FCDA0371EC}" destId="{965A991E-46E0-4938-AE79-D8A87B32A5BA}" srcOrd="2" destOrd="0" presId="urn:microsoft.com/office/officeart/2005/8/layout/process2"/>
    <dgm:cxn modelId="{97C26C40-8059-49B9-9364-7A420A0F6469}" type="presParOf" srcId="{ACA2D08A-C683-4339-9764-73FCDA0371EC}" destId="{2B4B263F-4B14-4084-A51E-72C348DF5192}" srcOrd="3" destOrd="0" presId="urn:microsoft.com/office/officeart/2005/8/layout/process2"/>
    <dgm:cxn modelId="{D8B98043-8ECE-4A4C-97E6-B373F463C618}" type="presParOf" srcId="{2B4B263F-4B14-4084-A51E-72C348DF5192}" destId="{FEE0E53B-CAF7-4BC2-A543-4D4B22738326}" srcOrd="0" destOrd="0" presId="urn:microsoft.com/office/officeart/2005/8/layout/process2"/>
    <dgm:cxn modelId="{7DF1F179-BA97-4375-9867-5ED236E94BEC}" type="presParOf" srcId="{ACA2D08A-C683-4339-9764-73FCDA0371EC}" destId="{AB55E93F-C1AE-415E-BF57-36F030B929FE}" srcOrd="4" destOrd="0" presId="urn:microsoft.com/office/officeart/2005/8/layout/process2"/>
    <dgm:cxn modelId="{2CB18827-F6A3-41EF-88B8-EB5899C8E58C}" type="presParOf" srcId="{ACA2D08A-C683-4339-9764-73FCDA0371EC}" destId="{C945702B-CEFB-4CBD-91BD-C44FB0B65A3D}" srcOrd="5" destOrd="0" presId="urn:microsoft.com/office/officeart/2005/8/layout/process2"/>
    <dgm:cxn modelId="{1A761611-2B95-4570-B30C-8470AD0892E1}" type="presParOf" srcId="{C945702B-CEFB-4CBD-91BD-C44FB0B65A3D}" destId="{1B78BF1E-F35D-40BF-8053-0FDA0666EE9C}" srcOrd="0" destOrd="0" presId="urn:microsoft.com/office/officeart/2005/8/layout/process2"/>
    <dgm:cxn modelId="{097307D9-7989-4C6A-BE94-87A706F01176}" type="presParOf" srcId="{ACA2D08A-C683-4339-9764-73FCDA0371EC}" destId="{9D3064A2-372B-4DF9-9530-27186C42CCAB}" srcOrd="6" destOrd="0" presId="urn:microsoft.com/office/officeart/2005/8/layout/process2"/>
    <dgm:cxn modelId="{00CC5701-9D80-49A0-81C8-44AA3D9E7A9A}" type="presParOf" srcId="{ACA2D08A-C683-4339-9764-73FCDA0371EC}" destId="{6417F398-EB99-437D-AD7E-D0313CD5A4C7}" srcOrd="7" destOrd="0" presId="urn:microsoft.com/office/officeart/2005/8/layout/process2"/>
    <dgm:cxn modelId="{00EE5675-6527-47EC-A148-348A3855E442}" type="presParOf" srcId="{6417F398-EB99-437D-AD7E-D0313CD5A4C7}" destId="{53FD7074-301B-48B7-B368-97CD81941A53}" srcOrd="0" destOrd="0" presId="urn:microsoft.com/office/officeart/2005/8/layout/process2"/>
    <dgm:cxn modelId="{30124EA5-2DF9-48CB-B4B5-BDA20E12ECF3}" type="presParOf" srcId="{ACA2D08A-C683-4339-9764-73FCDA0371EC}" destId="{FE5A67F3-C013-4D84-8707-498F33B3AE09}" srcOrd="8" destOrd="0" presId="urn:microsoft.com/office/officeart/2005/8/layout/process2"/>
    <dgm:cxn modelId="{DD370ADC-8DBF-456B-AC86-4435E6DF14AC}" type="presParOf" srcId="{ACA2D08A-C683-4339-9764-73FCDA0371EC}" destId="{B163BC98-41C1-42B4-AF4F-E97B25F00C66}" srcOrd="9" destOrd="0" presId="urn:microsoft.com/office/officeart/2005/8/layout/process2"/>
    <dgm:cxn modelId="{17821864-8C64-41C7-ABDC-1C55BA23A124}" type="presParOf" srcId="{B163BC98-41C1-42B4-AF4F-E97B25F00C66}" destId="{6A3A8110-672A-4AC3-B94D-458652622372}" srcOrd="0" destOrd="0" presId="urn:microsoft.com/office/officeart/2005/8/layout/process2"/>
    <dgm:cxn modelId="{EB16198D-4C6C-4163-8EED-BE9FE01F5C77}" type="presParOf" srcId="{ACA2D08A-C683-4339-9764-73FCDA0371EC}" destId="{654DD4F1-F45A-4A9C-93AA-30737A4C1DC6}" srcOrd="10" destOrd="0" presId="urn:microsoft.com/office/officeart/2005/8/layout/process2"/>
    <dgm:cxn modelId="{5DC6550E-38E4-4E21-9681-8E89B135B0A8}" type="presParOf" srcId="{ACA2D08A-C683-4339-9764-73FCDA0371EC}" destId="{86FE1CC5-32D1-4467-9C9C-0E2AD5AB0487}" srcOrd="11" destOrd="0" presId="urn:microsoft.com/office/officeart/2005/8/layout/process2"/>
    <dgm:cxn modelId="{0AB8B1A1-DF78-4A2D-9351-550D17659263}" type="presParOf" srcId="{86FE1CC5-32D1-4467-9C9C-0E2AD5AB0487}" destId="{29B6FFB2-79F1-444A-B5B6-6A8D1CB299AF}" srcOrd="0" destOrd="0" presId="urn:microsoft.com/office/officeart/2005/8/layout/process2"/>
    <dgm:cxn modelId="{19F0247B-5210-41FC-8738-46C22FB02847}" type="presParOf" srcId="{ACA2D08A-C683-4339-9764-73FCDA0371EC}" destId="{56D35255-BB26-458C-8806-0D1565471FF2}" srcOrd="12" destOrd="0" presId="urn:microsoft.com/office/officeart/2005/8/layout/process2"/>
    <dgm:cxn modelId="{6811B899-2C06-46A4-8D86-3CA7B4EA00B5}" type="presParOf" srcId="{ACA2D08A-C683-4339-9764-73FCDA0371EC}" destId="{D0120000-4373-4EE3-A719-CBE2D5C2DF5C}" srcOrd="13" destOrd="0" presId="urn:microsoft.com/office/officeart/2005/8/layout/process2"/>
    <dgm:cxn modelId="{93B3ECEC-26D3-4720-B3E5-2347F7D875DC}" type="presParOf" srcId="{D0120000-4373-4EE3-A719-CBE2D5C2DF5C}" destId="{8E52059F-BB8E-4064-B126-4D7DCBC98EC9}" srcOrd="0" destOrd="0" presId="urn:microsoft.com/office/officeart/2005/8/layout/process2"/>
    <dgm:cxn modelId="{457EC4F7-C19B-4A89-8728-1B5CBDB01221}" type="presParOf" srcId="{ACA2D08A-C683-4339-9764-73FCDA0371EC}" destId="{BFEAE6E7-9418-41E5-B1C5-761AB42C10DA}" srcOrd="14" destOrd="0" presId="urn:microsoft.com/office/officeart/2005/8/layout/process2"/>
    <dgm:cxn modelId="{F1C5C29B-1485-403C-8087-AE75A6F7203A}" type="presParOf" srcId="{ACA2D08A-C683-4339-9764-73FCDA0371EC}" destId="{C39C2DA7-309F-40C7-9E88-958074786E2E}" srcOrd="15" destOrd="0" presId="urn:microsoft.com/office/officeart/2005/8/layout/process2"/>
    <dgm:cxn modelId="{AAD2E8CB-4A39-4BD3-8A7A-2CDF708EAF6F}" type="presParOf" srcId="{C39C2DA7-309F-40C7-9E88-958074786E2E}" destId="{4C59A48E-6F2D-4973-AC35-F7F5F32C9AFA}" srcOrd="0" destOrd="0" presId="urn:microsoft.com/office/officeart/2005/8/layout/process2"/>
    <dgm:cxn modelId="{65746DD7-31A2-41FD-A8E3-DF765CB01F2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50B6A1-A97A-4AFC-B976-E6D4EAFCCC6B}" type="presOf" srcId="{03D6F011-0AEC-434D-899B-63B1C043DB8C}" destId="{29B6FFB2-79F1-444A-B5B6-6A8D1CB299AF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D8B9C99-5816-4108-89A4-CA70BCC347E1}" type="presOf" srcId="{E8E03D60-B94B-4C49-8079-2942FF36E42C}" destId="{C39C2DA7-309F-40C7-9E88-958074786E2E}" srcOrd="0" destOrd="0" presId="urn:microsoft.com/office/officeart/2005/8/layout/process2"/>
    <dgm:cxn modelId="{09E2996F-F4DD-4CD9-9D45-D8916B6B55EA}" type="presOf" srcId="{2A4384A0-1EA7-45CE-8380-B3198AED4561}" destId="{53FD7074-301B-48B7-B368-97CD81941A53}" srcOrd="1" destOrd="0" presId="urn:microsoft.com/office/officeart/2005/8/layout/process2"/>
    <dgm:cxn modelId="{D08CF898-F099-46F8-B1BD-8E3FB3AA5902}" type="presOf" srcId="{CB32E19B-E20E-4927-A257-B3F06687A80C}" destId="{F3527357-3AB1-40FE-A88F-6F5033F614B3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CBC96197-361A-4E6A-A817-D0F3B08F610D}" type="presOf" srcId="{E8E03D60-B94B-4C49-8079-2942FF36E42C}" destId="{4C59A48E-6F2D-4973-AC35-F7F5F32C9AFA}" srcOrd="1" destOrd="0" presId="urn:microsoft.com/office/officeart/2005/8/layout/process2"/>
    <dgm:cxn modelId="{04F71B9A-0652-460F-8025-5F0322A5308F}" type="presOf" srcId="{58B9B694-89B6-40BF-B532-4EAB3262C007}" destId="{6A3A8110-672A-4AC3-B94D-458652622372}" srcOrd="1" destOrd="0" presId="urn:microsoft.com/office/officeart/2005/8/layout/process2"/>
    <dgm:cxn modelId="{40B1D3C1-2F3F-48E1-BBB2-8493EEC75995}" type="presOf" srcId="{ED779350-B19B-453F-B8F5-3B67A502A2CB}" destId="{AB55E93F-C1AE-415E-BF57-36F030B929FE}" srcOrd="0" destOrd="0" presId="urn:microsoft.com/office/officeart/2005/8/layout/process2"/>
    <dgm:cxn modelId="{9D6B476E-8B17-4164-AD7F-2CEFD9CA3588}" type="presOf" srcId="{58B9B694-89B6-40BF-B532-4EAB3262C007}" destId="{B163BC98-41C1-42B4-AF4F-E97B25F00C66}" srcOrd="0" destOrd="0" presId="urn:microsoft.com/office/officeart/2005/8/layout/process2"/>
    <dgm:cxn modelId="{0C7A45B9-8C4C-4998-8A9A-4D1C0A37AA17}" type="presOf" srcId="{E8CA9696-963F-4631-8C30-36FC64BFA859}" destId="{D0120000-4373-4EE3-A719-CBE2D5C2DF5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A81B1B6-B1F6-453C-AC13-70D160A6789E}" type="presOf" srcId="{6FFD8450-89B4-43D2-91D2-95DCF3432754}" destId="{1B78BF1E-F35D-40BF-8053-0FDA0666EE9C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C8DDB47-15AC-4B17-AFCF-3F32E1F406F1}" type="presOf" srcId="{BE4839F4-6E89-4425-AE37-3417821897B3}" destId="{654DD4F1-F45A-4A9C-93AA-30737A4C1DC6}" srcOrd="0" destOrd="0" presId="urn:microsoft.com/office/officeart/2005/8/layout/process2"/>
    <dgm:cxn modelId="{D64BCC40-E1C8-41E7-9027-06FD213D30CE}" type="presOf" srcId="{2A4384A0-1EA7-45CE-8380-B3198AED4561}" destId="{6417F398-EB99-437D-AD7E-D0313CD5A4C7}" srcOrd="0" destOrd="0" presId="urn:microsoft.com/office/officeart/2005/8/layout/process2"/>
    <dgm:cxn modelId="{4AAABBB6-2ED3-4AC7-9C89-68EA9CA4B0F5}" type="presOf" srcId="{9369CA4C-5C4D-404E-AA25-738C4E279C6E}" destId="{ACA2D08A-C683-4339-9764-73FCDA0371EC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AFD943F-A2D6-40F3-ABD8-CC6801848F96}" type="presOf" srcId="{45D09D3B-0D29-449C-8EFB-38F9EB552BB4}" destId="{FE5A67F3-C013-4D84-8707-498F33B3AE09}" srcOrd="0" destOrd="0" presId="urn:microsoft.com/office/officeart/2005/8/layout/process2"/>
    <dgm:cxn modelId="{B2059CF8-B1D5-46DB-B22A-71E5D78AD9B1}" type="presOf" srcId="{0AF0E7B4-19CD-4A59-9DA3-DED03009D3E3}" destId="{FEE0E53B-CAF7-4BC2-A543-4D4B22738326}" srcOrd="1" destOrd="0" presId="urn:microsoft.com/office/officeart/2005/8/layout/process2"/>
    <dgm:cxn modelId="{94FB658D-95FE-41DB-B11F-545EA070E5D0}" type="presOf" srcId="{E9C8239A-F857-4F1C-9325-14A0F2144C13}" destId="{3BBBFDC7-D76C-4458-8F4D-2A7FB1B6303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B96A9355-1DA8-4D4B-9D49-C134157AD6AE}" type="presOf" srcId="{03D6F011-0AEC-434D-899B-63B1C043DB8C}" destId="{86FE1CC5-32D1-4467-9C9C-0E2AD5AB0487}" srcOrd="0" destOrd="0" presId="urn:microsoft.com/office/officeart/2005/8/layout/process2"/>
    <dgm:cxn modelId="{22F61047-E250-4BC7-83D5-C7FB039CBE5B}" type="presOf" srcId="{6FFD8450-89B4-43D2-91D2-95DCF3432754}" destId="{C945702B-CEFB-4CBD-91BD-C44FB0B65A3D}" srcOrd="0" destOrd="0" presId="urn:microsoft.com/office/officeart/2005/8/layout/process2"/>
    <dgm:cxn modelId="{41FCAAE0-7D3B-4AC7-8C73-1F8C93BD0BB4}" type="presOf" srcId="{A991BABF-8795-412B-A35B-9A83ED1065D6}" destId="{DFB2B1CB-7175-418A-9169-7E501F937E7E}" srcOrd="0" destOrd="0" presId="urn:microsoft.com/office/officeart/2005/8/layout/process2"/>
    <dgm:cxn modelId="{8C9EA396-002D-41FE-8ACF-5168747E8C7C}" type="presOf" srcId="{E8CA9696-963F-4631-8C30-36FC64BFA859}" destId="{8E52059F-BB8E-4064-B126-4D7DCBC98EC9}" srcOrd="1" destOrd="0" presId="urn:microsoft.com/office/officeart/2005/8/layout/process2"/>
    <dgm:cxn modelId="{52C3D957-B0F9-457C-AD94-106123D1DB6B}" type="presOf" srcId="{A991BABF-8795-412B-A35B-9A83ED1065D6}" destId="{A966AC1A-C00B-4C52-B9FF-0F5D3244909A}" srcOrd="1" destOrd="0" presId="urn:microsoft.com/office/officeart/2005/8/layout/process2"/>
    <dgm:cxn modelId="{4EC72C08-26C5-48BF-938F-FA3A2197B5DB}" type="presOf" srcId="{F128CA6B-59B3-43D2-A43A-D893D41780DC}" destId="{56D35255-BB26-458C-8806-0D1565471FF2}" srcOrd="0" destOrd="0" presId="urn:microsoft.com/office/officeart/2005/8/layout/process2"/>
    <dgm:cxn modelId="{8FFE1E0D-2CF9-475F-87B2-5673C19AEA54}" type="presOf" srcId="{0D7CCC52-BA18-4CD5-88C1-38018E85987E}" destId="{BFEAE6E7-9418-41E5-B1C5-761AB42C10DA}" srcOrd="0" destOrd="0" presId="urn:microsoft.com/office/officeart/2005/8/layout/process2"/>
    <dgm:cxn modelId="{1B94FF0C-7B1D-401D-A69B-AC52F3BA51B5}" type="presOf" srcId="{354110A8-3251-4024-AF96-ED07F24BE84E}" destId="{965A991E-46E0-4938-AE79-D8A87B32A5BA}" srcOrd="0" destOrd="0" presId="urn:microsoft.com/office/officeart/2005/8/layout/process2"/>
    <dgm:cxn modelId="{50A516A1-4FFD-41A2-9D99-FB27AB2A8BD3}" type="presOf" srcId="{0AF0E7B4-19CD-4A59-9DA3-DED03009D3E3}" destId="{2B4B263F-4B14-4084-A51E-72C348DF5192}" srcOrd="0" destOrd="0" presId="urn:microsoft.com/office/officeart/2005/8/layout/process2"/>
    <dgm:cxn modelId="{C2539E59-BF0D-44CA-AE12-6E73AB9BA3B5}" type="presOf" srcId="{17895556-1A56-42A7-BD5C-713CC1AF39D1}" destId="{9D3064A2-372B-4DF9-9530-27186C42CCAB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A004B6A-511C-45CA-8716-25E4388D7B04}" type="presParOf" srcId="{ACA2D08A-C683-4339-9764-73FCDA0371EC}" destId="{3BBBFDC7-D76C-4458-8F4D-2A7FB1B6303E}" srcOrd="0" destOrd="0" presId="urn:microsoft.com/office/officeart/2005/8/layout/process2"/>
    <dgm:cxn modelId="{D3027507-61FB-4750-826C-501101AC16CB}" type="presParOf" srcId="{ACA2D08A-C683-4339-9764-73FCDA0371EC}" destId="{DFB2B1CB-7175-418A-9169-7E501F937E7E}" srcOrd="1" destOrd="0" presId="urn:microsoft.com/office/officeart/2005/8/layout/process2"/>
    <dgm:cxn modelId="{C628081A-5B29-4FD9-92E9-B75C5525EC43}" type="presParOf" srcId="{DFB2B1CB-7175-418A-9169-7E501F937E7E}" destId="{A966AC1A-C00B-4C52-B9FF-0F5D3244909A}" srcOrd="0" destOrd="0" presId="urn:microsoft.com/office/officeart/2005/8/layout/process2"/>
    <dgm:cxn modelId="{8C305051-6096-4FFA-AC4E-E2CD12B398B3}" type="presParOf" srcId="{ACA2D08A-C683-4339-9764-73FCDA0371EC}" destId="{965A991E-46E0-4938-AE79-D8A87B32A5BA}" srcOrd="2" destOrd="0" presId="urn:microsoft.com/office/officeart/2005/8/layout/process2"/>
    <dgm:cxn modelId="{6A04BE1F-C66E-4CC8-AFCD-AB5D7B57451E}" type="presParOf" srcId="{ACA2D08A-C683-4339-9764-73FCDA0371EC}" destId="{2B4B263F-4B14-4084-A51E-72C348DF5192}" srcOrd="3" destOrd="0" presId="urn:microsoft.com/office/officeart/2005/8/layout/process2"/>
    <dgm:cxn modelId="{E219C281-02E4-4551-88A0-2AB2366949FA}" type="presParOf" srcId="{2B4B263F-4B14-4084-A51E-72C348DF5192}" destId="{FEE0E53B-CAF7-4BC2-A543-4D4B22738326}" srcOrd="0" destOrd="0" presId="urn:microsoft.com/office/officeart/2005/8/layout/process2"/>
    <dgm:cxn modelId="{B53A80A3-2C94-4531-B22D-8AE5DCEE518D}" type="presParOf" srcId="{ACA2D08A-C683-4339-9764-73FCDA0371EC}" destId="{AB55E93F-C1AE-415E-BF57-36F030B929FE}" srcOrd="4" destOrd="0" presId="urn:microsoft.com/office/officeart/2005/8/layout/process2"/>
    <dgm:cxn modelId="{299D9B22-C879-4487-9F3C-22B914E013F7}" type="presParOf" srcId="{ACA2D08A-C683-4339-9764-73FCDA0371EC}" destId="{C945702B-CEFB-4CBD-91BD-C44FB0B65A3D}" srcOrd="5" destOrd="0" presId="urn:microsoft.com/office/officeart/2005/8/layout/process2"/>
    <dgm:cxn modelId="{13CD1B72-73BF-4CE3-A83F-6EBECCD14BD5}" type="presParOf" srcId="{C945702B-CEFB-4CBD-91BD-C44FB0B65A3D}" destId="{1B78BF1E-F35D-40BF-8053-0FDA0666EE9C}" srcOrd="0" destOrd="0" presId="urn:microsoft.com/office/officeart/2005/8/layout/process2"/>
    <dgm:cxn modelId="{46B877ED-9A31-4F62-B8C6-075E0D5414CB}" type="presParOf" srcId="{ACA2D08A-C683-4339-9764-73FCDA0371EC}" destId="{9D3064A2-372B-4DF9-9530-27186C42CCAB}" srcOrd="6" destOrd="0" presId="urn:microsoft.com/office/officeart/2005/8/layout/process2"/>
    <dgm:cxn modelId="{972D01D9-AB22-4D9E-B8BA-AD3FBD812F03}" type="presParOf" srcId="{ACA2D08A-C683-4339-9764-73FCDA0371EC}" destId="{6417F398-EB99-437D-AD7E-D0313CD5A4C7}" srcOrd="7" destOrd="0" presId="urn:microsoft.com/office/officeart/2005/8/layout/process2"/>
    <dgm:cxn modelId="{07C6AD75-D88B-4A7E-8B69-6E416D3F178B}" type="presParOf" srcId="{6417F398-EB99-437D-AD7E-D0313CD5A4C7}" destId="{53FD7074-301B-48B7-B368-97CD81941A53}" srcOrd="0" destOrd="0" presId="urn:microsoft.com/office/officeart/2005/8/layout/process2"/>
    <dgm:cxn modelId="{3044C300-8D27-44CA-A2C3-7E84535E1932}" type="presParOf" srcId="{ACA2D08A-C683-4339-9764-73FCDA0371EC}" destId="{FE5A67F3-C013-4D84-8707-498F33B3AE09}" srcOrd="8" destOrd="0" presId="urn:microsoft.com/office/officeart/2005/8/layout/process2"/>
    <dgm:cxn modelId="{2028EC5C-8E94-4D1F-8DEC-9D0B7AC50BB1}" type="presParOf" srcId="{ACA2D08A-C683-4339-9764-73FCDA0371EC}" destId="{B163BC98-41C1-42B4-AF4F-E97B25F00C66}" srcOrd="9" destOrd="0" presId="urn:microsoft.com/office/officeart/2005/8/layout/process2"/>
    <dgm:cxn modelId="{539E7EBE-96BF-411B-A897-BBE4D4CF6751}" type="presParOf" srcId="{B163BC98-41C1-42B4-AF4F-E97B25F00C66}" destId="{6A3A8110-672A-4AC3-B94D-458652622372}" srcOrd="0" destOrd="0" presId="urn:microsoft.com/office/officeart/2005/8/layout/process2"/>
    <dgm:cxn modelId="{768270AE-11CB-4291-81F7-9C298160403C}" type="presParOf" srcId="{ACA2D08A-C683-4339-9764-73FCDA0371EC}" destId="{654DD4F1-F45A-4A9C-93AA-30737A4C1DC6}" srcOrd="10" destOrd="0" presId="urn:microsoft.com/office/officeart/2005/8/layout/process2"/>
    <dgm:cxn modelId="{73AFC31E-8276-4CDC-BA47-4EBA706E9FDE}" type="presParOf" srcId="{ACA2D08A-C683-4339-9764-73FCDA0371EC}" destId="{86FE1CC5-32D1-4467-9C9C-0E2AD5AB0487}" srcOrd="11" destOrd="0" presId="urn:microsoft.com/office/officeart/2005/8/layout/process2"/>
    <dgm:cxn modelId="{B89CD758-A5E1-4D92-ADD6-D662301ACFA3}" type="presParOf" srcId="{86FE1CC5-32D1-4467-9C9C-0E2AD5AB0487}" destId="{29B6FFB2-79F1-444A-B5B6-6A8D1CB299AF}" srcOrd="0" destOrd="0" presId="urn:microsoft.com/office/officeart/2005/8/layout/process2"/>
    <dgm:cxn modelId="{F75997C5-DA85-4009-A78D-C2DA7482C2B4}" type="presParOf" srcId="{ACA2D08A-C683-4339-9764-73FCDA0371EC}" destId="{56D35255-BB26-458C-8806-0D1565471FF2}" srcOrd="12" destOrd="0" presId="urn:microsoft.com/office/officeart/2005/8/layout/process2"/>
    <dgm:cxn modelId="{FE0AC292-2B4E-4C78-8C6D-3DCC54532FE4}" type="presParOf" srcId="{ACA2D08A-C683-4339-9764-73FCDA0371EC}" destId="{D0120000-4373-4EE3-A719-CBE2D5C2DF5C}" srcOrd="13" destOrd="0" presId="urn:microsoft.com/office/officeart/2005/8/layout/process2"/>
    <dgm:cxn modelId="{725699DF-EDC7-4F95-A643-C64FA1DE4880}" type="presParOf" srcId="{D0120000-4373-4EE3-A719-CBE2D5C2DF5C}" destId="{8E52059F-BB8E-4064-B126-4D7DCBC98EC9}" srcOrd="0" destOrd="0" presId="urn:microsoft.com/office/officeart/2005/8/layout/process2"/>
    <dgm:cxn modelId="{B3A14A9B-C36F-4B2D-821C-AC11E5EEE2DF}" type="presParOf" srcId="{ACA2D08A-C683-4339-9764-73FCDA0371EC}" destId="{BFEAE6E7-9418-41E5-B1C5-761AB42C10DA}" srcOrd="14" destOrd="0" presId="urn:microsoft.com/office/officeart/2005/8/layout/process2"/>
    <dgm:cxn modelId="{4E55DD43-47D2-4C6C-B451-83143B3136EF}" type="presParOf" srcId="{ACA2D08A-C683-4339-9764-73FCDA0371EC}" destId="{C39C2DA7-309F-40C7-9E88-958074786E2E}" srcOrd="15" destOrd="0" presId="urn:microsoft.com/office/officeart/2005/8/layout/process2"/>
    <dgm:cxn modelId="{23B86388-7781-457E-A281-8C1604E2D4CA}" type="presParOf" srcId="{C39C2DA7-309F-40C7-9E88-958074786E2E}" destId="{4C59A48E-6F2D-4973-AC35-F7F5F32C9AFA}" srcOrd="0" destOrd="0" presId="urn:microsoft.com/office/officeart/2005/8/layout/process2"/>
    <dgm:cxn modelId="{F06124BB-0C7A-46F0-942D-3633EC0BB989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CDD398-8D33-4287-AA69-2CB1F86E1D51}" type="presOf" srcId="{58B9B694-89B6-40BF-B532-4EAB3262C007}" destId="{6A3A8110-672A-4AC3-B94D-458652622372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FDC837A-F85C-4241-89B7-1561A5A211E1}" type="presOf" srcId="{0AF0E7B4-19CD-4A59-9DA3-DED03009D3E3}" destId="{FEE0E53B-CAF7-4BC2-A543-4D4B22738326}" srcOrd="1" destOrd="0" presId="urn:microsoft.com/office/officeart/2005/8/layout/process2"/>
    <dgm:cxn modelId="{313125C4-EABE-4A33-8F5E-353E0F2C75C1}" type="presOf" srcId="{03D6F011-0AEC-434D-899B-63B1C043DB8C}" destId="{29B6FFB2-79F1-444A-B5B6-6A8D1CB299AF}" srcOrd="1" destOrd="0" presId="urn:microsoft.com/office/officeart/2005/8/layout/process2"/>
    <dgm:cxn modelId="{325B2D19-5E05-4C26-AB4B-82E62D531865}" type="presOf" srcId="{6FFD8450-89B4-43D2-91D2-95DCF3432754}" destId="{C945702B-CEFB-4CBD-91BD-C44FB0B65A3D}" srcOrd="0" destOrd="0" presId="urn:microsoft.com/office/officeart/2005/8/layout/process2"/>
    <dgm:cxn modelId="{7234F074-4D18-4F80-A928-75E85B075F94}" type="presOf" srcId="{03D6F011-0AEC-434D-899B-63B1C043DB8C}" destId="{86FE1CC5-32D1-4467-9C9C-0E2AD5AB0487}" srcOrd="0" destOrd="0" presId="urn:microsoft.com/office/officeart/2005/8/layout/process2"/>
    <dgm:cxn modelId="{2624C44A-939F-4626-9C62-80F391CD61F6}" type="presOf" srcId="{9369CA4C-5C4D-404E-AA25-738C4E279C6E}" destId="{ACA2D08A-C683-4339-9764-73FCDA0371EC}" srcOrd="0" destOrd="0" presId="urn:microsoft.com/office/officeart/2005/8/layout/process2"/>
    <dgm:cxn modelId="{5332E76C-FBB5-4561-A244-ABF07A7DA6C2}" type="presOf" srcId="{0AF0E7B4-19CD-4A59-9DA3-DED03009D3E3}" destId="{2B4B263F-4B14-4084-A51E-72C348DF5192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D7979DE8-26E6-402D-99D2-26A189377202}" type="presOf" srcId="{BE4839F4-6E89-4425-AE37-3417821897B3}" destId="{654DD4F1-F45A-4A9C-93AA-30737A4C1DC6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119911A-E364-48C1-BCDC-7575368AF5C3}" type="presOf" srcId="{354110A8-3251-4024-AF96-ED07F24BE84E}" destId="{965A991E-46E0-4938-AE79-D8A87B32A5BA}" srcOrd="0" destOrd="0" presId="urn:microsoft.com/office/officeart/2005/8/layout/process2"/>
    <dgm:cxn modelId="{2058A33C-4CC5-4BFC-A02A-D59F70A71D38}" type="presOf" srcId="{2A4384A0-1EA7-45CE-8380-B3198AED4561}" destId="{53FD7074-301B-48B7-B368-97CD81941A53}" srcOrd="1" destOrd="0" presId="urn:microsoft.com/office/officeart/2005/8/layout/process2"/>
    <dgm:cxn modelId="{DAE70263-9A74-4B37-BA24-2FEFA1230143}" type="presOf" srcId="{CB32E19B-E20E-4927-A257-B3F06687A80C}" destId="{F3527357-3AB1-40FE-A88F-6F5033F614B3}" srcOrd="0" destOrd="0" presId="urn:microsoft.com/office/officeart/2005/8/layout/process2"/>
    <dgm:cxn modelId="{6A69CE31-775E-4234-936D-70121AE29316}" type="presOf" srcId="{2A4384A0-1EA7-45CE-8380-B3198AED4561}" destId="{6417F398-EB99-437D-AD7E-D0313CD5A4C7}" srcOrd="0" destOrd="0" presId="urn:microsoft.com/office/officeart/2005/8/layout/process2"/>
    <dgm:cxn modelId="{B0D68A4E-FE79-434C-A3BD-63546E614363}" type="presOf" srcId="{E8E03D60-B94B-4C49-8079-2942FF36E42C}" destId="{C39C2DA7-309F-40C7-9E88-958074786E2E}" srcOrd="0" destOrd="0" presId="urn:microsoft.com/office/officeart/2005/8/layout/process2"/>
    <dgm:cxn modelId="{7645DBB6-45D2-4694-8316-E417AF6D04C3}" type="presOf" srcId="{17895556-1A56-42A7-BD5C-713CC1AF39D1}" destId="{9D3064A2-372B-4DF9-9530-27186C42CCAB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B4F6B5E-41A0-455F-B47D-C9CE05EB905C}" type="presOf" srcId="{A991BABF-8795-412B-A35B-9A83ED1065D6}" destId="{A966AC1A-C00B-4C52-B9FF-0F5D3244909A}" srcOrd="1" destOrd="0" presId="urn:microsoft.com/office/officeart/2005/8/layout/process2"/>
    <dgm:cxn modelId="{9A0CDDAD-CA90-43BE-8DFB-1117F906CF11}" type="presOf" srcId="{ED779350-B19B-453F-B8F5-3B67A502A2CB}" destId="{AB55E93F-C1AE-415E-BF57-36F030B929FE}" srcOrd="0" destOrd="0" presId="urn:microsoft.com/office/officeart/2005/8/layout/process2"/>
    <dgm:cxn modelId="{5245045F-D198-433A-B034-33C4EC7FF626}" type="presOf" srcId="{0D7CCC52-BA18-4CD5-88C1-38018E85987E}" destId="{BFEAE6E7-9418-41E5-B1C5-761AB42C10DA}" srcOrd="0" destOrd="0" presId="urn:microsoft.com/office/officeart/2005/8/layout/process2"/>
    <dgm:cxn modelId="{A87D4F5C-249B-41EE-B8C2-08045F92A019}" type="presOf" srcId="{45D09D3B-0D29-449C-8EFB-38F9EB552BB4}" destId="{FE5A67F3-C013-4D84-8707-498F33B3AE09}" srcOrd="0" destOrd="0" presId="urn:microsoft.com/office/officeart/2005/8/layout/process2"/>
    <dgm:cxn modelId="{77BFDC0E-C971-4D02-A806-1283FBF2B2F4}" type="presOf" srcId="{E8CA9696-963F-4631-8C30-36FC64BFA859}" destId="{8E52059F-BB8E-4064-B126-4D7DCBC98EC9}" srcOrd="1" destOrd="0" presId="urn:microsoft.com/office/officeart/2005/8/layout/process2"/>
    <dgm:cxn modelId="{EE592629-C2D6-4F88-92E7-B7586148AC3F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C8E2886E-8152-4A2E-9780-A741D36690D8}" type="presOf" srcId="{E8E03D60-B94B-4C49-8079-2942FF36E42C}" destId="{4C59A48E-6F2D-4973-AC35-F7F5F32C9AFA}" srcOrd="1" destOrd="0" presId="urn:microsoft.com/office/officeart/2005/8/layout/process2"/>
    <dgm:cxn modelId="{47C6783E-4E2A-464B-AC49-7AC39C28861D}" type="presOf" srcId="{58B9B694-89B6-40BF-B532-4EAB3262C007}" destId="{B163BC98-41C1-42B4-AF4F-E97B25F00C66}" srcOrd="0" destOrd="0" presId="urn:microsoft.com/office/officeart/2005/8/layout/process2"/>
    <dgm:cxn modelId="{FA9F56CF-759A-4F70-B374-FEDF802D1B53}" type="presOf" srcId="{E9C8239A-F857-4F1C-9325-14A0F2144C13}" destId="{3BBBFDC7-D76C-4458-8F4D-2A7FB1B6303E}" srcOrd="0" destOrd="0" presId="urn:microsoft.com/office/officeart/2005/8/layout/process2"/>
    <dgm:cxn modelId="{019A0B45-A84D-4424-B13F-7FB099F8B9AD}" type="presOf" srcId="{A991BABF-8795-412B-A35B-9A83ED1065D6}" destId="{DFB2B1CB-7175-418A-9169-7E501F937E7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E36871F-0B5B-4704-8F19-553D8720F863}" type="presOf" srcId="{6FFD8450-89B4-43D2-91D2-95DCF3432754}" destId="{1B78BF1E-F35D-40BF-8053-0FDA0666EE9C}" srcOrd="1" destOrd="0" presId="urn:microsoft.com/office/officeart/2005/8/layout/process2"/>
    <dgm:cxn modelId="{EDA1C792-46B0-4C5C-9853-0E3236DEB1D0}" type="presOf" srcId="{E8CA9696-963F-4631-8C30-36FC64BFA859}" destId="{D0120000-4373-4EE3-A719-CBE2D5C2DF5C}" srcOrd="0" destOrd="0" presId="urn:microsoft.com/office/officeart/2005/8/layout/process2"/>
    <dgm:cxn modelId="{54A2EE8E-4B9C-41F3-A037-44275DED169C}" type="presParOf" srcId="{ACA2D08A-C683-4339-9764-73FCDA0371EC}" destId="{3BBBFDC7-D76C-4458-8F4D-2A7FB1B6303E}" srcOrd="0" destOrd="0" presId="urn:microsoft.com/office/officeart/2005/8/layout/process2"/>
    <dgm:cxn modelId="{D659FF9E-64AB-4071-8123-83AA49FC7F19}" type="presParOf" srcId="{ACA2D08A-C683-4339-9764-73FCDA0371EC}" destId="{DFB2B1CB-7175-418A-9169-7E501F937E7E}" srcOrd="1" destOrd="0" presId="urn:microsoft.com/office/officeart/2005/8/layout/process2"/>
    <dgm:cxn modelId="{23368859-F733-4296-8167-145EF51D4089}" type="presParOf" srcId="{DFB2B1CB-7175-418A-9169-7E501F937E7E}" destId="{A966AC1A-C00B-4C52-B9FF-0F5D3244909A}" srcOrd="0" destOrd="0" presId="urn:microsoft.com/office/officeart/2005/8/layout/process2"/>
    <dgm:cxn modelId="{8175E822-FAF9-4CCA-B6D4-628AE8B38DB2}" type="presParOf" srcId="{ACA2D08A-C683-4339-9764-73FCDA0371EC}" destId="{965A991E-46E0-4938-AE79-D8A87B32A5BA}" srcOrd="2" destOrd="0" presId="urn:microsoft.com/office/officeart/2005/8/layout/process2"/>
    <dgm:cxn modelId="{14B0C2FC-44F3-48BA-A20E-637E8B63D251}" type="presParOf" srcId="{ACA2D08A-C683-4339-9764-73FCDA0371EC}" destId="{2B4B263F-4B14-4084-A51E-72C348DF5192}" srcOrd="3" destOrd="0" presId="urn:microsoft.com/office/officeart/2005/8/layout/process2"/>
    <dgm:cxn modelId="{339CF34C-B6C1-4FF3-89E7-BB72DAEE57CC}" type="presParOf" srcId="{2B4B263F-4B14-4084-A51E-72C348DF5192}" destId="{FEE0E53B-CAF7-4BC2-A543-4D4B22738326}" srcOrd="0" destOrd="0" presId="urn:microsoft.com/office/officeart/2005/8/layout/process2"/>
    <dgm:cxn modelId="{2B29268F-EA3F-44B9-90F1-9D77AED7A323}" type="presParOf" srcId="{ACA2D08A-C683-4339-9764-73FCDA0371EC}" destId="{AB55E93F-C1AE-415E-BF57-36F030B929FE}" srcOrd="4" destOrd="0" presId="urn:microsoft.com/office/officeart/2005/8/layout/process2"/>
    <dgm:cxn modelId="{96407C45-91CC-451D-9644-EB01A8BA778A}" type="presParOf" srcId="{ACA2D08A-C683-4339-9764-73FCDA0371EC}" destId="{C945702B-CEFB-4CBD-91BD-C44FB0B65A3D}" srcOrd="5" destOrd="0" presId="urn:microsoft.com/office/officeart/2005/8/layout/process2"/>
    <dgm:cxn modelId="{C6584FEA-E3A5-4D6D-B0A6-3E937615CDE7}" type="presParOf" srcId="{C945702B-CEFB-4CBD-91BD-C44FB0B65A3D}" destId="{1B78BF1E-F35D-40BF-8053-0FDA0666EE9C}" srcOrd="0" destOrd="0" presId="urn:microsoft.com/office/officeart/2005/8/layout/process2"/>
    <dgm:cxn modelId="{8D802FF1-34FA-4C2D-BE4F-175E52E46F42}" type="presParOf" srcId="{ACA2D08A-C683-4339-9764-73FCDA0371EC}" destId="{9D3064A2-372B-4DF9-9530-27186C42CCAB}" srcOrd="6" destOrd="0" presId="urn:microsoft.com/office/officeart/2005/8/layout/process2"/>
    <dgm:cxn modelId="{35BE4181-239F-4837-974D-7BC11031A962}" type="presParOf" srcId="{ACA2D08A-C683-4339-9764-73FCDA0371EC}" destId="{6417F398-EB99-437D-AD7E-D0313CD5A4C7}" srcOrd="7" destOrd="0" presId="urn:microsoft.com/office/officeart/2005/8/layout/process2"/>
    <dgm:cxn modelId="{3EBD56FE-88A2-4BF5-8FFD-A31D5B66DBA2}" type="presParOf" srcId="{6417F398-EB99-437D-AD7E-D0313CD5A4C7}" destId="{53FD7074-301B-48B7-B368-97CD81941A53}" srcOrd="0" destOrd="0" presId="urn:microsoft.com/office/officeart/2005/8/layout/process2"/>
    <dgm:cxn modelId="{2C4D8657-0C8B-43EA-B486-EA619C25B259}" type="presParOf" srcId="{ACA2D08A-C683-4339-9764-73FCDA0371EC}" destId="{FE5A67F3-C013-4D84-8707-498F33B3AE09}" srcOrd="8" destOrd="0" presId="urn:microsoft.com/office/officeart/2005/8/layout/process2"/>
    <dgm:cxn modelId="{6E43992F-0499-477F-A04D-FFDC182D2468}" type="presParOf" srcId="{ACA2D08A-C683-4339-9764-73FCDA0371EC}" destId="{B163BC98-41C1-42B4-AF4F-E97B25F00C66}" srcOrd="9" destOrd="0" presId="urn:microsoft.com/office/officeart/2005/8/layout/process2"/>
    <dgm:cxn modelId="{C076D22E-F0AA-4D3C-9AE6-89155BF1DAF7}" type="presParOf" srcId="{B163BC98-41C1-42B4-AF4F-E97B25F00C66}" destId="{6A3A8110-672A-4AC3-B94D-458652622372}" srcOrd="0" destOrd="0" presId="urn:microsoft.com/office/officeart/2005/8/layout/process2"/>
    <dgm:cxn modelId="{E581332F-43FA-45BB-9B11-9E02633E5826}" type="presParOf" srcId="{ACA2D08A-C683-4339-9764-73FCDA0371EC}" destId="{654DD4F1-F45A-4A9C-93AA-30737A4C1DC6}" srcOrd="10" destOrd="0" presId="urn:microsoft.com/office/officeart/2005/8/layout/process2"/>
    <dgm:cxn modelId="{16D3CDF7-1AFA-4103-BBA8-BA85023B799B}" type="presParOf" srcId="{ACA2D08A-C683-4339-9764-73FCDA0371EC}" destId="{86FE1CC5-32D1-4467-9C9C-0E2AD5AB0487}" srcOrd="11" destOrd="0" presId="urn:microsoft.com/office/officeart/2005/8/layout/process2"/>
    <dgm:cxn modelId="{33074A3F-4543-4AB5-BE87-4B6FA18CF055}" type="presParOf" srcId="{86FE1CC5-32D1-4467-9C9C-0E2AD5AB0487}" destId="{29B6FFB2-79F1-444A-B5B6-6A8D1CB299AF}" srcOrd="0" destOrd="0" presId="urn:microsoft.com/office/officeart/2005/8/layout/process2"/>
    <dgm:cxn modelId="{F72F773D-5A7E-4649-9C60-714A61D07264}" type="presParOf" srcId="{ACA2D08A-C683-4339-9764-73FCDA0371EC}" destId="{56D35255-BB26-458C-8806-0D1565471FF2}" srcOrd="12" destOrd="0" presId="urn:microsoft.com/office/officeart/2005/8/layout/process2"/>
    <dgm:cxn modelId="{4F816F85-BD0F-40BF-A0BA-1A71AE0BFD08}" type="presParOf" srcId="{ACA2D08A-C683-4339-9764-73FCDA0371EC}" destId="{D0120000-4373-4EE3-A719-CBE2D5C2DF5C}" srcOrd="13" destOrd="0" presId="urn:microsoft.com/office/officeart/2005/8/layout/process2"/>
    <dgm:cxn modelId="{08762D6C-CFB1-456B-B557-4350422E8D40}" type="presParOf" srcId="{D0120000-4373-4EE3-A719-CBE2D5C2DF5C}" destId="{8E52059F-BB8E-4064-B126-4D7DCBC98EC9}" srcOrd="0" destOrd="0" presId="urn:microsoft.com/office/officeart/2005/8/layout/process2"/>
    <dgm:cxn modelId="{29434C41-B7E7-4073-AE70-9FB81B3BEF9F}" type="presParOf" srcId="{ACA2D08A-C683-4339-9764-73FCDA0371EC}" destId="{BFEAE6E7-9418-41E5-B1C5-761AB42C10DA}" srcOrd="14" destOrd="0" presId="urn:microsoft.com/office/officeart/2005/8/layout/process2"/>
    <dgm:cxn modelId="{12529904-A50E-4DC5-A0A3-E453ADACFC6C}" type="presParOf" srcId="{ACA2D08A-C683-4339-9764-73FCDA0371EC}" destId="{C39C2DA7-309F-40C7-9E88-958074786E2E}" srcOrd="15" destOrd="0" presId="urn:microsoft.com/office/officeart/2005/8/layout/process2"/>
    <dgm:cxn modelId="{544C0632-C411-4FC1-92DD-B651BBF98C29}" type="presParOf" srcId="{C39C2DA7-309F-40C7-9E88-958074786E2E}" destId="{4C59A48E-6F2D-4973-AC35-F7F5F32C9AFA}" srcOrd="0" destOrd="0" presId="urn:microsoft.com/office/officeart/2005/8/layout/process2"/>
    <dgm:cxn modelId="{B6F4FDB4-2DAC-42FA-9B75-C49F43BAB28B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BC3963-6763-4B79-8D04-D769AAA22029}" type="presOf" srcId="{BE4839F4-6E89-4425-AE37-3417821897B3}" destId="{654DD4F1-F45A-4A9C-93AA-30737A4C1DC6}" srcOrd="0" destOrd="0" presId="urn:microsoft.com/office/officeart/2005/8/layout/process2"/>
    <dgm:cxn modelId="{102165EF-EB9B-4980-9B41-0C7B7C96E08E}" type="presOf" srcId="{CB32E19B-E20E-4927-A257-B3F06687A80C}" destId="{F3527357-3AB1-40FE-A88F-6F5033F614B3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03B885A0-702C-4878-B9C5-98919DDC52CA}" type="presOf" srcId="{0D7CCC52-BA18-4CD5-88C1-38018E85987E}" destId="{BFEAE6E7-9418-41E5-B1C5-761AB42C10DA}" srcOrd="0" destOrd="0" presId="urn:microsoft.com/office/officeart/2005/8/layout/process2"/>
    <dgm:cxn modelId="{6EFCF3A8-4861-48EE-9CF0-5F69C9CD172B}" type="presOf" srcId="{A991BABF-8795-412B-A35B-9A83ED1065D6}" destId="{A966AC1A-C00B-4C52-B9FF-0F5D3244909A}" srcOrd="1" destOrd="0" presId="urn:microsoft.com/office/officeart/2005/8/layout/process2"/>
    <dgm:cxn modelId="{C5B86F51-EE74-42F2-829D-BE95A81ACDF7}" type="presOf" srcId="{ED779350-B19B-453F-B8F5-3B67A502A2CB}" destId="{AB55E93F-C1AE-415E-BF57-36F030B929F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2FF6CEA-177D-44A1-BEC8-BB263CE9F42D}" type="presOf" srcId="{6FFD8450-89B4-43D2-91D2-95DCF3432754}" destId="{1B78BF1E-F35D-40BF-8053-0FDA0666EE9C}" srcOrd="1" destOrd="0" presId="urn:microsoft.com/office/officeart/2005/8/layout/process2"/>
    <dgm:cxn modelId="{0FE666EF-ED77-455E-9925-A26AE874621B}" type="presOf" srcId="{2A4384A0-1EA7-45CE-8380-B3198AED4561}" destId="{6417F398-EB99-437D-AD7E-D0313CD5A4C7}" srcOrd="0" destOrd="0" presId="urn:microsoft.com/office/officeart/2005/8/layout/process2"/>
    <dgm:cxn modelId="{4611BDC5-8056-4EED-AFCD-6A923F1FADAD}" type="presOf" srcId="{03D6F011-0AEC-434D-899B-63B1C043DB8C}" destId="{29B6FFB2-79F1-444A-B5B6-6A8D1CB299AF}" srcOrd="1" destOrd="0" presId="urn:microsoft.com/office/officeart/2005/8/layout/process2"/>
    <dgm:cxn modelId="{398C0032-D340-494A-8D92-BB42E2083201}" type="presOf" srcId="{E8E03D60-B94B-4C49-8079-2942FF36E42C}" destId="{C39C2DA7-309F-40C7-9E88-958074786E2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6B9D0FD-C00D-469D-97BD-DEFDECC16753}" type="presOf" srcId="{0AF0E7B4-19CD-4A59-9DA3-DED03009D3E3}" destId="{FEE0E53B-CAF7-4BC2-A543-4D4B22738326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4E36716-B42E-417C-AC03-BB3D5220C6FD}" type="presOf" srcId="{45D09D3B-0D29-449C-8EFB-38F9EB552BB4}" destId="{FE5A67F3-C013-4D84-8707-498F33B3AE09}" srcOrd="0" destOrd="0" presId="urn:microsoft.com/office/officeart/2005/8/layout/process2"/>
    <dgm:cxn modelId="{5F9A63F0-4FC5-4DF0-AB2D-4DD517F3BA78}" type="presOf" srcId="{E8CA9696-963F-4631-8C30-36FC64BFA859}" destId="{8E52059F-BB8E-4064-B126-4D7DCBC98EC9}" srcOrd="1" destOrd="0" presId="urn:microsoft.com/office/officeart/2005/8/layout/process2"/>
    <dgm:cxn modelId="{AA1C3443-D83C-4F48-BAA1-7E4925D2AE00}" type="presOf" srcId="{2A4384A0-1EA7-45CE-8380-B3198AED4561}" destId="{53FD7074-301B-48B7-B368-97CD81941A53}" srcOrd="1" destOrd="0" presId="urn:microsoft.com/office/officeart/2005/8/layout/process2"/>
    <dgm:cxn modelId="{6C208CDE-92D8-4628-927B-068A524AB7DE}" type="presOf" srcId="{A991BABF-8795-412B-A35B-9A83ED1065D6}" destId="{DFB2B1CB-7175-418A-9169-7E501F937E7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A00B5C0-1900-4ED7-9E38-514BD9A2E118}" type="presOf" srcId="{E9C8239A-F857-4F1C-9325-14A0F2144C13}" destId="{3BBBFDC7-D76C-4458-8F4D-2A7FB1B6303E}" srcOrd="0" destOrd="0" presId="urn:microsoft.com/office/officeart/2005/8/layout/process2"/>
    <dgm:cxn modelId="{BBCF9E61-E983-4059-856B-35FC8CA3C489}" type="presOf" srcId="{17895556-1A56-42A7-BD5C-713CC1AF39D1}" destId="{9D3064A2-372B-4DF9-9530-27186C42CCAB}" srcOrd="0" destOrd="0" presId="urn:microsoft.com/office/officeart/2005/8/layout/process2"/>
    <dgm:cxn modelId="{225E9BD6-3298-4883-B9EA-459F2174506F}" type="presOf" srcId="{6FFD8450-89B4-43D2-91D2-95DCF3432754}" destId="{C945702B-CEFB-4CBD-91BD-C44FB0B65A3D}" srcOrd="0" destOrd="0" presId="urn:microsoft.com/office/officeart/2005/8/layout/process2"/>
    <dgm:cxn modelId="{3353EB0A-ACAD-4FC5-9D48-F5FAE14C61D9}" type="presOf" srcId="{F128CA6B-59B3-43D2-A43A-D893D41780DC}" destId="{56D35255-BB26-458C-8806-0D1565471FF2}" srcOrd="0" destOrd="0" presId="urn:microsoft.com/office/officeart/2005/8/layout/process2"/>
    <dgm:cxn modelId="{E82BEE99-D0B4-452A-B9E6-4D195C157139}" type="presOf" srcId="{E8E03D60-B94B-4C49-8079-2942FF36E42C}" destId="{4C59A48E-6F2D-4973-AC35-F7F5F32C9AFA}" srcOrd="1" destOrd="0" presId="urn:microsoft.com/office/officeart/2005/8/layout/process2"/>
    <dgm:cxn modelId="{2A5A4918-2A99-4249-876C-2E9B3186A7E8}" type="presOf" srcId="{354110A8-3251-4024-AF96-ED07F24BE84E}" destId="{965A991E-46E0-4938-AE79-D8A87B32A5BA}" srcOrd="0" destOrd="0" presId="urn:microsoft.com/office/officeart/2005/8/layout/process2"/>
    <dgm:cxn modelId="{176E9F8A-D052-4DFB-B8D9-D285BABD3628}" type="presOf" srcId="{9369CA4C-5C4D-404E-AA25-738C4E279C6E}" destId="{ACA2D08A-C683-4339-9764-73FCDA0371EC}" srcOrd="0" destOrd="0" presId="urn:microsoft.com/office/officeart/2005/8/layout/process2"/>
    <dgm:cxn modelId="{DA401DA6-7E69-47CD-A485-1EAE075D27E2}" type="presOf" srcId="{03D6F011-0AEC-434D-899B-63B1C043DB8C}" destId="{86FE1CC5-32D1-4467-9C9C-0E2AD5AB0487}" srcOrd="0" destOrd="0" presId="urn:microsoft.com/office/officeart/2005/8/layout/process2"/>
    <dgm:cxn modelId="{35D68612-4414-4BD9-948A-5C61AB7F934F}" type="presOf" srcId="{58B9B694-89B6-40BF-B532-4EAB3262C007}" destId="{B163BC98-41C1-42B4-AF4F-E97B25F00C66}" srcOrd="0" destOrd="0" presId="urn:microsoft.com/office/officeart/2005/8/layout/process2"/>
    <dgm:cxn modelId="{2705A462-499B-4964-BC61-97EE6DF371BF}" type="presOf" srcId="{58B9B694-89B6-40BF-B532-4EAB3262C007}" destId="{6A3A8110-672A-4AC3-B94D-458652622372}" srcOrd="1" destOrd="0" presId="urn:microsoft.com/office/officeart/2005/8/layout/process2"/>
    <dgm:cxn modelId="{ED472CFB-12E6-4FC5-B23C-F2BC41AC7A75}" type="presOf" srcId="{E8CA9696-963F-4631-8C30-36FC64BFA859}" destId="{D0120000-4373-4EE3-A719-CBE2D5C2DF5C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0696267A-3AA4-4665-86C6-C06366EA10C6}" type="presOf" srcId="{0AF0E7B4-19CD-4A59-9DA3-DED03009D3E3}" destId="{2B4B263F-4B14-4084-A51E-72C348DF5192}" srcOrd="0" destOrd="0" presId="urn:microsoft.com/office/officeart/2005/8/layout/process2"/>
    <dgm:cxn modelId="{B1726A6B-0DF6-4E78-8E90-D95F236ACC31}" type="presParOf" srcId="{ACA2D08A-C683-4339-9764-73FCDA0371EC}" destId="{3BBBFDC7-D76C-4458-8F4D-2A7FB1B6303E}" srcOrd="0" destOrd="0" presId="urn:microsoft.com/office/officeart/2005/8/layout/process2"/>
    <dgm:cxn modelId="{155987BF-BF3F-4764-ADEF-CCBD00DECB96}" type="presParOf" srcId="{ACA2D08A-C683-4339-9764-73FCDA0371EC}" destId="{DFB2B1CB-7175-418A-9169-7E501F937E7E}" srcOrd="1" destOrd="0" presId="urn:microsoft.com/office/officeart/2005/8/layout/process2"/>
    <dgm:cxn modelId="{ACC698FA-03C0-4580-996B-C97D8BB94E18}" type="presParOf" srcId="{DFB2B1CB-7175-418A-9169-7E501F937E7E}" destId="{A966AC1A-C00B-4C52-B9FF-0F5D3244909A}" srcOrd="0" destOrd="0" presId="urn:microsoft.com/office/officeart/2005/8/layout/process2"/>
    <dgm:cxn modelId="{EFA2ECD6-218F-47AF-9A50-00C6A3CDC8F6}" type="presParOf" srcId="{ACA2D08A-C683-4339-9764-73FCDA0371EC}" destId="{965A991E-46E0-4938-AE79-D8A87B32A5BA}" srcOrd="2" destOrd="0" presId="urn:microsoft.com/office/officeart/2005/8/layout/process2"/>
    <dgm:cxn modelId="{6E1F8623-7E3D-4DF4-B25A-C35DE835D575}" type="presParOf" srcId="{ACA2D08A-C683-4339-9764-73FCDA0371EC}" destId="{2B4B263F-4B14-4084-A51E-72C348DF5192}" srcOrd="3" destOrd="0" presId="urn:microsoft.com/office/officeart/2005/8/layout/process2"/>
    <dgm:cxn modelId="{0057F093-2897-4148-B77C-F4C6EA3AB96D}" type="presParOf" srcId="{2B4B263F-4B14-4084-A51E-72C348DF5192}" destId="{FEE0E53B-CAF7-4BC2-A543-4D4B22738326}" srcOrd="0" destOrd="0" presId="urn:microsoft.com/office/officeart/2005/8/layout/process2"/>
    <dgm:cxn modelId="{7F854F36-3932-4FA1-AF18-67E17BF201BD}" type="presParOf" srcId="{ACA2D08A-C683-4339-9764-73FCDA0371EC}" destId="{AB55E93F-C1AE-415E-BF57-36F030B929FE}" srcOrd="4" destOrd="0" presId="urn:microsoft.com/office/officeart/2005/8/layout/process2"/>
    <dgm:cxn modelId="{2418F53F-EC4E-49D3-B200-D1444201C31A}" type="presParOf" srcId="{ACA2D08A-C683-4339-9764-73FCDA0371EC}" destId="{C945702B-CEFB-4CBD-91BD-C44FB0B65A3D}" srcOrd="5" destOrd="0" presId="urn:microsoft.com/office/officeart/2005/8/layout/process2"/>
    <dgm:cxn modelId="{2156FF6F-5625-425A-B442-FEBE813A93BC}" type="presParOf" srcId="{C945702B-CEFB-4CBD-91BD-C44FB0B65A3D}" destId="{1B78BF1E-F35D-40BF-8053-0FDA0666EE9C}" srcOrd="0" destOrd="0" presId="urn:microsoft.com/office/officeart/2005/8/layout/process2"/>
    <dgm:cxn modelId="{CD3AB9D4-6F62-449A-BC1A-B668D7B5E686}" type="presParOf" srcId="{ACA2D08A-C683-4339-9764-73FCDA0371EC}" destId="{9D3064A2-372B-4DF9-9530-27186C42CCAB}" srcOrd="6" destOrd="0" presId="urn:microsoft.com/office/officeart/2005/8/layout/process2"/>
    <dgm:cxn modelId="{BB4EBE11-4A15-4CFE-A268-A1C2EFD5CAA0}" type="presParOf" srcId="{ACA2D08A-C683-4339-9764-73FCDA0371EC}" destId="{6417F398-EB99-437D-AD7E-D0313CD5A4C7}" srcOrd="7" destOrd="0" presId="urn:microsoft.com/office/officeart/2005/8/layout/process2"/>
    <dgm:cxn modelId="{9F915D4E-066C-410C-8987-7FEAF7C61328}" type="presParOf" srcId="{6417F398-EB99-437D-AD7E-D0313CD5A4C7}" destId="{53FD7074-301B-48B7-B368-97CD81941A53}" srcOrd="0" destOrd="0" presId="urn:microsoft.com/office/officeart/2005/8/layout/process2"/>
    <dgm:cxn modelId="{2B289E81-A863-4E20-B5E8-4954E83D3572}" type="presParOf" srcId="{ACA2D08A-C683-4339-9764-73FCDA0371EC}" destId="{FE5A67F3-C013-4D84-8707-498F33B3AE09}" srcOrd="8" destOrd="0" presId="urn:microsoft.com/office/officeart/2005/8/layout/process2"/>
    <dgm:cxn modelId="{F9290D5F-5BAE-44FB-BF86-0F388B0FA461}" type="presParOf" srcId="{ACA2D08A-C683-4339-9764-73FCDA0371EC}" destId="{B163BC98-41C1-42B4-AF4F-E97B25F00C66}" srcOrd="9" destOrd="0" presId="urn:microsoft.com/office/officeart/2005/8/layout/process2"/>
    <dgm:cxn modelId="{91D5D65B-8EA3-4B0D-B994-12273E3E04AE}" type="presParOf" srcId="{B163BC98-41C1-42B4-AF4F-E97B25F00C66}" destId="{6A3A8110-672A-4AC3-B94D-458652622372}" srcOrd="0" destOrd="0" presId="urn:microsoft.com/office/officeart/2005/8/layout/process2"/>
    <dgm:cxn modelId="{6B59392A-8F14-4A47-AADE-57DF4FB13755}" type="presParOf" srcId="{ACA2D08A-C683-4339-9764-73FCDA0371EC}" destId="{654DD4F1-F45A-4A9C-93AA-30737A4C1DC6}" srcOrd="10" destOrd="0" presId="urn:microsoft.com/office/officeart/2005/8/layout/process2"/>
    <dgm:cxn modelId="{3D6E7BC9-A54D-4579-990A-A14C5505772C}" type="presParOf" srcId="{ACA2D08A-C683-4339-9764-73FCDA0371EC}" destId="{86FE1CC5-32D1-4467-9C9C-0E2AD5AB0487}" srcOrd="11" destOrd="0" presId="urn:microsoft.com/office/officeart/2005/8/layout/process2"/>
    <dgm:cxn modelId="{44C3F315-D77C-489B-AD8A-A04FF748925C}" type="presParOf" srcId="{86FE1CC5-32D1-4467-9C9C-0E2AD5AB0487}" destId="{29B6FFB2-79F1-444A-B5B6-6A8D1CB299AF}" srcOrd="0" destOrd="0" presId="urn:microsoft.com/office/officeart/2005/8/layout/process2"/>
    <dgm:cxn modelId="{5FC19E1A-24CB-4957-B527-4E22ADD7ED70}" type="presParOf" srcId="{ACA2D08A-C683-4339-9764-73FCDA0371EC}" destId="{56D35255-BB26-458C-8806-0D1565471FF2}" srcOrd="12" destOrd="0" presId="urn:microsoft.com/office/officeart/2005/8/layout/process2"/>
    <dgm:cxn modelId="{5551DC5C-EB87-489B-8FB4-4DE3284328F2}" type="presParOf" srcId="{ACA2D08A-C683-4339-9764-73FCDA0371EC}" destId="{D0120000-4373-4EE3-A719-CBE2D5C2DF5C}" srcOrd="13" destOrd="0" presId="urn:microsoft.com/office/officeart/2005/8/layout/process2"/>
    <dgm:cxn modelId="{E18E7B6B-95D4-4547-9F18-92FA4D4BC824}" type="presParOf" srcId="{D0120000-4373-4EE3-A719-CBE2D5C2DF5C}" destId="{8E52059F-BB8E-4064-B126-4D7DCBC98EC9}" srcOrd="0" destOrd="0" presId="urn:microsoft.com/office/officeart/2005/8/layout/process2"/>
    <dgm:cxn modelId="{DDA9702F-C654-40C4-97F9-72BBEE6874E9}" type="presParOf" srcId="{ACA2D08A-C683-4339-9764-73FCDA0371EC}" destId="{BFEAE6E7-9418-41E5-B1C5-761AB42C10DA}" srcOrd="14" destOrd="0" presId="urn:microsoft.com/office/officeart/2005/8/layout/process2"/>
    <dgm:cxn modelId="{FB02C0A4-62B8-4FEE-9792-0CB0E67A3C88}" type="presParOf" srcId="{ACA2D08A-C683-4339-9764-73FCDA0371EC}" destId="{C39C2DA7-309F-40C7-9E88-958074786E2E}" srcOrd="15" destOrd="0" presId="urn:microsoft.com/office/officeart/2005/8/layout/process2"/>
    <dgm:cxn modelId="{8680442F-C075-41D3-A9AB-144005BC7CC4}" type="presParOf" srcId="{C39C2DA7-309F-40C7-9E88-958074786E2E}" destId="{4C59A48E-6F2D-4973-AC35-F7F5F32C9AFA}" srcOrd="0" destOrd="0" presId="urn:microsoft.com/office/officeart/2005/8/layout/process2"/>
    <dgm:cxn modelId="{59648C69-CF66-4A7D-A48A-409AFDFFE047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A228BB-FA6F-427C-9CEB-331501C9D0EA}" type="presOf" srcId="{E8CA9696-963F-4631-8C30-36FC64BFA859}" destId="{D0120000-4373-4EE3-A719-CBE2D5C2DF5C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B10E4783-9CC0-441B-A7E3-12DB1EC6708C}" type="presOf" srcId="{58B9B694-89B6-40BF-B532-4EAB3262C007}" destId="{6A3A8110-672A-4AC3-B94D-458652622372}" srcOrd="1" destOrd="0" presId="urn:microsoft.com/office/officeart/2005/8/layout/process2"/>
    <dgm:cxn modelId="{B6F9AA88-AFFE-43D6-A3A0-EFA6385F3855}" type="presOf" srcId="{6FFD8450-89B4-43D2-91D2-95DCF3432754}" destId="{1B78BF1E-F35D-40BF-8053-0FDA0666EE9C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564E03C-49FB-4999-8FFA-55D9890C193E}" type="presOf" srcId="{BE4839F4-6E89-4425-AE37-3417821897B3}" destId="{654DD4F1-F45A-4A9C-93AA-30737A4C1DC6}" srcOrd="0" destOrd="0" presId="urn:microsoft.com/office/officeart/2005/8/layout/process2"/>
    <dgm:cxn modelId="{3F2E4969-333D-405E-A716-41C59FF9BADB}" type="presOf" srcId="{2A4384A0-1EA7-45CE-8380-B3198AED4561}" destId="{6417F398-EB99-437D-AD7E-D0313CD5A4C7}" srcOrd="0" destOrd="0" presId="urn:microsoft.com/office/officeart/2005/8/layout/process2"/>
    <dgm:cxn modelId="{24CB2419-4D46-419E-BE5C-7FA7762B2E4D}" type="presOf" srcId="{0D7CCC52-BA18-4CD5-88C1-38018E85987E}" destId="{BFEAE6E7-9418-41E5-B1C5-761AB42C10DA}" srcOrd="0" destOrd="0" presId="urn:microsoft.com/office/officeart/2005/8/layout/process2"/>
    <dgm:cxn modelId="{C4936386-F224-4514-AAE8-15C096AD2FB4}" type="presOf" srcId="{E9C8239A-F857-4F1C-9325-14A0F2144C13}" destId="{3BBBFDC7-D76C-4458-8F4D-2A7FB1B6303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5D93299B-E0B7-4366-AECF-EFC44C3E3FFB}" type="presOf" srcId="{E8E03D60-B94B-4C49-8079-2942FF36E42C}" destId="{4C59A48E-6F2D-4973-AC35-F7F5F32C9AFA}" srcOrd="1" destOrd="0" presId="urn:microsoft.com/office/officeart/2005/8/layout/process2"/>
    <dgm:cxn modelId="{09D2B0AD-2F1B-45CA-AB67-2D921069120A}" type="presOf" srcId="{58B9B694-89B6-40BF-B532-4EAB3262C007}" destId="{B163BC98-41C1-42B4-AF4F-E97B25F00C6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DE0B1D46-B4A4-4C0F-A2DC-B578D7A3B846}" type="presOf" srcId="{03D6F011-0AEC-434D-899B-63B1C043DB8C}" destId="{29B6FFB2-79F1-444A-B5B6-6A8D1CB299AF}" srcOrd="1" destOrd="0" presId="urn:microsoft.com/office/officeart/2005/8/layout/process2"/>
    <dgm:cxn modelId="{8A1FA7E3-369D-4E94-B1E5-8184078419C6}" type="presOf" srcId="{2A4384A0-1EA7-45CE-8380-B3198AED4561}" destId="{53FD7074-301B-48B7-B368-97CD81941A53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B2E81AE-3C38-4E71-90FA-627FCC1994B3}" type="presOf" srcId="{9369CA4C-5C4D-404E-AA25-738C4E279C6E}" destId="{ACA2D08A-C683-4339-9764-73FCDA0371EC}" srcOrd="0" destOrd="0" presId="urn:microsoft.com/office/officeart/2005/8/layout/process2"/>
    <dgm:cxn modelId="{35527801-8358-4A4D-AF11-952CC1704335}" type="presOf" srcId="{0AF0E7B4-19CD-4A59-9DA3-DED03009D3E3}" destId="{FEE0E53B-CAF7-4BC2-A543-4D4B22738326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44391AF-1D5A-44B9-9D83-D11D103C6A33}" type="presOf" srcId="{CB32E19B-E20E-4927-A257-B3F06687A80C}" destId="{F3527357-3AB1-40FE-A88F-6F5033F614B3}" srcOrd="0" destOrd="0" presId="urn:microsoft.com/office/officeart/2005/8/layout/process2"/>
    <dgm:cxn modelId="{38FB31B1-3C1B-4555-A7A6-22FE36D598DB}" type="presOf" srcId="{6FFD8450-89B4-43D2-91D2-95DCF3432754}" destId="{C945702B-CEFB-4CBD-91BD-C44FB0B65A3D}" srcOrd="0" destOrd="0" presId="urn:microsoft.com/office/officeart/2005/8/layout/process2"/>
    <dgm:cxn modelId="{F2CBC049-A123-44F7-AFC2-E5FAF970906D}" type="presOf" srcId="{17895556-1A56-42A7-BD5C-713CC1AF39D1}" destId="{9D3064A2-372B-4DF9-9530-27186C42CCAB}" srcOrd="0" destOrd="0" presId="urn:microsoft.com/office/officeart/2005/8/layout/process2"/>
    <dgm:cxn modelId="{748382B5-1B80-409A-9797-00D4331F7EF5}" type="presOf" srcId="{A991BABF-8795-412B-A35B-9A83ED1065D6}" destId="{DFB2B1CB-7175-418A-9169-7E501F937E7E}" srcOrd="0" destOrd="0" presId="urn:microsoft.com/office/officeart/2005/8/layout/process2"/>
    <dgm:cxn modelId="{BEAA8E11-4EE5-4F47-91E6-9553E0171641}" type="presOf" srcId="{E8CA9696-963F-4631-8C30-36FC64BFA859}" destId="{8E52059F-BB8E-4064-B126-4D7DCBC98EC9}" srcOrd="1" destOrd="0" presId="urn:microsoft.com/office/officeart/2005/8/layout/process2"/>
    <dgm:cxn modelId="{D05D91D4-F2A1-4C82-BA20-2474795F2494}" type="presOf" srcId="{F128CA6B-59B3-43D2-A43A-D893D41780DC}" destId="{56D35255-BB26-458C-8806-0D1565471FF2}" srcOrd="0" destOrd="0" presId="urn:microsoft.com/office/officeart/2005/8/layout/process2"/>
    <dgm:cxn modelId="{B7D1A215-2FA3-434C-9EBB-AB8C8B0B70BF}" type="presOf" srcId="{0AF0E7B4-19CD-4A59-9DA3-DED03009D3E3}" destId="{2B4B263F-4B14-4084-A51E-72C348DF519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DE78D3FF-FDD2-448B-A0A1-28933C73103B}" type="presOf" srcId="{354110A8-3251-4024-AF96-ED07F24BE84E}" destId="{965A991E-46E0-4938-AE79-D8A87B32A5BA}" srcOrd="0" destOrd="0" presId="urn:microsoft.com/office/officeart/2005/8/layout/process2"/>
    <dgm:cxn modelId="{49E3F059-9D94-4D96-B0F7-6C820E601B99}" type="presOf" srcId="{03D6F011-0AEC-434D-899B-63B1C043DB8C}" destId="{86FE1CC5-32D1-4467-9C9C-0E2AD5AB0487}" srcOrd="0" destOrd="0" presId="urn:microsoft.com/office/officeart/2005/8/layout/process2"/>
    <dgm:cxn modelId="{2A5868C9-9006-43B0-9472-83641BAD7461}" type="presOf" srcId="{45D09D3B-0D29-449C-8EFB-38F9EB552BB4}" destId="{FE5A67F3-C013-4D84-8707-498F33B3AE09}" srcOrd="0" destOrd="0" presId="urn:microsoft.com/office/officeart/2005/8/layout/process2"/>
    <dgm:cxn modelId="{9EE765D0-6F07-4E39-9B59-BFBC92610B48}" type="presOf" srcId="{A991BABF-8795-412B-A35B-9A83ED1065D6}" destId="{A966AC1A-C00B-4C52-B9FF-0F5D3244909A}" srcOrd="1" destOrd="0" presId="urn:microsoft.com/office/officeart/2005/8/layout/process2"/>
    <dgm:cxn modelId="{4B5D0887-7666-4A32-8CCA-EE52233E14BA}" type="presOf" srcId="{ED779350-B19B-453F-B8F5-3B67A502A2CB}" destId="{AB55E93F-C1AE-415E-BF57-36F030B929F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D28B1A39-E321-4B0B-9C4B-45270F079A84}" type="presOf" srcId="{E8E03D60-B94B-4C49-8079-2942FF36E42C}" destId="{C39C2DA7-309F-40C7-9E88-958074786E2E}" srcOrd="0" destOrd="0" presId="urn:microsoft.com/office/officeart/2005/8/layout/process2"/>
    <dgm:cxn modelId="{1539B2C0-A406-4597-9162-112962FC42A7}" type="presParOf" srcId="{ACA2D08A-C683-4339-9764-73FCDA0371EC}" destId="{3BBBFDC7-D76C-4458-8F4D-2A7FB1B6303E}" srcOrd="0" destOrd="0" presId="urn:microsoft.com/office/officeart/2005/8/layout/process2"/>
    <dgm:cxn modelId="{E522DEBF-9683-45A5-B1E5-ACF48322AB5C}" type="presParOf" srcId="{ACA2D08A-C683-4339-9764-73FCDA0371EC}" destId="{DFB2B1CB-7175-418A-9169-7E501F937E7E}" srcOrd="1" destOrd="0" presId="urn:microsoft.com/office/officeart/2005/8/layout/process2"/>
    <dgm:cxn modelId="{C13149D6-284C-457F-A86A-BF02CD5C6006}" type="presParOf" srcId="{DFB2B1CB-7175-418A-9169-7E501F937E7E}" destId="{A966AC1A-C00B-4C52-B9FF-0F5D3244909A}" srcOrd="0" destOrd="0" presId="urn:microsoft.com/office/officeart/2005/8/layout/process2"/>
    <dgm:cxn modelId="{7F8569C2-98EA-440D-A8B7-1B0ACDBA4EC8}" type="presParOf" srcId="{ACA2D08A-C683-4339-9764-73FCDA0371EC}" destId="{965A991E-46E0-4938-AE79-D8A87B32A5BA}" srcOrd="2" destOrd="0" presId="urn:microsoft.com/office/officeart/2005/8/layout/process2"/>
    <dgm:cxn modelId="{28153BB0-F6A2-4E93-90A2-CD976728F2DE}" type="presParOf" srcId="{ACA2D08A-C683-4339-9764-73FCDA0371EC}" destId="{2B4B263F-4B14-4084-A51E-72C348DF5192}" srcOrd="3" destOrd="0" presId="urn:microsoft.com/office/officeart/2005/8/layout/process2"/>
    <dgm:cxn modelId="{D189F3E8-35AB-4AE1-AD25-05015D396A75}" type="presParOf" srcId="{2B4B263F-4B14-4084-A51E-72C348DF5192}" destId="{FEE0E53B-CAF7-4BC2-A543-4D4B22738326}" srcOrd="0" destOrd="0" presId="urn:microsoft.com/office/officeart/2005/8/layout/process2"/>
    <dgm:cxn modelId="{49BCB7E9-CD04-4B74-AB03-46AAB56D378A}" type="presParOf" srcId="{ACA2D08A-C683-4339-9764-73FCDA0371EC}" destId="{AB55E93F-C1AE-415E-BF57-36F030B929FE}" srcOrd="4" destOrd="0" presId="urn:microsoft.com/office/officeart/2005/8/layout/process2"/>
    <dgm:cxn modelId="{1DC24F4B-CDE1-4181-9CDB-ABC53208AA23}" type="presParOf" srcId="{ACA2D08A-C683-4339-9764-73FCDA0371EC}" destId="{C945702B-CEFB-4CBD-91BD-C44FB0B65A3D}" srcOrd="5" destOrd="0" presId="urn:microsoft.com/office/officeart/2005/8/layout/process2"/>
    <dgm:cxn modelId="{B9720998-0522-4B22-B327-BB88900B4850}" type="presParOf" srcId="{C945702B-CEFB-4CBD-91BD-C44FB0B65A3D}" destId="{1B78BF1E-F35D-40BF-8053-0FDA0666EE9C}" srcOrd="0" destOrd="0" presId="urn:microsoft.com/office/officeart/2005/8/layout/process2"/>
    <dgm:cxn modelId="{6DF47693-9B6F-403D-BD32-3087FA847516}" type="presParOf" srcId="{ACA2D08A-C683-4339-9764-73FCDA0371EC}" destId="{9D3064A2-372B-4DF9-9530-27186C42CCAB}" srcOrd="6" destOrd="0" presId="urn:microsoft.com/office/officeart/2005/8/layout/process2"/>
    <dgm:cxn modelId="{7C9F6462-782D-4DFA-8A68-931AF5946530}" type="presParOf" srcId="{ACA2D08A-C683-4339-9764-73FCDA0371EC}" destId="{6417F398-EB99-437D-AD7E-D0313CD5A4C7}" srcOrd="7" destOrd="0" presId="urn:microsoft.com/office/officeart/2005/8/layout/process2"/>
    <dgm:cxn modelId="{34575FA2-262E-4E09-A576-0E6BB9C45AEA}" type="presParOf" srcId="{6417F398-EB99-437D-AD7E-D0313CD5A4C7}" destId="{53FD7074-301B-48B7-B368-97CD81941A53}" srcOrd="0" destOrd="0" presId="urn:microsoft.com/office/officeart/2005/8/layout/process2"/>
    <dgm:cxn modelId="{BA6FAD51-F077-44FC-A433-C3AA4134F74D}" type="presParOf" srcId="{ACA2D08A-C683-4339-9764-73FCDA0371EC}" destId="{FE5A67F3-C013-4D84-8707-498F33B3AE09}" srcOrd="8" destOrd="0" presId="urn:microsoft.com/office/officeart/2005/8/layout/process2"/>
    <dgm:cxn modelId="{5CA651B3-5C42-4585-9055-1DC765A8CDAA}" type="presParOf" srcId="{ACA2D08A-C683-4339-9764-73FCDA0371EC}" destId="{B163BC98-41C1-42B4-AF4F-E97B25F00C66}" srcOrd="9" destOrd="0" presId="urn:microsoft.com/office/officeart/2005/8/layout/process2"/>
    <dgm:cxn modelId="{C403F4CB-7362-4955-B271-ACE9AC5847DD}" type="presParOf" srcId="{B163BC98-41C1-42B4-AF4F-E97B25F00C66}" destId="{6A3A8110-672A-4AC3-B94D-458652622372}" srcOrd="0" destOrd="0" presId="urn:microsoft.com/office/officeart/2005/8/layout/process2"/>
    <dgm:cxn modelId="{2270CAAE-9299-4594-86F4-FC55115DBC43}" type="presParOf" srcId="{ACA2D08A-C683-4339-9764-73FCDA0371EC}" destId="{654DD4F1-F45A-4A9C-93AA-30737A4C1DC6}" srcOrd="10" destOrd="0" presId="urn:microsoft.com/office/officeart/2005/8/layout/process2"/>
    <dgm:cxn modelId="{631C0EBB-41DA-4DC6-B93A-FFE79BCD7CA5}" type="presParOf" srcId="{ACA2D08A-C683-4339-9764-73FCDA0371EC}" destId="{86FE1CC5-32D1-4467-9C9C-0E2AD5AB0487}" srcOrd="11" destOrd="0" presId="urn:microsoft.com/office/officeart/2005/8/layout/process2"/>
    <dgm:cxn modelId="{817EAE7D-F374-46D6-99D8-B358C1235AF0}" type="presParOf" srcId="{86FE1CC5-32D1-4467-9C9C-0E2AD5AB0487}" destId="{29B6FFB2-79F1-444A-B5B6-6A8D1CB299AF}" srcOrd="0" destOrd="0" presId="urn:microsoft.com/office/officeart/2005/8/layout/process2"/>
    <dgm:cxn modelId="{A3624B9E-5DE0-4F5E-8014-6B1C616A95C3}" type="presParOf" srcId="{ACA2D08A-C683-4339-9764-73FCDA0371EC}" destId="{56D35255-BB26-458C-8806-0D1565471FF2}" srcOrd="12" destOrd="0" presId="urn:microsoft.com/office/officeart/2005/8/layout/process2"/>
    <dgm:cxn modelId="{9E4F12F2-7105-4B30-B112-AC13B3B1C62D}" type="presParOf" srcId="{ACA2D08A-C683-4339-9764-73FCDA0371EC}" destId="{D0120000-4373-4EE3-A719-CBE2D5C2DF5C}" srcOrd="13" destOrd="0" presId="urn:microsoft.com/office/officeart/2005/8/layout/process2"/>
    <dgm:cxn modelId="{AED91F75-C4EB-44EC-B164-3155CDF2B0E2}" type="presParOf" srcId="{D0120000-4373-4EE3-A719-CBE2D5C2DF5C}" destId="{8E52059F-BB8E-4064-B126-4D7DCBC98EC9}" srcOrd="0" destOrd="0" presId="urn:microsoft.com/office/officeart/2005/8/layout/process2"/>
    <dgm:cxn modelId="{69DF2E10-20ED-40B7-9A63-323290E3F449}" type="presParOf" srcId="{ACA2D08A-C683-4339-9764-73FCDA0371EC}" destId="{BFEAE6E7-9418-41E5-B1C5-761AB42C10DA}" srcOrd="14" destOrd="0" presId="urn:microsoft.com/office/officeart/2005/8/layout/process2"/>
    <dgm:cxn modelId="{5133D53E-3A5F-45BD-804F-713244FDE0B5}" type="presParOf" srcId="{ACA2D08A-C683-4339-9764-73FCDA0371EC}" destId="{C39C2DA7-309F-40C7-9E88-958074786E2E}" srcOrd="15" destOrd="0" presId="urn:microsoft.com/office/officeart/2005/8/layout/process2"/>
    <dgm:cxn modelId="{66C2A53A-2EE3-450D-B06F-96383BBF7D81}" type="presParOf" srcId="{C39C2DA7-309F-40C7-9E88-958074786E2E}" destId="{4C59A48E-6F2D-4973-AC35-F7F5F32C9AFA}" srcOrd="0" destOrd="0" presId="urn:microsoft.com/office/officeart/2005/8/layout/process2"/>
    <dgm:cxn modelId="{7446A5AD-1583-43F3-83CE-710F84FA0590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8FAF6A-E76F-420A-AC31-134B4FF8B46A}" type="presOf" srcId="{E9C8239A-F857-4F1C-9325-14A0F2144C13}" destId="{3BBBFDC7-D76C-4458-8F4D-2A7FB1B6303E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A3BF30-A10A-4337-A075-F0B874D55256}" type="presOf" srcId="{03D6F011-0AEC-434D-899B-63B1C043DB8C}" destId="{29B6FFB2-79F1-444A-B5B6-6A8D1CB299AF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4FBC808-BA4B-4192-B536-A9838C4554EC}" type="presOf" srcId="{E8CA9696-963F-4631-8C30-36FC64BFA859}" destId="{D0120000-4373-4EE3-A719-CBE2D5C2DF5C}" srcOrd="0" destOrd="0" presId="urn:microsoft.com/office/officeart/2005/8/layout/process2"/>
    <dgm:cxn modelId="{9A977BF6-3097-4A83-9D70-016A65706EA2}" type="presOf" srcId="{17895556-1A56-42A7-BD5C-713CC1AF39D1}" destId="{9D3064A2-372B-4DF9-9530-27186C42CCAB}" srcOrd="0" destOrd="0" presId="urn:microsoft.com/office/officeart/2005/8/layout/process2"/>
    <dgm:cxn modelId="{8974C476-AA85-4801-A015-1B92675191F8}" type="presOf" srcId="{03D6F011-0AEC-434D-899B-63B1C043DB8C}" destId="{86FE1CC5-32D1-4467-9C9C-0E2AD5AB048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2F338C4-AC20-4778-BD96-1A09E361DC6C}" type="presOf" srcId="{BE4839F4-6E89-4425-AE37-3417821897B3}" destId="{654DD4F1-F45A-4A9C-93AA-30737A4C1DC6}" srcOrd="0" destOrd="0" presId="urn:microsoft.com/office/officeart/2005/8/layout/process2"/>
    <dgm:cxn modelId="{5E78A0B2-B11B-4889-BBC1-4C7910650547}" type="presOf" srcId="{45D09D3B-0D29-449C-8EFB-38F9EB552BB4}" destId="{FE5A67F3-C013-4D84-8707-498F33B3AE09}" srcOrd="0" destOrd="0" presId="urn:microsoft.com/office/officeart/2005/8/layout/process2"/>
    <dgm:cxn modelId="{DE385507-9D30-4C1E-A413-C1815530DA80}" type="presOf" srcId="{CB32E19B-E20E-4927-A257-B3F06687A80C}" destId="{F3527357-3AB1-40FE-A88F-6F5033F614B3}" srcOrd="0" destOrd="0" presId="urn:microsoft.com/office/officeart/2005/8/layout/process2"/>
    <dgm:cxn modelId="{2F55E33F-3C0A-4DCB-883C-A4503146F3A3}" type="presOf" srcId="{E8E03D60-B94B-4C49-8079-2942FF36E42C}" destId="{C39C2DA7-309F-40C7-9E88-958074786E2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70CE74C-E98C-47C4-BA93-83B732DA3401}" type="presOf" srcId="{6FFD8450-89B4-43D2-91D2-95DCF3432754}" destId="{1B78BF1E-F35D-40BF-8053-0FDA0666EE9C}" srcOrd="1" destOrd="0" presId="urn:microsoft.com/office/officeart/2005/8/layout/process2"/>
    <dgm:cxn modelId="{9CE2B848-4869-4E8A-A485-B6A2D484ABAD}" type="presOf" srcId="{2A4384A0-1EA7-45CE-8380-B3198AED4561}" destId="{6417F398-EB99-437D-AD7E-D0313CD5A4C7}" srcOrd="0" destOrd="0" presId="urn:microsoft.com/office/officeart/2005/8/layout/process2"/>
    <dgm:cxn modelId="{78CCFA20-5A9D-4402-B3D7-1BEB6EE98484}" type="presOf" srcId="{E8CA9696-963F-4631-8C30-36FC64BFA859}" destId="{8E52059F-BB8E-4064-B126-4D7DCBC98EC9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D214EEA-B04B-4143-925E-DFE5545CE940}" type="presOf" srcId="{ED779350-B19B-453F-B8F5-3B67A502A2CB}" destId="{AB55E93F-C1AE-415E-BF57-36F030B929FE}" srcOrd="0" destOrd="0" presId="urn:microsoft.com/office/officeart/2005/8/layout/process2"/>
    <dgm:cxn modelId="{F2482E49-67C7-4CDA-95BC-9BCDB31BF936}" type="presOf" srcId="{58B9B694-89B6-40BF-B532-4EAB3262C007}" destId="{B163BC98-41C1-42B4-AF4F-E97B25F00C66}" srcOrd="0" destOrd="0" presId="urn:microsoft.com/office/officeart/2005/8/layout/process2"/>
    <dgm:cxn modelId="{BE85041C-7A20-4B99-AE53-554451A1DD47}" type="presOf" srcId="{0AF0E7B4-19CD-4A59-9DA3-DED03009D3E3}" destId="{FEE0E53B-CAF7-4BC2-A543-4D4B22738326}" srcOrd="1" destOrd="0" presId="urn:microsoft.com/office/officeart/2005/8/layout/process2"/>
    <dgm:cxn modelId="{DF236F81-F76E-4404-ABA7-531BA79DF23C}" type="presOf" srcId="{2A4384A0-1EA7-45CE-8380-B3198AED4561}" destId="{53FD7074-301B-48B7-B368-97CD81941A53}" srcOrd="1" destOrd="0" presId="urn:microsoft.com/office/officeart/2005/8/layout/process2"/>
    <dgm:cxn modelId="{C964190C-E313-422A-A460-D977D88C4B8C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6A7896E9-BEFA-46D7-B2DB-0F0F72D932F8}" type="presOf" srcId="{354110A8-3251-4024-AF96-ED07F24BE84E}" destId="{965A991E-46E0-4938-AE79-D8A87B32A5BA}" srcOrd="0" destOrd="0" presId="urn:microsoft.com/office/officeart/2005/8/layout/process2"/>
    <dgm:cxn modelId="{C9E9F01C-F21F-434E-AD9B-B0CCD3B76C0E}" type="presOf" srcId="{58B9B694-89B6-40BF-B532-4EAB3262C007}" destId="{6A3A8110-672A-4AC3-B94D-458652622372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7AC551C4-7F0B-4652-8734-DB2705928959}" type="presOf" srcId="{6FFD8450-89B4-43D2-91D2-95DCF3432754}" destId="{C945702B-CEFB-4CBD-91BD-C44FB0B65A3D}" srcOrd="0" destOrd="0" presId="urn:microsoft.com/office/officeart/2005/8/layout/process2"/>
    <dgm:cxn modelId="{7CF2D250-4E83-4330-8F57-4E1034C67FA1}" type="presOf" srcId="{A991BABF-8795-412B-A35B-9A83ED1065D6}" destId="{A966AC1A-C00B-4C52-B9FF-0F5D3244909A}" srcOrd="1" destOrd="0" presId="urn:microsoft.com/office/officeart/2005/8/layout/process2"/>
    <dgm:cxn modelId="{B38EA4E9-002F-4618-A452-3997D9CD7A48}" type="presOf" srcId="{A991BABF-8795-412B-A35B-9A83ED1065D6}" destId="{DFB2B1CB-7175-418A-9169-7E501F937E7E}" srcOrd="0" destOrd="0" presId="urn:microsoft.com/office/officeart/2005/8/layout/process2"/>
    <dgm:cxn modelId="{8E1D469D-BCDF-4CEE-A6CB-29867E025CCE}" type="presOf" srcId="{E8E03D60-B94B-4C49-8079-2942FF36E42C}" destId="{4C59A48E-6F2D-4973-AC35-F7F5F32C9AFA}" srcOrd="1" destOrd="0" presId="urn:microsoft.com/office/officeart/2005/8/layout/process2"/>
    <dgm:cxn modelId="{EC6DF477-78AB-482E-BCC0-B7C170CEC228}" type="presOf" srcId="{0D7CCC52-BA18-4CD5-88C1-38018E85987E}" destId="{BFEAE6E7-9418-41E5-B1C5-761AB42C10DA}" srcOrd="0" destOrd="0" presId="urn:microsoft.com/office/officeart/2005/8/layout/process2"/>
    <dgm:cxn modelId="{6DF810BD-CD38-4A04-BE09-19F860A52975}" type="presOf" srcId="{0AF0E7B4-19CD-4A59-9DA3-DED03009D3E3}" destId="{2B4B263F-4B14-4084-A51E-72C348DF5192}" srcOrd="0" destOrd="0" presId="urn:microsoft.com/office/officeart/2005/8/layout/process2"/>
    <dgm:cxn modelId="{D1A114A1-FD6A-4CE8-89C8-450DB5A27C96}" type="presOf" srcId="{9369CA4C-5C4D-404E-AA25-738C4E279C6E}" destId="{ACA2D08A-C683-4339-9764-73FCDA0371EC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B6264318-B5DA-40BF-91E6-CB0BB7A03CA5}" type="presParOf" srcId="{ACA2D08A-C683-4339-9764-73FCDA0371EC}" destId="{3BBBFDC7-D76C-4458-8F4D-2A7FB1B6303E}" srcOrd="0" destOrd="0" presId="urn:microsoft.com/office/officeart/2005/8/layout/process2"/>
    <dgm:cxn modelId="{5783F8AB-A2B2-4550-9A41-320BAF090F48}" type="presParOf" srcId="{ACA2D08A-C683-4339-9764-73FCDA0371EC}" destId="{DFB2B1CB-7175-418A-9169-7E501F937E7E}" srcOrd="1" destOrd="0" presId="urn:microsoft.com/office/officeart/2005/8/layout/process2"/>
    <dgm:cxn modelId="{AEA5621C-6CB7-475E-81F2-694F7AD8B8EE}" type="presParOf" srcId="{DFB2B1CB-7175-418A-9169-7E501F937E7E}" destId="{A966AC1A-C00B-4C52-B9FF-0F5D3244909A}" srcOrd="0" destOrd="0" presId="urn:microsoft.com/office/officeart/2005/8/layout/process2"/>
    <dgm:cxn modelId="{BAF22ACF-EBF6-43AD-BADD-2DFF948975CF}" type="presParOf" srcId="{ACA2D08A-C683-4339-9764-73FCDA0371EC}" destId="{965A991E-46E0-4938-AE79-D8A87B32A5BA}" srcOrd="2" destOrd="0" presId="urn:microsoft.com/office/officeart/2005/8/layout/process2"/>
    <dgm:cxn modelId="{83F5F104-6769-4184-8E22-3E5958E85C29}" type="presParOf" srcId="{ACA2D08A-C683-4339-9764-73FCDA0371EC}" destId="{2B4B263F-4B14-4084-A51E-72C348DF5192}" srcOrd="3" destOrd="0" presId="urn:microsoft.com/office/officeart/2005/8/layout/process2"/>
    <dgm:cxn modelId="{A0752A81-B83D-4180-9949-8AB879704549}" type="presParOf" srcId="{2B4B263F-4B14-4084-A51E-72C348DF5192}" destId="{FEE0E53B-CAF7-4BC2-A543-4D4B22738326}" srcOrd="0" destOrd="0" presId="urn:microsoft.com/office/officeart/2005/8/layout/process2"/>
    <dgm:cxn modelId="{C72AC224-B6C1-446E-AF87-C99F4FAE1702}" type="presParOf" srcId="{ACA2D08A-C683-4339-9764-73FCDA0371EC}" destId="{AB55E93F-C1AE-415E-BF57-36F030B929FE}" srcOrd="4" destOrd="0" presId="urn:microsoft.com/office/officeart/2005/8/layout/process2"/>
    <dgm:cxn modelId="{896BF050-C9AB-42E1-A8DB-6DE782786646}" type="presParOf" srcId="{ACA2D08A-C683-4339-9764-73FCDA0371EC}" destId="{C945702B-CEFB-4CBD-91BD-C44FB0B65A3D}" srcOrd="5" destOrd="0" presId="urn:microsoft.com/office/officeart/2005/8/layout/process2"/>
    <dgm:cxn modelId="{8F2DEA72-E201-4BE1-8CEB-D63C200D86E4}" type="presParOf" srcId="{C945702B-CEFB-4CBD-91BD-C44FB0B65A3D}" destId="{1B78BF1E-F35D-40BF-8053-0FDA0666EE9C}" srcOrd="0" destOrd="0" presId="urn:microsoft.com/office/officeart/2005/8/layout/process2"/>
    <dgm:cxn modelId="{54EF6106-8917-416E-8B8F-9A4A11C47F58}" type="presParOf" srcId="{ACA2D08A-C683-4339-9764-73FCDA0371EC}" destId="{9D3064A2-372B-4DF9-9530-27186C42CCAB}" srcOrd="6" destOrd="0" presId="urn:microsoft.com/office/officeart/2005/8/layout/process2"/>
    <dgm:cxn modelId="{A8C84E1F-8C99-4DB1-BB2D-826E0F63EA40}" type="presParOf" srcId="{ACA2D08A-C683-4339-9764-73FCDA0371EC}" destId="{6417F398-EB99-437D-AD7E-D0313CD5A4C7}" srcOrd="7" destOrd="0" presId="urn:microsoft.com/office/officeart/2005/8/layout/process2"/>
    <dgm:cxn modelId="{EB8BD5AA-80CD-448F-B7F4-089F8CBC1744}" type="presParOf" srcId="{6417F398-EB99-437D-AD7E-D0313CD5A4C7}" destId="{53FD7074-301B-48B7-B368-97CD81941A53}" srcOrd="0" destOrd="0" presId="urn:microsoft.com/office/officeart/2005/8/layout/process2"/>
    <dgm:cxn modelId="{B4BAF7C0-0703-491D-B888-C356644600ED}" type="presParOf" srcId="{ACA2D08A-C683-4339-9764-73FCDA0371EC}" destId="{FE5A67F3-C013-4D84-8707-498F33B3AE09}" srcOrd="8" destOrd="0" presId="urn:microsoft.com/office/officeart/2005/8/layout/process2"/>
    <dgm:cxn modelId="{28BB9AD1-A028-4B11-BC3C-FC759B2495ED}" type="presParOf" srcId="{ACA2D08A-C683-4339-9764-73FCDA0371EC}" destId="{B163BC98-41C1-42B4-AF4F-E97B25F00C66}" srcOrd="9" destOrd="0" presId="urn:microsoft.com/office/officeart/2005/8/layout/process2"/>
    <dgm:cxn modelId="{532692FC-9CA1-4726-9663-D9E401D4107F}" type="presParOf" srcId="{B163BC98-41C1-42B4-AF4F-E97B25F00C66}" destId="{6A3A8110-672A-4AC3-B94D-458652622372}" srcOrd="0" destOrd="0" presId="urn:microsoft.com/office/officeart/2005/8/layout/process2"/>
    <dgm:cxn modelId="{3C04DA86-7249-4AE8-BAA9-5BDCD6141DF2}" type="presParOf" srcId="{ACA2D08A-C683-4339-9764-73FCDA0371EC}" destId="{654DD4F1-F45A-4A9C-93AA-30737A4C1DC6}" srcOrd="10" destOrd="0" presId="urn:microsoft.com/office/officeart/2005/8/layout/process2"/>
    <dgm:cxn modelId="{A4723300-94E7-4153-B371-960DAA199AB9}" type="presParOf" srcId="{ACA2D08A-C683-4339-9764-73FCDA0371EC}" destId="{86FE1CC5-32D1-4467-9C9C-0E2AD5AB0487}" srcOrd="11" destOrd="0" presId="urn:microsoft.com/office/officeart/2005/8/layout/process2"/>
    <dgm:cxn modelId="{A1C9BA92-ED4F-4D77-81F8-2E246570E07A}" type="presParOf" srcId="{86FE1CC5-32D1-4467-9C9C-0E2AD5AB0487}" destId="{29B6FFB2-79F1-444A-B5B6-6A8D1CB299AF}" srcOrd="0" destOrd="0" presId="urn:microsoft.com/office/officeart/2005/8/layout/process2"/>
    <dgm:cxn modelId="{5F2EF004-31D4-4050-982C-6F9111D90934}" type="presParOf" srcId="{ACA2D08A-C683-4339-9764-73FCDA0371EC}" destId="{56D35255-BB26-458C-8806-0D1565471FF2}" srcOrd="12" destOrd="0" presId="urn:microsoft.com/office/officeart/2005/8/layout/process2"/>
    <dgm:cxn modelId="{2ACCB6F8-0822-47E9-9031-DAEF77F68309}" type="presParOf" srcId="{ACA2D08A-C683-4339-9764-73FCDA0371EC}" destId="{D0120000-4373-4EE3-A719-CBE2D5C2DF5C}" srcOrd="13" destOrd="0" presId="urn:microsoft.com/office/officeart/2005/8/layout/process2"/>
    <dgm:cxn modelId="{84DC4005-637B-48F7-9BD6-602CDB7E8B25}" type="presParOf" srcId="{D0120000-4373-4EE3-A719-CBE2D5C2DF5C}" destId="{8E52059F-BB8E-4064-B126-4D7DCBC98EC9}" srcOrd="0" destOrd="0" presId="urn:microsoft.com/office/officeart/2005/8/layout/process2"/>
    <dgm:cxn modelId="{5AD97297-5646-409B-A29A-E255B9B24834}" type="presParOf" srcId="{ACA2D08A-C683-4339-9764-73FCDA0371EC}" destId="{BFEAE6E7-9418-41E5-B1C5-761AB42C10DA}" srcOrd="14" destOrd="0" presId="urn:microsoft.com/office/officeart/2005/8/layout/process2"/>
    <dgm:cxn modelId="{2194BF9C-BC99-42BC-98A3-8EBAE1C71884}" type="presParOf" srcId="{ACA2D08A-C683-4339-9764-73FCDA0371EC}" destId="{C39C2DA7-309F-40C7-9E88-958074786E2E}" srcOrd="15" destOrd="0" presId="urn:microsoft.com/office/officeart/2005/8/layout/process2"/>
    <dgm:cxn modelId="{6C83DAC5-E354-46C2-BE89-2E8E80D5AF65}" type="presParOf" srcId="{C39C2DA7-309F-40C7-9E88-958074786E2E}" destId="{4C59A48E-6F2D-4973-AC35-F7F5F32C9AFA}" srcOrd="0" destOrd="0" presId="urn:microsoft.com/office/officeart/2005/8/layout/process2"/>
    <dgm:cxn modelId="{342582F6-8CC5-4D4D-B8D7-F222FEEB7F5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447083-AC4E-4E88-8C33-A5FC62133E63}" type="presOf" srcId="{BE4839F4-6E89-4425-AE37-3417821897B3}" destId="{654DD4F1-F45A-4A9C-93AA-30737A4C1DC6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D8D70AF4-DEDC-4C4D-BC08-311D6331AA4E}" type="presOf" srcId="{E8E03D60-B94B-4C49-8079-2942FF36E42C}" destId="{C39C2DA7-309F-40C7-9E88-958074786E2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DF62C49-80E4-45C3-95E6-A933CE14D728}" type="presOf" srcId="{9369CA4C-5C4D-404E-AA25-738C4E279C6E}" destId="{ACA2D08A-C683-4339-9764-73FCDA0371EC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380236F-5DBC-46DD-9381-670764410A55}" type="presOf" srcId="{E8CA9696-963F-4631-8C30-36FC64BFA859}" destId="{D0120000-4373-4EE3-A719-CBE2D5C2DF5C}" srcOrd="0" destOrd="0" presId="urn:microsoft.com/office/officeart/2005/8/layout/process2"/>
    <dgm:cxn modelId="{34528B51-76B7-455D-8E7E-9DC63A245EE0}" type="presOf" srcId="{E8E03D60-B94B-4C49-8079-2942FF36E42C}" destId="{4C59A48E-6F2D-4973-AC35-F7F5F32C9AFA}" srcOrd="1" destOrd="0" presId="urn:microsoft.com/office/officeart/2005/8/layout/process2"/>
    <dgm:cxn modelId="{DA6614C7-F230-4322-8330-EF81FC22D24D}" type="presOf" srcId="{03D6F011-0AEC-434D-899B-63B1C043DB8C}" destId="{29B6FFB2-79F1-444A-B5B6-6A8D1CB299AF}" srcOrd="1" destOrd="0" presId="urn:microsoft.com/office/officeart/2005/8/layout/process2"/>
    <dgm:cxn modelId="{F8BC8673-6C7C-4418-82B3-A944C8F2ED15}" type="presOf" srcId="{CB32E19B-E20E-4927-A257-B3F06687A80C}" destId="{F3527357-3AB1-40FE-A88F-6F5033F614B3}" srcOrd="0" destOrd="0" presId="urn:microsoft.com/office/officeart/2005/8/layout/process2"/>
    <dgm:cxn modelId="{1ACB6798-5B76-4EB2-A80F-E31DE73501AE}" type="presOf" srcId="{0D7CCC52-BA18-4CD5-88C1-38018E85987E}" destId="{BFEAE6E7-9418-41E5-B1C5-761AB42C10DA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BD30F9DE-7A2F-4F07-B6DF-525AF86D7AE5}" type="presOf" srcId="{F128CA6B-59B3-43D2-A43A-D893D41780DC}" destId="{56D35255-BB26-458C-8806-0D1565471FF2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BD2CBF7-8014-4D08-B100-5D17D32A0A2F}" type="presOf" srcId="{0AF0E7B4-19CD-4A59-9DA3-DED03009D3E3}" destId="{2B4B263F-4B14-4084-A51E-72C348DF5192}" srcOrd="0" destOrd="0" presId="urn:microsoft.com/office/officeart/2005/8/layout/process2"/>
    <dgm:cxn modelId="{38C940B0-9140-44F2-9F03-2702733DB8E0}" type="presOf" srcId="{354110A8-3251-4024-AF96-ED07F24BE84E}" destId="{965A991E-46E0-4938-AE79-D8A87B32A5BA}" srcOrd="0" destOrd="0" presId="urn:microsoft.com/office/officeart/2005/8/layout/process2"/>
    <dgm:cxn modelId="{09BC32CF-1986-410A-87AD-4113DBDEA378}" type="presOf" srcId="{E8CA9696-963F-4631-8C30-36FC64BFA859}" destId="{8E52059F-BB8E-4064-B126-4D7DCBC98EC9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B73ACC91-FD69-4B17-8D1A-361E790C178C}" type="presOf" srcId="{17895556-1A56-42A7-BD5C-713CC1AF39D1}" destId="{9D3064A2-372B-4DF9-9530-27186C42CCAB}" srcOrd="0" destOrd="0" presId="urn:microsoft.com/office/officeart/2005/8/layout/process2"/>
    <dgm:cxn modelId="{E69ACE1B-1940-450F-97B2-8AF1BF3F5BC6}" type="presOf" srcId="{2A4384A0-1EA7-45CE-8380-B3198AED4561}" destId="{53FD7074-301B-48B7-B368-97CD81941A53}" srcOrd="1" destOrd="0" presId="urn:microsoft.com/office/officeart/2005/8/layout/process2"/>
    <dgm:cxn modelId="{368E5047-6A3F-43FF-BF8A-D92419B45EC0}" type="presOf" srcId="{58B9B694-89B6-40BF-B532-4EAB3262C007}" destId="{B163BC98-41C1-42B4-AF4F-E97B25F00C66}" srcOrd="0" destOrd="0" presId="urn:microsoft.com/office/officeart/2005/8/layout/process2"/>
    <dgm:cxn modelId="{5E7C476D-4F08-492F-BEB5-703BC5F0C6CB}" type="presOf" srcId="{A991BABF-8795-412B-A35B-9A83ED1065D6}" destId="{DFB2B1CB-7175-418A-9169-7E501F937E7E}" srcOrd="0" destOrd="0" presId="urn:microsoft.com/office/officeart/2005/8/layout/process2"/>
    <dgm:cxn modelId="{C4CFB54E-DDDF-43BA-A233-B1F7ADF66081}" type="presOf" srcId="{2A4384A0-1EA7-45CE-8380-B3198AED4561}" destId="{6417F398-EB99-437D-AD7E-D0313CD5A4C7}" srcOrd="0" destOrd="0" presId="urn:microsoft.com/office/officeart/2005/8/layout/process2"/>
    <dgm:cxn modelId="{2038965B-1605-40E2-AD3D-C5724309ECDA}" type="presOf" srcId="{6FFD8450-89B4-43D2-91D2-95DCF3432754}" destId="{C945702B-CEFB-4CBD-91BD-C44FB0B65A3D}" srcOrd="0" destOrd="0" presId="urn:microsoft.com/office/officeart/2005/8/layout/process2"/>
    <dgm:cxn modelId="{673A69F7-3C3A-4F4A-83CB-E04ADC9289E1}" type="presOf" srcId="{6FFD8450-89B4-43D2-91D2-95DCF3432754}" destId="{1B78BF1E-F35D-40BF-8053-0FDA0666EE9C}" srcOrd="1" destOrd="0" presId="urn:microsoft.com/office/officeart/2005/8/layout/process2"/>
    <dgm:cxn modelId="{FB348395-C14E-4FDB-A114-95F7648502C1}" type="presOf" srcId="{ED779350-B19B-453F-B8F5-3B67A502A2CB}" destId="{AB55E93F-C1AE-415E-BF57-36F030B929F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388E2459-8C47-4505-90A6-213B0B712A6A}" type="presOf" srcId="{58B9B694-89B6-40BF-B532-4EAB3262C007}" destId="{6A3A8110-672A-4AC3-B94D-458652622372}" srcOrd="1" destOrd="0" presId="urn:microsoft.com/office/officeart/2005/8/layout/process2"/>
    <dgm:cxn modelId="{D5434B6E-BE1B-4B6B-A109-A3DC06B70B45}" type="presOf" srcId="{A991BABF-8795-412B-A35B-9A83ED1065D6}" destId="{A966AC1A-C00B-4C52-B9FF-0F5D3244909A}" srcOrd="1" destOrd="0" presId="urn:microsoft.com/office/officeart/2005/8/layout/process2"/>
    <dgm:cxn modelId="{33E55668-33D2-414B-83E1-C03EAFEF2257}" type="presOf" srcId="{03D6F011-0AEC-434D-899B-63B1C043DB8C}" destId="{86FE1CC5-32D1-4467-9C9C-0E2AD5AB0487}" srcOrd="0" destOrd="0" presId="urn:microsoft.com/office/officeart/2005/8/layout/process2"/>
    <dgm:cxn modelId="{22EFC4EC-C8F8-4E9B-8A55-0B71B283AB96}" type="presOf" srcId="{0AF0E7B4-19CD-4A59-9DA3-DED03009D3E3}" destId="{FEE0E53B-CAF7-4BC2-A543-4D4B22738326}" srcOrd="1" destOrd="0" presId="urn:microsoft.com/office/officeart/2005/8/layout/process2"/>
    <dgm:cxn modelId="{7B4BCEB3-6ABE-448E-A539-EA1E427467AE}" type="presOf" srcId="{E9C8239A-F857-4F1C-9325-14A0F2144C13}" destId="{3BBBFDC7-D76C-4458-8F4D-2A7FB1B6303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361A185-BA8E-4F31-9916-E9F02F8BB8A6}" type="presOf" srcId="{45D09D3B-0D29-449C-8EFB-38F9EB552BB4}" destId="{FE5A67F3-C013-4D84-8707-498F33B3AE09}" srcOrd="0" destOrd="0" presId="urn:microsoft.com/office/officeart/2005/8/layout/process2"/>
    <dgm:cxn modelId="{EEAFA8F5-05A6-4B5B-BF8E-4EC68DE10686}" type="presParOf" srcId="{ACA2D08A-C683-4339-9764-73FCDA0371EC}" destId="{3BBBFDC7-D76C-4458-8F4D-2A7FB1B6303E}" srcOrd="0" destOrd="0" presId="urn:microsoft.com/office/officeart/2005/8/layout/process2"/>
    <dgm:cxn modelId="{81CE838A-C9B0-4527-9532-E94C55D52B14}" type="presParOf" srcId="{ACA2D08A-C683-4339-9764-73FCDA0371EC}" destId="{DFB2B1CB-7175-418A-9169-7E501F937E7E}" srcOrd="1" destOrd="0" presId="urn:microsoft.com/office/officeart/2005/8/layout/process2"/>
    <dgm:cxn modelId="{31A5FD61-890E-400C-A00B-8A315711DAEF}" type="presParOf" srcId="{DFB2B1CB-7175-418A-9169-7E501F937E7E}" destId="{A966AC1A-C00B-4C52-B9FF-0F5D3244909A}" srcOrd="0" destOrd="0" presId="urn:microsoft.com/office/officeart/2005/8/layout/process2"/>
    <dgm:cxn modelId="{7EC13EBF-4153-4128-9FAC-3F7B8220F16A}" type="presParOf" srcId="{ACA2D08A-C683-4339-9764-73FCDA0371EC}" destId="{965A991E-46E0-4938-AE79-D8A87B32A5BA}" srcOrd="2" destOrd="0" presId="urn:microsoft.com/office/officeart/2005/8/layout/process2"/>
    <dgm:cxn modelId="{E9592888-3A70-46F0-85CF-1E4D34E14949}" type="presParOf" srcId="{ACA2D08A-C683-4339-9764-73FCDA0371EC}" destId="{2B4B263F-4B14-4084-A51E-72C348DF5192}" srcOrd="3" destOrd="0" presId="urn:microsoft.com/office/officeart/2005/8/layout/process2"/>
    <dgm:cxn modelId="{06F54A32-68B3-4888-9623-1E0D3B1119A6}" type="presParOf" srcId="{2B4B263F-4B14-4084-A51E-72C348DF5192}" destId="{FEE0E53B-CAF7-4BC2-A543-4D4B22738326}" srcOrd="0" destOrd="0" presId="urn:microsoft.com/office/officeart/2005/8/layout/process2"/>
    <dgm:cxn modelId="{745770A6-F914-44C5-9B22-522C9E093C95}" type="presParOf" srcId="{ACA2D08A-C683-4339-9764-73FCDA0371EC}" destId="{AB55E93F-C1AE-415E-BF57-36F030B929FE}" srcOrd="4" destOrd="0" presId="urn:microsoft.com/office/officeart/2005/8/layout/process2"/>
    <dgm:cxn modelId="{B649AF25-8F6E-4E2E-A938-CF23365EC8DA}" type="presParOf" srcId="{ACA2D08A-C683-4339-9764-73FCDA0371EC}" destId="{C945702B-CEFB-4CBD-91BD-C44FB0B65A3D}" srcOrd="5" destOrd="0" presId="urn:microsoft.com/office/officeart/2005/8/layout/process2"/>
    <dgm:cxn modelId="{AE1B59A5-2885-49FB-A7E9-C0CC07B54A37}" type="presParOf" srcId="{C945702B-CEFB-4CBD-91BD-C44FB0B65A3D}" destId="{1B78BF1E-F35D-40BF-8053-0FDA0666EE9C}" srcOrd="0" destOrd="0" presId="urn:microsoft.com/office/officeart/2005/8/layout/process2"/>
    <dgm:cxn modelId="{B99236A0-D21E-4A28-AF57-F992D4FE5B7D}" type="presParOf" srcId="{ACA2D08A-C683-4339-9764-73FCDA0371EC}" destId="{9D3064A2-372B-4DF9-9530-27186C42CCAB}" srcOrd="6" destOrd="0" presId="urn:microsoft.com/office/officeart/2005/8/layout/process2"/>
    <dgm:cxn modelId="{DEE9DDFC-83AD-405A-95B4-D6F9BCD6FC48}" type="presParOf" srcId="{ACA2D08A-C683-4339-9764-73FCDA0371EC}" destId="{6417F398-EB99-437D-AD7E-D0313CD5A4C7}" srcOrd="7" destOrd="0" presId="urn:microsoft.com/office/officeart/2005/8/layout/process2"/>
    <dgm:cxn modelId="{023DC651-54CF-401C-9155-FD9D0F756682}" type="presParOf" srcId="{6417F398-EB99-437D-AD7E-D0313CD5A4C7}" destId="{53FD7074-301B-48B7-B368-97CD81941A53}" srcOrd="0" destOrd="0" presId="urn:microsoft.com/office/officeart/2005/8/layout/process2"/>
    <dgm:cxn modelId="{13D03192-D325-42E2-AF0D-1B21675E4149}" type="presParOf" srcId="{ACA2D08A-C683-4339-9764-73FCDA0371EC}" destId="{FE5A67F3-C013-4D84-8707-498F33B3AE09}" srcOrd="8" destOrd="0" presId="urn:microsoft.com/office/officeart/2005/8/layout/process2"/>
    <dgm:cxn modelId="{CA1CE647-4C2B-40C3-AE97-E3A10A8392A4}" type="presParOf" srcId="{ACA2D08A-C683-4339-9764-73FCDA0371EC}" destId="{B163BC98-41C1-42B4-AF4F-E97B25F00C66}" srcOrd="9" destOrd="0" presId="urn:microsoft.com/office/officeart/2005/8/layout/process2"/>
    <dgm:cxn modelId="{D6194838-2C85-40DE-8A3E-68926F509EF9}" type="presParOf" srcId="{B163BC98-41C1-42B4-AF4F-E97B25F00C66}" destId="{6A3A8110-672A-4AC3-B94D-458652622372}" srcOrd="0" destOrd="0" presId="urn:microsoft.com/office/officeart/2005/8/layout/process2"/>
    <dgm:cxn modelId="{51E2DA81-6AE6-46E8-B9C7-7D0A2B4E7C16}" type="presParOf" srcId="{ACA2D08A-C683-4339-9764-73FCDA0371EC}" destId="{654DD4F1-F45A-4A9C-93AA-30737A4C1DC6}" srcOrd="10" destOrd="0" presId="urn:microsoft.com/office/officeart/2005/8/layout/process2"/>
    <dgm:cxn modelId="{049F9CDC-1248-45BA-8410-5FAD251C6FC7}" type="presParOf" srcId="{ACA2D08A-C683-4339-9764-73FCDA0371EC}" destId="{86FE1CC5-32D1-4467-9C9C-0E2AD5AB0487}" srcOrd="11" destOrd="0" presId="urn:microsoft.com/office/officeart/2005/8/layout/process2"/>
    <dgm:cxn modelId="{CD34C587-0BBC-4971-B193-8A6BC19F9419}" type="presParOf" srcId="{86FE1CC5-32D1-4467-9C9C-0E2AD5AB0487}" destId="{29B6FFB2-79F1-444A-B5B6-6A8D1CB299AF}" srcOrd="0" destOrd="0" presId="urn:microsoft.com/office/officeart/2005/8/layout/process2"/>
    <dgm:cxn modelId="{A1BBB221-48FC-4E93-BE47-CBD23B76FD88}" type="presParOf" srcId="{ACA2D08A-C683-4339-9764-73FCDA0371EC}" destId="{56D35255-BB26-458C-8806-0D1565471FF2}" srcOrd="12" destOrd="0" presId="urn:microsoft.com/office/officeart/2005/8/layout/process2"/>
    <dgm:cxn modelId="{C80273A9-832D-4F0E-9A1F-A35AAF0A3289}" type="presParOf" srcId="{ACA2D08A-C683-4339-9764-73FCDA0371EC}" destId="{D0120000-4373-4EE3-A719-CBE2D5C2DF5C}" srcOrd="13" destOrd="0" presId="urn:microsoft.com/office/officeart/2005/8/layout/process2"/>
    <dgm:cxn modelId="{C39031FF-7721-4294-9AB5-BFF68562372F}" type="presParOf" srcId="{D0120000-4373-4EE3-A719-CBE2D5C2DF5C}" destId="{8E52059F-BB8E-4064-B126-4D7DCBC98EC9}" srcOrd="0" destOrd="0" presId="urn:microsoft.com/office/officeart/2005/8/layout/process2"/>
    <dgm:cxn modelId="{A113860D-876E-462F-BEAA-49FA90A827C3}" type="presParOf" srcId="{ACA2D08A-C683-4339-9764-73FCDA0371EC}" destId="{BFEAE6E7-9418-41E5-B1C5-761AB42C10DA}" srcOrd="14" destOrd="0" presId="urn:microsoft.com/office/officeart/2005/8/layout/process2"/>
    <dgm:cxn modelId="{9BF60204-EAE5-4C0F-9B1E-66298BA66DAD}" type="presParOf" srcId="{ACA2D08A-C683-4339-9764-73FCDA0371EC}" destId="{C39C2DA7-309F-40C7-9E88-958074786E2E}" srcOrd="15" destOrd="0" presId="urn:microsoft.com/office/officeart/2005/8/layout/process2"/>
    <dgm:cxn modelId="{2DF06BA7-4E50-4096-B68B-5CC2D66027CA}" type="presParOf" srcId="{C39C2DA7-309F-40C7-9E88-958074786E2E}" destId="{4C59A48E-6F2D-4973-AC35-F7F5F32C9AFA}" srcOrd="0" destOrd="0" presId="urn:microsoft.com/office/officeart/2005/8/layout/process2"/>
    <dgm:cxn modelId="{5B1E422B-962E-4508-ADA1-539068506F1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85B31599-AD81-4356-A3F2-110CA51AD75C}" type="presOf" srcId="{03D6F011-0AEC-434D-899B-63B1C043DB8C}" destId="{86FE1CC5-32D1-4467-9C9C-0E2AD5AB0487}" srcOrd="0" destOrd="0" presId="urn:microsoft.com/office/officeart/2005/8/layout/process2"/>
    <dgm:cxn modelId="{F4FB09C4-4BE7-4B08-9530-AB854E2DCE7F}" type="presOf" srcId="{ED779350-B19B-453F-B8F5-3B67A502A2CB}" destId="{AB55E93F-C1AE-415E-BF57-36F030B929FE}" srcOrd="0" destOrd="0" presId="urn:microsoft.com/office/officeart/2005/8/layout/process2"/>
    <dgm:cxn modelId="{6352699D-FCB4-4BF5-ABBA-80E735838330}" type="presOf" srcId="{0D7CCC52-BA18-4CD5-88C1-38018E85987E}" destId="{BFEAE6E7-9418-41E5-B1C5-761AB42C10DA}" srcOrd="0" destOrd="0" presId="urn:microsoft.com/office/officeart/2005/8/layout/process2"/>
    <dgm:cxn modelId="{DB783DE5-1930-40E4-9AC4-FD49232DDDC6}" type="presOf" srcId="{58B9B694-89B6-40BF-B532-4EAB3262C007}" destId="{6A3A8110-672A-4AC3-B94D-458652622372}" srcOrd="1" destOrd="0" presId="urn:microsoft.com/office/officeart/2005/8/layout/process2"/>
    <dgm:cxn modelId="{F6B9452A-B0C0-4104-ADF2-6A184C288FE7}" type="presOf" srcId="{E8CA9696-963F-4631-8C30-36FC64BFA859}" destId="{8E52059F-BB8E-4064-B126-4D7DCBC98EC9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8016A962-20C8-4EA5-BA65-04E22B96A892}" type="presOf" srcId="{A991BABF-8795-412B-A35B-9A83ED1065D6}" destId="{A966AC1A-C00B-4C52-B9FF-0F5D3244909A}" srcOrd="1" destOrd="0" presId="urn:microsoft.com/office/officeart/2005/8/layout/process2"/>
    <dgm:cxn modelId="{DAADF2A3-40B0-45EA-8AE6-9E45B0C08BF1}" type="presOf" srcId="{E9C8239A-F857-4F1C-9325-14A0F2144C13}" destId="{3BBBFDC7-D76C-4458-8F4D-2A7FB1B6303E}" srcOrd="0" destOrd="0" presId="urn:microsoft.com/office/officeart/2005/8/layout/process2"/>
    <dgm:cxn modelId="{F95F8705-7FE7-4B5D-8D84-7E87B617DA02}" type="presOf" srcId="{0AF0E7B4-19CD-4A59-9DA3-DED03009D3E3}" destId="{2B4B263F-4B14-4084-A51E-72C348DF5192}" srcOrd="0" destOrd="0" presId="urn:microsoft.com/office/officeart/2005/8/layout/process2"/>
    <dgm:cxn modelId="{10CCFA0D-1DAF-41CA-8B42-8FBEA77E92B1}" type="presOf" srcId="{03D6F011-0AEC-434D-899B-63B1C043DB8C}" destId="{29B6FFB2-79F1-444A-B5B6-6A8D1CB299AF}" srcOrd="1" destOrd="0" presId="urn:microsoft.com/office/officeart/2005/8/layout/process2"/>
    <dgm:cxn modelId="{A98E3DEB-BAD3-4032-876D-DC5B3A2C389E}" type="presOf" srcId="{F128CA6B-59B3-43D2-A43A-D893D41780DC}" destId="{56D35255-BB26-458C-8806-0D1565471FF2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7CB72046-EB8A-4867-BCDE-DA08AC42FE4F}" type="presOf" srcId="{0AF0E7B4-19CD-4A59-9DA3-DED03009D3E3}" destId="{FEE0E53B-CAF7-4BC2-A543-4D4B22738326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785729CD-341A-4728-B6E8-CC54513157DE}" type="presOf" srcId="{E8E03D60-B94B-4C49-8079-2942FF36E42C}" destId="{C39C2DA7-309F-40C7-9E88-958074786E2E}" srcOrd="0" destOrd="0" presId="urn:microsoft.com/office/officeart/2005/8/layout/process2"/>
    <dgm:cxn modelId="{9D7FB97E-A119-4412-A3A7-EAC0ACF1D3A4}" type="presOf" srcId="{9369CA4C-5C4D-404E-AA25-738C4E279C6E}" destId="{ACA2D08A-C683-4339-9764-73FCDA0371EC}" srcOrd="0" destOrd="0" presId="urn:microsoft.com/office/officeart/2005/8/layout/process2"/>
    <dgm:cxn modelId="{E5F50CC4-FB6B-44DC-B8A2-B4B5F838F9E0}" type="presOf" srcId="{E8CA9696-963F-4631-8C30-36FC64BFA859}" destId="{D0120000-4373-4EE3-A719-CBE2D5C2DF5C}" srcOrd="0" destOrd="0" presId="urn:microsoft.com/office/officeart/2005/8/layout/process2"/>
    <dgm:cxn modelId="{B905B409-3E9F-4DF5-9239-BD127088A6EC}" type="presOf" srcId="{E8E03D60-B94B-4C49-8079-2942FF36E42C}" destId="{4C59A48E-6F2D-4973-AC35-F7F5F32C9AFA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472541E-58DA-4D17-88B8-1D8641C04AD9}" type="presOf" srcId="{58B9B694-89B6-40BF-B532-4EAB3262C007}" destId="{B163BC98-41C1-42B4-AF4F-E97B25F00C66}" srcOrd="0" destOrd="0" presId="urn:microsoft.com/office/officeart/2005/8/layout/process2"/>
    <dgm:cxn modelId="{D5FBB944-B8CD-4FF3-9CFE-F3D0D86A6F6B}" type="presOf" srcId="{17895556-1A56-42A7-BD5C-713CC1AF39D1}" destId="{9D3064A2-372B-4DF9-9530-27186C42CCAB}" srcOrd="0" destOrd="0" presId="urn:microsoft.com/office/officeart/2005/8/layout/process2"/>
    <dgm:cxn modelId="{14072F6D-B97C-42E2-B44E-BA2C08F10499}" type="presOf" srcId="{2A4384A0-1EA7-45CE-8380-B3198AED4561}" destId="{6417F398-EB99-437D-AD7E-D0313CD5A4C7}" srcOrd="0" destOrd="0" presId="urn:microsoft.com/office/officeart/2005/8/layout/process2"/>
    <dgm:cxn modelId="{17B19F06-ED8C-4643-BEB9-F25D4CF33659}" type="presOf" srcId="{CB32E19B-E20E-4927-A257-B3F06687A80C}" destId="{F3527357-3AB1-40FE-A88F-6F5033F614B3}" srcOrd="0" destOrd="0" presId="urn:microsoft.com/office/officeart/2005/8/layout/process2"/>
    <dgm:cxn modelId="{E8EFA670-5578-4DB0-A4C5-1CE50A291EB5}" type="presOf" srcId="{BE4839F4-6E89-4425-AE37-3417821897B3}" destId="{654DD4F1-F45A-4A9C-93AA-30737A4C1DC6}" srcOrd="0" destOrd="0" presId="urn:microsoft.com/office/officeart/2005/8/layout/process2"/>
    <dgm:cxn modelId="{A6776850-20A7-4092-8B65-739E36979BA9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68BCA047-84B2-4618-AFD2-9B5C034B1209}" type="presOf" srcId="{2A4384A0-1EA7-45CE-8380-B3198AED4561}" destId="{53FD7074-301B-48B7-B368-97CD81941A53}" srcOrd="1" destOrd="0" presId="urn:microsoft.com/office/officeart/2005/8/layout/process2"/>
    <dgm:cxn modelId="{88DE5EAC-DE2D-4BD1-8540-EC6F85942E75}" type="presOf" srcId="{45D09D3B-0D29-449C-8EFB-38F9EB552BB4}" destId="{FE5A67F3-C013-4D84-8707-498F33B3AE09}" srcOrd="0" destOrd="0" presId="urn:microsoft.com/office/officeart/2005/8/layout/process2"/>
    <dgm:cxn modelId="{D5A4D6A6-7991-4403-80ED-6A0DDD9D4893}" type="presOf" srcId="{A991BABF-8795-412B-A35B-9A83ED1065D6}" destId="{DFB2B1CB-7175-418A-9169-7E501F937E7E}" srcOrd="0" destOrd="0" presId="urn:microsoft.com/office/officeart/2005/8/layout/process2"/>
    <dgm:cxn modelId="{4340E845-BBFF-42FE-BA3D-ABA99BEAAF19}" type="presOf" srcId="{6FFD8450-89B4-43D2-91D2-95DCF3432754}" destId="{C945702B-CEFB-4CBD-91BD-C44FB0B65A3D}" srcOrd="0" destOrd="0" presId="urn:microsoft.com/office/officeart/2005/8/layout/process2"/>
    <dgm:cxn modelId="{F7C458B7-A23A-40CA-BC27-9057491F0412}" type="presOf" srcId="{354110A8-3251-4024-AF96-ED07F24BE84E}" destId="{965A991E-46E0-4938-AE79-D8A87B32A5BA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739FF4D1-6E04-4F85-BA2F-A9E4794A2725}" type="presParOf" srcId="{ACA2D08A-C683-4339-9764-73FCDA0371EC}" destId="{3BBBFDC7-D76C-4458-8F4D-2A7FB1B6303E}" srcOrd="0" destOrd="0" presId="urn:microsoft.com/office/officeart/2005/8/layout/process2"/>
    <dgm:cxn modelId="{A49E1207-D9D6-488B-BC4B-607A06887B4B}" type="presParOf" srcId="{ACA2D08A-C683-4339-9764-73FCDA0371EC}" destId="{DFB2B1CB-7175-418A-9169-7E501F937E7E}" srcOrd="1" destOrd="0" presId="urn:microsoft.com/office/officeart/2005/8/layout/process2"/>
    <dgm:cxn modelId="{23023C27-444B-4FCD-8C5C-C16175EC1CA9}" type="presParOf" srcId="{DFB2B1CB-7175-418A-9169-7E501F937E7E}" destId="{A966AC1A-C00B-4C52-B9FF-0F5D3244909A}" srcOrd="0" destOrd="0" presId="urn:microsoft.com/office/officeart/2005/8/layout/process2"/>
    <dgm:cxn modelId="{2C0ECD85-DAE3-4CB9-8ADB-7E19D7A96DE7}" type="presParOf" srcId="{ACA2D08A-C683-4339-9764-73FCDA0371EC}" destId="{965A991E-46E0-4938-AE79-D8A87B32A5BA}" srcOrd="2" destOrd="0" presId="urn:microsoft.com/office/officeart/2005/8/layout/process2"/>
    <dgm:cxn modelId="{7F469205-DDFE-4246-90C5-5E0E817352BF}" type="presParOf" srcId="{ACA2D08A-C683-4339-9764-73FCDA0371EC}" destId="{2B4B263F-4B14-4084-A51E-72C348DF5192}" srcOrd="3" destOrd="0" presId="urn:microsoft.com/office/officeart/2005/8/layout/process2"/>
    <dgm:cxn modelId="{CA8A069B-8D96-4F35-B010-41DC7EC77169}" type="presParOf" srcId="{2B4B263F-4B14-4084-A51E-72C348DF5192}" destId="{FEE0E53B-CAF7-4BC2-A543-4D4B22738326}" srcOrd="0" destOrd="0" presId="urn:microsoft.com/office/officeart/2005/8/layout/process2"/>
    <dgm:cxn modelId="{A3582628-4C94-4003-BF91-DA9662905880}" type="presParOf" srcId="{ACA2D08A-C683-4339-9764-73FCDA0371EC}" destId="{AB55E93F-C1AE-415E-BF57-36F030B929FE}" srcOrd="4" destOrd="0" presId="urn:microsoft.com/office/officeart/2005/8/layout/process2"/>
    <dgm:cxn modelId="{BF4B9D79-7F4B-4B42-935B-167E6BD340C7}" type="presParOf" srcId="{ACA2D08A-C683-4339-9764-73FCDA0371EC}" destId="{C945702B-CEFB-4CBD-91BD-C44FB0B65A3D}" srcOrd="5" destOrd="0" presId="urn:microsoft.com/office/officeart/2005/8/layout/process2"/>
    <dgm:cxn modelId="{AE559411-BF6B-495B-8807-B5A9C4011619}" type="presParOf" srcId="{C945702B-CEFB-4CBD-91BD-C44FB0B65A3D}" destId="{1B78BF1E-F35D-40BF-8053-0FDA0666EE9C}" srcOrd="0" destOrd="0" presId="urn:microsoft.com/office/officeart/2005/8/layout/process2"/>
    <dgm:cxn modelId="{D40E5099-C6A9-4665-9EE2-25A22B7E7BA2}" type="presParOf" srcId="{ACA2D08A-C683-4339-9764-73FCDA0371EC}" destId="{9D3064A2-372B-4DF9-9530-27186C42CCAB}" srcOrd="6" destOrd="0" presId="urn:microsoft.com/office/officeart/2005/8/layout/process2"/>
    <dgm:cxn modelId="{3DE0EC4C-4003-4559-B3D3-EDCE74D28411}" type="presParOf" srcId="{ACA2D08A-C683-4339-9764-73FCDA0371EC}" destId="{6417F398-EB99-437D-AD7E-D0313CD5A4C7}" srcOrd="7" destOrd="0" presId="urn:microsoft.com/office/officeart/2005/8/layout/process2"/>
    <dgm:cxn modelId="{AC9F942A-69DC-4590-AE80-4C86744E6357}" type="presParOf" srcId="{6417F398-EB99-437D-AD7E-D0313CD5A4C7}" destId="{53FD7074-301B-48B7-B368-97CD81941A53}" srcOrd="0" destOrd="0" presId="urn:microsoft.com/office/officeart/2005/8/layout/process2"/>
    <dgm:cxn modelId="{83546670-7918-4337-843D-3DEB773866EF}" type="presParOf" srcId="{ACA2D08A-C683-4339-9764-73FCDA0371EC}" destId="{FE5A67F3-C013-4D84-8707-498F33B3AE09}" srcOrd="8" destOrd="0" presId="urn:microsoft.com/office/officeart/2005/8/layout/process2"/>
    <dgm:cxn modelId="{2A652785-5FEA-4A87-A86D-ABFFFEBBED40}" type="presParOf" srcId="{ACA2D08A-C683-4339-9764-73FCDA0371EC}" destId="{B163BC98-41C1-42B4-AF4F-E97B25F00C66}" srcOrd="9" destOrd="0" presId="urn:microsoft.com/office/officeart/2005/8/layout/process2"/>
    <dgm:cxn modelId="{A5B8AD28-63ED-4A8C-960F-4EE2453DA425}" type="presParOf" srcId="{B163BC98-41C1-42B4-AF4F-E97B25F00C66}" destId="{6A3A8110-672A-4AC3-B94D-458652622372}" srcOrd="0" destOrd="0" presId="urn:microsoft.com/office/officeart/2005/8/layout/process2"/>
    <dgm:cxn modelId="{B3EEC659-E80E-46BE-982F-24B407166FCC}" type="presParOf" srcId="{ACA2D08A-C683-4339-9764-73FCDA0371EC}" destId="{654DD4F1-F45A-4A9C-93AA-30737A4C1DC6}" srcOrd="10" destOrd="0" presId="urn:microsoft.com/office/officeart/2005/8/layout/process2"/>
    <dgm:cxn modelId="{AF5256EA-7C6D-4764-AAE2-04891E98B7B4}" type="presParOf" srcId="{ACA2D08A-C683-4339-9764-73FCDA0371EC}" destId="{86FE1CC5-32D1-4467-9C9C-0E2AD5AB0487}" srcOrd="11" destOrd="0" presId="urn:microsoft.com/office/officeart/2005/8/layout/process2"/>
    <dgm:cxn modelId="{E1260754-F922-43D2-A2C7-338262D5F995}" type="presParOf" srcId="{86FE1CC5-32D1-4467-9C9C-0E2AD5AB0487}" destId="{29B6FFB2-79F1-444A-B5B6-6A8D1CB299AF}" srcOrd="0" destOrd="0" presId="urn:microsoft.com/office/officeart/2005/8/layout/process2"/>
    <dgm:cxn modelId="{79438237-E9EF-4473-9FC7-CE2D7BA83FB0}" type="presParOf" srcId="{ACA2D08A-C683-4339-9764-73FCDA0371EC}" destId="{56D35255-BB26-458C-8806-0D1565471FF2}" srcOrd="12" destOrd="0" presId="urn:microsoft.com/office/officeart/2005/8/layout/process2"/>
    <dgm:cxn modelId="{FB1780E6-32BD-4F3E-B3E9-04941CDF1C36}" type="presParOf" srcId="{ACA2D08A-C683-4339-9764-73FCDA0371EC}" destId="{D0120000-4373-4EE3-A719-CBE2D5C2DF5C}" srcOrd="13" destOrd="0" presId="urn:microsoft.com/office/officeart/2005/8/layout/process2"/>
    <dgm:cxn modelId="{819C9C1D-133A-42F2-8B69-20DB2CAE9CBF}" type="presParOf" srcId="{D0120000-4373-4EE3-A719-CBE2D5C2DF5C}" destId="{8E52059F-BB8E-4064-B126-4D7DCBC98EC9}" srcOrd="0" destOrd="0" presId="urn:microsoft.com/office/officeart/2005/8/layout/process2"/>
    <dgm:cxn modelId="{B676967B-2A60-4651-9CCF-D0E02AC6DFBB}" type="presParOf" srcId="{ACA2D08A-C683-4339-9764-73FCDA0371EC}" destId="{BFEAE6E7-9418-41E5-B1C5-761AB42C10DA}" srcOrd="14" destOrd="0" presId="urn:microsoft.com/office/officeart/2005/8/layout/process2"/>
    <dgm:cxn modelId="{740FD6CB-DD82-40D9-863B-33D3C3793590}" type="presParOf" srcId="{ACA2D08A-C683-4339-9764-73FCDA0371EC}" destId="{C39C2DA7-309F-40C7-9E88-958074786E2E}" srcOrd="15" destOrd="0" presId="urn:microsoft.com/office/officeart/2005/8/layout/process2"/>
    <dgm:cxn modelId="{95A39A03-D7AE-43D4-A075-199C44EB41E6}" type="presParOf" srcId="{C39C2DA7-309F-40C7-9E88-958074786E2E}" destId="{4C59A48E-6F2D-4973-AC35-F7F5F32C9AFA}" srcOrd="0" destOrd="0" presId="urn:microsoft.com/office/officeart/2005/8/layout/process2"/>
    <dgm:cxn modelId="{37440C5D-A83C-41D3-B4ED-93EEB3DE26A1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8142BC-BE5E-4427-9D3A-3D3FEE7CC5E1}" type="presOf" srcId="{ED779350-B19B-453F-B8F5-3B67A502A2CB}" destId="{AB55E93F-C1AE-415E-BF57-36F030B929FE}" srcOrd="0" destOrd="0" presId="urn:microsoft.com/office/officeart/2005/8/layout/process2"/>
    <dgm:cxn modelId="{8C39F5AB-CEF4-401A-892B-87EE686BB96C}" type="presOf" srcId="{A991BABF-8795-412B-A35B-9A83ED1065D6}" destId="{DFB2B1CB-7175-418A-9169-7E501F937E7E}" srcOrd="0" destOrd="0" presId="urn:microsoft.com/office/officeart/2005/8/layout/process2"/>
    <dgm:cxn modelId="{91BF2A11-A686-43F9-90ED-A2F1DF0C06CB}" type="presOf" srcId="{E8E03D60-B94B-4C49-8079-2942FF36E42C}" destId="{4C59A48E-6F2D-4973-AC35-F7F5F32C9AFA}" srcOrd="1" destOrd="0" presId="urn:microsoft.com/office/officeart/2005/8/layout/process2"/>
    <dgm:cxn modelId="{B5963AD6-F4F5-4069-BA58-1D6D646A60D0}" type="presOf" srcId="{E8CA9696-963F-4631-8C30-36FC64BFA859}" destId="{D0120000-4373-4EE3-A719-CBE2D5C2DF5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4B323023-D596-4F69-9BC4-37A7D728B55F}" type="presOf" srcId="{CB32E19B-E20E-4927-A257-B3F06687A80C}" destId="{F3527357-3AB1-40FE-A88F-6F5033F614B3}" srcOrd="0" destOrd="0" presId="urn:microsoft.com/office/officeart/2005/8/layout/process2"/>
    <dgm:cxn modelId="{0D3FDB2B-2A02-4F6C-AF30-E8C23AC1DB38}" type="presOf" srcId="{9369CA4C-5C4D-404E-AA25-738C4E279C6E}" destId="{ACA2D08A-C683-4339-9764-73FCDA0371EC}" srcOrd="0" destOrd="0" presId="urn:microsoft.com/office/officeart/2005/8/layout/process2"/>
    <dgm:cxn modelId="{3079ED54-A862-4E52-A00A-0EF45F11B429}" type="presOf" srcId="{E9C8239A-F857-4F1C-9325-14A0F2144C13}" destId="{3BBBFDC7-D76C-4458-8F4D-2A7FB1B6303E}" srcOrd="0" destOrd="0" presId="urn:microsoft.com/office/officeart/2005/8/layout/process2"/>
    <dgm:cxn modelId="{A41915A4-F09F-4756-9B30-CCC1676CD420}" type="presOf" srcId="{58B9B694-89B6-40BF-B532-4EAB3262C007}" destId="{B163BC98-41C1-42B4-AF4F-E97B25F00C66}" srcOrd="0" destOrd="0" presId="urn:microsoft.com/office/officeart/2005/8/layout/process2"/>
    <dgm:cxn modelId="{63391839-E55A-4954-BA27-413E89CBCF9F}" type="presOf" srcId="{0AF0E7B4-19CD-4A59-9DA3-DED03009D3E3}" destId="{2B4B263F-4B14-4084-A51E-72C348DF5192}" srcOrd="0" destOrd="0" presId="urn:microsoft.com/office/officeart/2005/8/layout/process2"/>
    <dgm:cxn modelId="{40F9F41F-916A-4F52-9DD7-E6D2861953ED}" type="presOf" srcId="{58B9B694-89B6-40BF-B532-4EAB3262C007}" destId="{6A3A8110-672A-4AC3-B94D-458652622372}" srcOrd="1" destOrd="0" presId="urn:microsoft.com/office/officeart/2005/8/layout/process2"/>
    <dgm:cxn modelId="{E4063D56-51DB-4CD7-A801-378909911F4C}" type="presOf" srcId="{03D6F011-0AEC-434D-899B-63B1C043DB8C}" destId="{29B6FFB2-79F1-444A-B5B6-6A8D1CB299AF}" srcOrd="1" destOrd="0" presId="urn:microsoft.com/office/officeart/2005/8/layout/process2"/>
    <dgm:cxn modelId="{2423249F-307D-4A27-B373-18AE0B1B0548}" type="presOf" srcId="{2A4384A0-1EA7-45CE-8380-B3198AED4561}" destId="{6417F398-EB99-437D-AD7E-D0313CD5A4C7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12CE756E-A190-4585-8356-9B2096ED459B}" type="presOf" srcId="{BE4839F4-6E89-4425-AE37-3417821897B3}" destId="{654DD4F1-F45A-4A9C-93AA-30737A4C1DC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CE33634-F90B-40E4-BEAC-CFDE64B6C7FD}" type="presOf" srcId="{F128CA6B-59B3-43D2-A43A-D893D41780DC}" destId="{56D35255-BB26-458C-8806-0D1565471FF2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9F080814-F62A-45AD-AD75-717888029171}" type="presOf" srcId="{E8E03D60-B94B-4C49-8079-2942FF36E42C}" destId="{C39C2DA7-309F-40C7-9E88-958074786E2E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A1F12A68-E527-481E-9864-0464EA33828F}" type="presOf" srcId="{2A4384A0-1EA7-45CE-8380-B3198AED4561}" destId="{53FD7074-301B-48B7-B368-97CD81941A53}" srcOrd="1" destOrd="0" presId="urn:microsoft.com/office/officeart/2005/8/layout/process2"/>
    <dgm:cxn modelId="{D46A014F-88B3-45D7-83C0-F7A414A769BB}" type="presOf" srcId="{A991BABF-8795-412B-A35B-9A83ED1065D6}" destId="{A966AC1A-C00B-4C52-B9FF-0F5D3244909A}" srcOrd="1" destOrd="0" presId="urn:microsoft.com/office/officeart/2005/8/layout/process2"/>
    <dgm:cxn modelId="{BBFC1BC7-7161-41DC-830C-1301E00E6650}" type="presOf" srcId="{0AF0E7B4-19CD-4A59-9DA3-DED03009D3E3}" destId="{FEE0E53B-CAF7-4BC2-A543-4D4B22738326}" srcOrd="1" destOrd="0" presId="urn:microsoft.com/office/officeart/2005/8/layout/process2"/>
    <dgm:cxn modelId="{D4CA829D-22D9-4B91-AEB7-4CD80F560894}" type="presOf" srcId="{0D7CCC52-BA18-4CD5-88C1-38018E85987E}" destId="{BFEAE6E7-9418-41E5-B1C5-761AB42C10DA}" srcOrd="0" destOrd="0" presId="urn:microsoft.com/office/officeart/2005/8/layout/process2"/>
    <dgm:cxn modelId="{4F6B4F28-3744-491E-B9F4-CD27B6315200}" type="presOf" srcId="{03D6F011-0AEC-434D-899B-63B1C043DB8C}" destId="{86FE1CC5-32D1-4467-9C9C-0E2AD5AB0487}" srcOrd="0" destOrd="0" presId="urn:microsoft.com/office/officeart/2005/8/layout/process2"/>
    <dgm:cxn modelId="{7C03C64F-DB70-4CED-9A4E-5FDED3460B2E}" type="presOf" srcId="{354110A8-3251-4024-AF96-ED07F24BE84E}" destId="{965A991E-46E0-4938-AE79-D8A87B32A5BA}" srcOrd="0" destOrd="0" presId="urn:microsoft.com/office/officeart/2005/8/layout/process2"/>
    <dgm:cxn modelId="{1FC85681-61A9-4D51-AC39-964A906987E1}" type="presOf" srcId="{6FFD8450-89B4-43D2-91D2-95DCF3432754}" destId="{C945702B-CEFB-4CBD-91BD-C44FB0B65A3D}" srcOrd="0" destOrd="0" presId="urn:microsoft.com/office/officeart/2005/8/layout/process2"/>
    <dgm:cxn modelId="{9D0436ED-CF33-468D-A6E5-64ADF174C2AF}" type="presOf" srcId="{6FFD8450-89B4-43D2-91D2-95DCF3432754}" destId="{1B78BF1E-F35D-40BF-8053-0FDA0666EE9C}" srcOrd="1" destOrd="0" presId="urn:microsoft.com/office/officeart/2005/8/layout/process2"/>
    <dgm:cxn modelId="{AC5A5EAB-C885-4506-A728-4E574001AD47}" type="presOf" srcId="{17895556-1A56-42A7-BD5C-713CC1AF39D1}" destId="{9D3064A2-372B-4DF9-9530-27186C42CCAB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3CDA5D5B-D6A8-49EB-8727-A2B66DD57976}" type="presOf" srcId="{E8CA9696-963F-4631-8C30-36FC64BFA859}" destId="{8E52059F-BB8E-4064-B126-4D7DCBC98EC9}" srcOrd="1" destOrd="0" presId="urn:microsoft.com/office/officeart/2005/8/layout/process2"/>
    <dgm:cxn modelId="{C9290886-349D-4271-AA58-EFE195434C66}" type="presOf" srcId="{45D09D3B-0D29-449C-8EFB-38F9EB552BB4}" destId="{FE5A67F3-C013-4D84-8707-498F33B3AE09}" srcOrd="0" destOrd="0" presId="urn:microsoft.com/office/officeart/2005/8/layout/process2"/>
    <dgm:cxn modelId="{ACA653E1-71B8-4CD4-ABEE-6AE9792BE09F}" type="presParOf" srcId="{ACA2D08A-C683-4339-9764-73FCDA0371EC}" destId="{3BBBFDC7-D76C-4458-8F4D-2A7FB1B6303E}" srcOrd="0" destOrd="0" presId="urn:microsoft.com/office/officeart/2005/8/layout/process2"/>
    <dgm:cxn modelId="{58CF99FA-8003-4221-A96F-DD97C5734BA6}" type="presParOf" srcId="{ACA2D08A-C683-4339-9764-73FCDA0371EC}" destId="{DFB2B1CB-7175-418A-9169-7E501F937E7E}" srcOrd="1" destOrd="0" presId="urn:microsoft.com/office/officeart/2005/8/layout/process2"/>
    <dgm:cxn modelId="{A6FBC6B5-9737-494C-B245-8B4BD479F97F}" type="presParOf" srcId="{DFB2B1CB-7175-418A-9169-7E501F937E7E}" destId="{A966AC1A-C00B-4C52-B9FF-0F5D3244909A}" srcOrd="0" destOrd="0" presId="urn:microsoft.com/office/officeart/2005/8/layout/process2"/>
    <dgm:cxn modelId="{CAC3C626-0FB1-432C-97BA-913EF367D813}" type="presParOf" srcId="{ACA2D08A-C683-4339-9764-73FCDA0371EC}" destId="{965A991E-46E0-4938-AE79-D8A87B32A5BA}" srcOrd="2" destOrd="0" presId="urn:microsoft.com/office/officeart/2005/8/layout/process2"/>
    <dgm:cxn modelId="{5A78319F-47F8-47B8-8A0C-66C0656A0312}" type="presParOf" srcId="{ACA2D08A-C683-4339-9764-73FCDA0371EC}" destId="{2B4B263F-4B14-4084-A51E-72C348DF5192}" srcOrd="3" destOrd="0" presId="urn:microsoft.com/office/officeart/2005/8/layout/process2"/>
    <dgm:cxn modelId="{652D8DB2-4F7C-4E11-A3B3-2B439D7FD9C7}" type="presParOf" srcId="{2B4B263F-4B14-4084-A51E-72C348DF5192}" destId="{FEE0E53B-CAF7-4BC2-A543-4D4B22738326}" srcOrd="0" destOrd="0" presId="urn:microsoft.com/office/officeart/2005/8/layout/process2"/>
    <dgm:cxn modelId="{9939F131-4A1F-48F9-B3F5-66D45431A86D}" type="presParOf" srcId="{ACA2D08A-C683-4339-9764-73FCDA0371EC}" destId="{AB55E93F-C1AE-415E-BF57-36F030B929FE}" srcOrd="4" destOrd="0" presId="urn:microsoft.com/office/officeart/2005/8/layout/process2"/>
    <dgm:cxn modelId="{A8789EFB-E6C7-486D-B37E-4F8F2CB10907}" type="presParOf" srcId="{ACA2D08A-C683-4339-9764-73FCDA0371EC}" destId="{C945702B-CEFB-4CBD-91BD-C44FB0B65A3D}" srcOrd="5" destOrd="0" presId="urn:microsoft.com/office/officeart/2005/8/layout/process2"/>
    <dgm:cxn modelId="{A0B073AD-C78C-4996-84D7-CA38F41078B5}" type="presParOf" srcId="{C945702B-CEFB-4CBD-91BD-C44FB0B65A3D}" destId="{1B78BF1E-F35D-40BF-8053-0FDA0666EE9C}" srcOrd="0" destOrd="0" presId="urn:microsoft.com/office/officeart/2005/8/layout/process2"/>
    <dgm:cxn modelId="{403C0861-0766-404C-906B-DD8D050E050A}" type="presParOf" srcId="{ACA2D08A-C683-4339-9764-73FCDA0371EC}" destId="{9D3064A2-372B-4DF9-9530-27186C42CCAB}" srcOrd="6" destOrd="0" presId="urn:microsoft.com/office/officeart/2005/8/layout/process2"/>
    <dgm:cxn modelId="{35392BD3-9BCA-430E-AC8E-C32545080E40}" type="presParOf" srcId="{ACA2D08A-C683-4339-9764-73FCDA0371EC}" destId="{6417F398-EB99-437D-AD7E-D0313CD5A4C7}" srcOrd="7" destOrd="0" presId="urn:microsoft.com/office/officeart/2005/8/layout/process2"/>
    <dgm:cxn modelId="{D41B97E8-96B7-4D86-AE54-C10D2913E71D}" type="presParOf" srcId="{6417F398-EB99-437D-AD7E-D0313CD5A4C7}" destId="{53FD7074-301B-48B7-B368-97CD81941A53}" srcOrd="0" destOrd="0" presId="urn:microsoft.com/office/officeart/2005/8/layout/process2"/>
    <dgm:cxn modelId="{CDFD8170-8778-437C-B312-BEFCF0F70436}" type="presParOf" srcId="{ACA2D08A-C683-4339-9764-73FCDA0371EC}" destId="{FE5A67F3-C013-4D84-8707-498F33B3AE09}" srcOrd="8" destOrd="0" presId="urn:microsoft.com/office/officeart/2005/8/layout/process2"/>
    <dgm:cxn modelId="{B73D4363-F9AE-45D5-9CF3-02BAC9747295}" type="presParOf" srcId="{ACA2D08A-C683-4339-9764-73FCDA0371EC}" destId="{B163BC98-41C1-42B4-AF4F-E97B25F00C66}" srcOrd="9" destOrd="0" presId="urn:microsoft.com/office/officeart/2005/8/layout/process2"/>
    <dgm:cxn modelId="{CE74DD69-1A90-4A0A-B3B3-7EF9A16D06B7}" type="presParOf" srcId="{B163BC98-41C1-42B4-AF4F-E97B25F00C66}" destId="{6A3A8110-672A-4AC3-B94D-458652622372}" srcOrd="0" destOrd="0" presId="urn:microsoft.com/office/officeart/2005/8/layout/process2"/>
    <dgm:cxn modelId="{2AADC944-0AA0-4345-82E9-C545010A4243}" type="presParOf" srcId="{ACA2D08A-C683-4339-9764-73FCDA0371EC}" destId="{654DD4F1-F45A-4A9C-93AA-30737A4C1DC6}" srcOrd="10" destOrd="0" presId="urn:microsoft.com/office/officeart/2005/8/layout/process2"/>
    <dgm:cxn modelId="{D9922AC9-FADA-49FF-8C96-746865E8B19E}" type="presParOf" srcId="{ACA2D08A-C683-4339-9764-73FCDA0371EC}" destId="{86FE1CC5-32D1-4467-9C9C-0E2AD5AB0487}" srcOrd="11" destOrd="0" presId="urn:microsoft.com/office/officeart/2005/8/layout/process2"/>
    <dgm:cxn modelId="{DFB789C4-E181-4DAA-99E8-73660056DB01}" type="presParOf" srcId="{86FE1CC5-32D1-4467-9C9C-0E2AD5AB0487}" destId="{29B6FFB2-79F1-444A-B5B6-6A8D1CB299AF}" srcOrd="0" destOrd="0" presId="urn:microsoft.com/office/officeart/2005/8/layout/process2"/>
    <dgm:cxn modelId="{C69A61AA-9CAE-4584-9A9E-9FF47D88B3EE}" type="presParOf" srcId="{ACA2D08A-C683-4339-9764-73FCDA0371EC}" destId="{56D35255-BB26-458C-8806-0D1565471FF2}" srcOrd="12" destOrd="0" presId="urn:microsoft.com/office/officeart/2005/8/layout/process2"/>
    <dgm:cxn modelId="{744F14DE-3603-452A-AC1F-DC5FE5F8CF93}" type="presParOf" srcId="{ACA2D08A-C683-4339-9764-73FCDA0371EC}" destId="{D0120000-4373-4EE3-A719-CBE2D5C2DF5C}" srcOrd="13" destOrd="0" presId="urn:microsoft.com/office/officeart/2005/8/layout/process2"/>
    <dgm:cxn modelId="{6FDB67A6-E494-4933-BD16-DD055076266B}" type="presParOf" srcId="{D0120000-4373-4EE3-A719-CBE2D5C2DF5C}" destId="{8E52059F-BB8E-4064-B126-4D7DCBC98EC9}" srcOrd="0" destOrd="0" presId="urn:microsoft.com/office/officeart/2005/8/layout/process2"/>
    <dgm:cxn modelId="{D49EEB20-0641-44B2-8E88-D0EB51407786}" type="presParOf" srcId="{ACA2D08A-C683-4339-9764-73FCDA0371EC}" destId="{BFEAE6E7-9418-41E5-B1C5-761AB42C10DA}" srcOrd="14" destOrd="0" presId="urn:microsoft.com/office/officeart/2005/8/layout/process2"/>
    <dgm:cxn modelId="{FD525541-7B03-4378-853A-7319DB221B90}" type="presParOf" srcId="{ACA2D08A-C683-4339-9764-73FCDA0371EC}" destId="{C39C2DA7-309F-40C7-9E88-958074786E2E}" srcOrd="15" destOrd="0" presId="urn:microsoft.com/office/officeart/2005/8/layout/process2"/>
    <dgm:cxn modelId="{FC62F073-C6EE-4B61-A6BE-24FAAFDCAC72}" type="presParOf" srcId="{C39C2DA7-309F-40C7-9E88-958074786E2E}" destId="{4C59A48E-6F2D-4973-AC35-F7F5F32C9AFA}" srcOrd="0" destOrd="0" presId="urn:microsoft.com/office/officeart/2005/8/layout/process2"/>
    <dgm:cxn modelId="{810D9507-FCB8-44FB-8C25-84B634FEE6CB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B7C5A2-F3ED-4D40-9328-B21B60D1C809}" type="presOf" srcId="{F128CA6B-59B3-43D2-A43A-D893D41780DC}" destId="{56D35255-BB26-458C-8806-0D1565471FF2}" srcOrd="0" destOrd="0" presId="urn:microsoft.com/office/officeart/2005/8/layout/process2"/>
    <dgm:cxn modelId="{EC0051BB-2C4D-4CAA-97AD-DB0492F68B66}" type="presOf" srcId="{58B9B694-89B6-40BF-B532-4EAB3262C007}" destId="{B163BC98-41C1-42B4-AF4F-E97B25F00C66}" srcOrd="0" destOrd="0" presId="urn:microsoft.com/office/officeart/2005/8/layout/process2"/>
    <dgm:cxn modelId="{433186DA-5BCB-459C-819C-68BAD76AEC47}" type="presOf" srcId="{6FFD8450-89B4-43D2-91D2-95DCF3432754}" destId="{1B78BF1E-F35D-40BF-8053-0FDA0666EE9C}" srcOrd="1" destOrd="0" presId="urn:microsoft.com/office/officeart/2005/8/layout/process2"/>
    <dgm:cxn modelId="{66FA9C10-8AF3-4263-8CCE-E65D16A3CE0A}" type="presOf" srcId="{03D6F011-0AEC-434D-899B-63B1C043DB8C}" destId="{29B6FFB2-79F1-444A-B5B6-6A8D1CB299AF}" srcOrd="1" destOrd="0" presId="urn:microsoft.com/office/officeart/2005/8/layout/process2"/>
    <dgm:cxn modelId="{A3EB6B6C-DC29-48D7-A72D-E3567B67625D}" type="presOf" srcId="{354110A8-3251-4024-AF96-ED07F24BE84E}" destId="{965A991E-46E0-4938-AE79-D8A87B32A5BA}" srcOrd="0" destOrd="0" presId="urn:microsoft.com/office/officeart/2005/8/layout/process2"/>
    <dgm:cxn modelId="{90C72B99-DEA6-4928-A8A5-7AAAC7F8A6E3}" type="presOf" srcId="{0D7CCC52-BA18-4CD5-88C1-38018E85987E}" destId="{BFEAE6E7-9418-41E5-B1C5-761AB42C10DA}" srcOrd="0" destOrd="0" presId="urn:microsoft.com/office/officeart/2005/8/layout/process2"/>
    <dgm:cxn modelId="{0A8237CF-2787-4321-8F32-37761F59FE5A}" type="presOf" srcId="{E9C8239A-F857-4F1C-9325-14A0F2144C13}" destId="{3BBBFDC7-D76C-4458-8F4D-2A7FB1B6303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2927E21-96C2-4217-9513-1A3467504EF3}" type="presOf" srcId="{ED779350-B19B-453F-B8F5-3B67A502A2CB}" destId="{AB55E93F-C1AE-415E-BF57-36F030B929FE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BC0A386E-7403-4B75-9BD6-F4D07F780262}" type="presOf" srcId="{CB32E19B-E20E-4927-A257-B3F06687A80C}" destId="{F3527357-3AB1-40FE-A88F-6F5033F614B3}" srcOrd="0" destOrd="0" presId="urn:microsoft.com/office/officeart/2005/8/layout/process2"/>
    <dgm:cxn modelId="{3573A7EC-E3C2-4BA4-93AF-1A51B418D337}" type="presOf" srcId="{45D09D3B-0D29-449C-8EFB-38F9EB552BB4}" destId="{FE5A67F3-C013-4D84-8707-498F33B3AE09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A909F69A-6EAF-46BA-B948-5385F7407E52}" type="presOf" srcId="{A991BABF-8795-412B-A35B-9A83ED1065D6}" destId="{A966AC1A-C00B-4C52-B9FF-0F5D3244909A}" srcOrd="1" destOrd="0" presId="urn:microsoft.com/office/officeart/2005/8/layout/process2"/>
    <dgm:cxn modelId="{946FB546-3D60-4E7B-BCB9-46BDC5CDB6B9}" type="presOf" srcId="{A991BABF-8795-412B-A35B-9A83ED1065D6}" destId="{DFB2B1CB-7175-418A-9169-7E501F937E7E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0F41497B-E3A6-4483-B4C2-10E8E43363B3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8479818-EF03-4F75-886E-FB81266A8558}" type="presOf" srcId="{E8E03D60-B94B-4C49-8079-2942FF36E42C}" destId="{C39C2DA7-309F-40C7-9E88-958074786E2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D5250C1C-A7EC-4E44-B6B8-A7D32E0D32DB}" type="presOf" srcId="{17895556-1A56-42A7-BD5C-713CC1AF39D1}" destId="{9D3064A2-372B-4DF9-9530-27186C42CCAB}" srcOrd="0" destOrd="0" presId="urn:microsoft.com/office/officeart/2005/8/layout/process2"/>
    <dgm:cxn modelId="{D2051007-BD66-4B91-8630-8B6A036F8E1A}" type="presOf" srcId="{2A4384A0-1EA7-45CE-8380-B3198AED4561}" destId="{6417F398-EB99-437D-AD7E-D0313CD5A4C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DD9DF25B-3D30-484B-BA48-6CF5D2065EE4}" type="presOf" srcId="{9369CA4C-5C4D-404E-AA25-738C4E279C6E}" destId="{ACA2D08A-C683-4339-9764-73FCDA0371EC}" srcOrd="0" destOrd="0" presId="urn:microsoft.com/office/officeart/2005/8/layout/process2"/>
    <dgm:cxn modelId="{66687CD2-2FDE-4534-906A-9630C83BBFD5}" type="presOf" srcId="{E8E03D60-B94B-4C49-8079-2942FF36E42C}" destId="{4C59A48E-6F2D-4973-AC35-F7F5F32C9AFA}" srcOrd="1" destOrd="0" presId="urn:microsoft.com/office/officeart/2005/8/layout/process2"/>
    <dgm:cxn modelId="{91FA97CF-88AB-44C6-9234-457691978BD3}" type="presOf" srcId="{58B9B694-89B6-40BF-B532-4EAB3262C007}" destId="{6A3A8110-672A-4AC3-B94D-458652622372}" srcOrd="1" destOrd="0" presId="urn:microsoft.com/office/officeart/2005/8/layout/process2"/>
    <dgm:cxn modelId="{D4954316-5DA4-44B7-B98C-B36B18AF078D}" type="presOf" srcId="{03D6F011-0AEC-434D-899B-63B1C043DB8C}" destId="{86FE1CC5-32D1-4467-9C9C-0E2AD5AB0487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B1EF9DE-A493-4794-A6A2-590112625E03}" type="presOf" srcId="{E8CA9696-963F-4631-8C30-36FC64BFA859}" destId="{8E52059F-BB8E-4064-B126-4D7DCBC98EC9}" srcOrd="1" destOrd="0" presId="urn:microsoft.com/office/officeart/2005/8/layout/process2"/>
    <dgm:cxn modelId="{15D281EC-629E-40EF-8209-C1A2340DC61B}" type="presOf" srcId="{2A4384A0-1EA7-45CE-8380-B3198AED4561}" destId="{53FD7074-301B-48B7-B368-97CD81941A53}" srcOrd="1" destOrd="0" presId="urn:microsoft.com/office/officeart/2005/8/layout/process2"/>
    <dgm:cxn modelId="{F2968BE8-68D9-4F21-915E-BD35418DE55F}" type="presOf" srcId="{E8CA9696-963F-4631-8C30-36FC64BFA859}" destId="{D0120000-4373-4EE3-A719-CBE2D5C2DF5C}" srcOrd="0" destOrd="0" presId="urn:microsoft.com/office/officeart/2005/8/layout/process2"/>
    <dgm:cxn modelId="{830171BE-8E4E-47A0-AC74-C7C939CE794B}" type="presOf" srcId="{0AF0E7B4-19CD-4A59-9DA3-DED03009D3E3}" destId="{2B4B263F-4B14-4084-A51E-72C348DF5192}" srcOrd="0" destOrd="0" presId="urn:microsoft.com/office/officeart/2005/8/layout/process2"/>
    <dgm:cxn modelId="{734D4B21-0962-4840-98C0-A512E078D4B4}" type="presOf" srcId="{6FFD8450-89B4-43D2-91D2-95DCF3432754}" destId="{C945702B-CEFB-4CBD-91BD-C44FB0B65A3D}" srcOrd="0" destOrd="0" presId="urn:microsoft.com/office/officeart/2005/8/layout/process2"/>
    <dgm:cxn modelId="{E1F5B6C7-6CD0-4B34-AA04-63348169C677}" type="presOf" srcId="{BE4839F4-6E89-4425-AE37-3417821897B3}" destId="{654DD4F1-F45A-4A9C-93AA-30737A4C1DC6}" srcOrd="0" destOrd="0" presId="urn:microsoft.com/office/officeart/2005/8/layout/process2"/>
    <dgm:cxn modelId="{0FD559C1-AB13-4591-81FA-4E28B7E3D6D7}" type="presParOf" srcId="{ACA2D08A-C683-4339-9764-73FCDA0371EC}" destId="{3BBBFDC7-D76C-4458-8F4D-2A7FB1B6303E}" srcOrd="0" destOrd="0" presId="urn:microsoft.com/office/officeart/2005/8/layout/process2"/>
    <dgm:cxn modelId="{8CAB4302-D8EE-49D3-9E95-B3C2F01883C4}" type="presParOf" srcId="{ACA2D08A-C683-4339-9764-73FCDA0371EC}" destId="{DFB2B1CB-7175-418A-9169-7E501F937E7E}" srcOrd="1" destOrd="0" presId="urn:microsoft.com/office/officeart/2005/8/layout/process2"/>
    <dgm:cxn modelId="{A1D9B461-EB69-47B2-999C-0EE9AF555EE2}" type="presParOf" srcId="{DFB2B1CB-7175-418A-9169-7E501F937E7E}" destId="{A966AC1A-C00B-4C52-B9FF-0F5D3244909A}" srcOrd="0" destOrd="0" presId="urn:microsoft.com/office/officeart/2005/8/layout/process2"/>
    <dgm:cxn modelId="{E33B324A-BD8C-48C6-BBF0-DDB75999A8FB}" type="presParOf" srcId="{ACA2D08A-C683-4339-9764-73FCDA0371EC}" destId="{965A991E-46E0-4938-AE79-D8A87B32A5BA}" srcOrd="2" destOrd="0" presId="urn:microsoft.com/office/officeart/2005/8/layout/process2"/>
    <dgm:cxn modelId="{6DFB1CB6-3562-4FA4-9118-2799F6ABA526}" type="presParOf" srcId="{ACA2D08A-C683-4339-9764-73FCDA0371EC}" destId="{2B4B263F-4B14-4084-A51E-72C348DF5192}" srcOrd="3" destOrd="0" presId="urn:microsoft.com/office/officeart/2005/8/layout/process2"/>
    <dgm:cxn modelId="{4D94F5D9-3874-44AE-8ADC-43C2A0056C42}" type="presParOf" srcId="{2B4B263F-4B14-4084-A51E-72C348DF5192}" destId="{FEE0E53B-CAF7-4BC2-A543-4D4B22738326}" srcOrd="0" destOrd="0" presId="urn:microsoft.com/office/officeart/2005/8/layout/process2"/>
    <dgm:cxn modelId="{05D14843-12C8-40FB-B27D-1B3454B96D3A}" type="presParOf" srcId="{ACA2D08A-C683-4339-9764-73FCDA0371EC}" destId="{AB55E93F-C1AE-415E-BF57-36F030B929FE}" srcOrd="4" destOrd="0" presId="urn:microsoft.com/office/officeart/2005/8/layout/process2"/>
    <dgm:cxn modelId="{A023804D-1A9E-4127-99F5-C7593D5E9053}" type="presParOf" srcId="{ACA2D08A-C683-4339-9764-73FCDA0371EC}" destId="{C945702B-CEFB-4CBD-91BD-C44FB0B65A3D}" srcOrd="5" destOrd="0" presId="urn:microsoft.com/office/officeart/2005/8/layout/process2"/>
    <dgm:cxn modelId="{229C738F-4951-4BB5-BCCA-205D40241F9B}" type="presParOf" srcId="{C945702B-CEFB-4CBD-91BD-C44FB0B65A3D}" destId="{1B78BF1E-F35D-40BF-8053-0FDA0666EE9C}" srcOrd="0" destOrd="0" presId="urn:microsoft.com/office/officeart/2005/8/layout/process2"/>
    <dgm:cxn modelId="{2BFD51D6-3E7A-49B3-913A-4F22C44FD3FD}" type="presParOf" srcId="{ACA2D08A-C683-4339-9764-73FCDA0371EC}" destId="{9D3064A2-372B-4DF9-9530-27186C42CCAB}" srcOrd="6" destOrd="0" presId="urn:microsoft.com/office/officeart/2005/8/layout/process2"/>
    <dgm:cxn modelId="{4517CDE9-DCA9-4B78-A4C9-6A3EBBB017AB}" type="presParOf" srcId="{ACA2D08A-C683-4339-9764-73FCDA0371EC}" destId="{6417F398-EB99-437D-AD7E-D0313CD5A4C7}" srcOrd="7" destOrd="0" presId="urn:microsoft.com/office/officeart/2005/8/layout/process2"/>
    <dgm:cxn modelId="{F2AD367D-AA9D-447C-8AE5-8030958FB8CA}" type="presParOf" srcId="{6417F398-EB99-437D-AD7E-D0313CD5A4C7}" destId="{53FD7074-301B-48B7-B368-97CD81941A53}" srcOrd="0" destOrd="0" presId="urn:microsoft.com/office/officeart/2005/8/layout/process2"/>
    <dgm:cxn modelId="{11F664E0-1EA8-413E-BEBC-18D6E4C87246}" type="presParOf" srcId="{ACA2D08A-C683-4339-9764-73FCDA0371EC}" destId="{FE5A67F3-C013-4D84-8707-498F33B3AE09}" srcOrd="8" destOrd="0" presId="urn:microsoft.com/office/officeart/2005/8/layout/process2"/>
    <dgm:cxn modelId="{23FCA9C8-F27F-4A6B-BEE9-0C497F15E3FC}" type="presParOf" srcId="{ACA2D08A-C683-4339-9764-73FCDA0371EC}" destId="{B163BC98-41C1-42B4-AF4F-E97B25F00C66}" srcOrd="9" destOrd="0" presId="urn:microsoft.com/office/officeart/2005/8/layout/process2"/>
    <dgm:cxn modelId="{CC08E0FC-CE25-4F3C-BEA8-1EB34DB6ACC7}" type="presParOf" srcId="{B163BC98-41C1-42B4-AF4F-E97B25F00C66}" destId="{6A3A8110-672A-4AC3-B94D-458652622372}" srcOrd="0" destOrd="0" presId="urn:microsoft.com/office/officeart/2005/8/layout/process2"/>
    <dgm:cxn modelId="{0346A83D-A36C-43CD-8108-318518487718}" type="presParOf" srcId="{ACA2D08A-C683-4339-9764-73FCDA0371EC}" destId="{654DD4F1-F45A-4A9C-93AA-30737A4C1DC6}" srcOrd="10" destOrd="0" presId="urn:microsoft.com/office/officeart/2005/8/layout/process2"/>
    <dgm:cxn modelId="{51680286-C033-41FE-9109-FFE243F4DB74}" type="presParOf" srcId="{ACA2D08A-C683-4339-9764-73FCDA0371EC}" destId="{86FE1CC5-32D1-4467-9C9C-0E2AD5AB0487}" srcOrd="11" destOrd="0" presId="urn:microsoft.com/office/officeart/2005/8/layout/process2"/>
    <dgm:cxn modelId="{42E2ED4D-2229-44BE-91D6-2C9CA7AFFB21}" type="presParOf" srcId="{86FE1CC5-32D1-4467-9C9C-0E2AD5AB0487}" destId="{29B6FFB2-79F1-444A-B5B6-6A8D1CB299AF}" srcOrd="0" destOrd="0" presId="urn:microsoft.com/office/officeart/2005/8/layout/process2"/>
    <dgm:cxn modelId="{E4E56535-FF34-490C-AC5C-5F1DFCA39954}" type="presParOf" srcId="{ACA2D08A-C683-4339-9764-73FCDA0371EC}" destId="{56D35255-BB26-458C-8806-0D1565471FF2}" srcOrd="12" destOrd="0" presId="urn:microsoft.com/office/officeart/2005/8/layout/process2"/>
    <dgm:cxn modelId="{42CB9F6E-389A-4926-8730-0B6DD4C47C9B}" type="presParOf" srcId="{ACA2D08A-C683-4339-9764-73FCDA0371EC}" destId="{D0120000-4373-4EE3-A719-CBE2D5C2DF5C}" srcOrd="13" destOrd="0" presId="urn:microsoft.com/office/officeart/2005/8/layout/process2"/>
    <dgm:cxn modelId="{FFE9A4B0-B608-499E-84A5-3AD5A70E84BB}" type="presParOf" srcId="{D0120000-4373-4EE3-A719-CBE2D5C2DF5C}" destId="{8E52059F-BB8E-4064-B126-4D7DCBC98EC9}" srcOrd="0" destOrd="0" presId="urn:microsoft.com/office/officeart/2005/8/layout/process2"/>
    <dgm:cxn modelId="{17621FEC-007F-4BB1-A4A2-2EDB5B3DCFDA}" type="presParOf" srcId="{ACA2D08A-C683-4339-9764-73FCDA0371EC}" destId="{BFEAE6E7-9418-41E5-B1C5-761AB42C10DA}" srcOrd="14" destOrd="0" presId="urn:microsoft.com/office/officeart/2005/8/layout/process2"/>
    <dgm:cxn modelId="{53FEA49D-5774-4F06-B8A4-447CA954EA30}" type="presParOf" srcId="{ACA2D08A-C683-4339-9764-73FCDA0371EC}" destId="{C39C2DA7-309F-40C7-9E88-958074786E2E}" srcOrd="15" destOrd="0" presId="urn:microsoft.com/office/officeart/2005/8/layout/process2"/>
    <dgm:cxn modelId="{BF59A0D7-BED3-44B1-92F5-DEBB9015118F}" type="presParOf" srcId="{C39C2DA7-309F-40C7-9E88-958074786E2E}" destId="{4C59A48E-6F2D-4973-AC35-F7F5F32C9AFA}" srcOrd="0" destOrd="0" presId="urn:microsoft.com/office/officeart/2005/8/layout/process2"/>
    <dgm:cxn modelId="{7ECE9DB7-C32C-4FEB-B3DD-4AB28C01A3E2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886483-216B-43B6-B86E-607C94F71B2E}" type="presOf" srcId="{F128CA6B-59B3-43D2-A43A-D893D41780DC}" destId="{56D35255-BB26-458C-8806-0D1565471FF2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C52B47EA-1A26-4935-910E-51EF75E65B1F}" type="presOf" srcId="{E9C8239A-F857-4F1C-9325-14A0F2144C13}" destId="{3BBBFDC7-D76C-4458-8F4D-2A7FB1B6303E}" srcOrd="0" destOrd="0" presId="urn:microsoft.com/office/officeart/2005/8/layout/process2"/>
    <dgm:cxn modelId="{B1E3A1A8-F0EB-4F56-AF89-AA6716D5F4DC}" type="presOf" srcId="{E8CA9696-963F-4631-8C30-36FC64BFA859}" destId="{D0120000-4373-4EE3-A719-CBE2D5C2DF5C}" srcOrd="0" destOrd="0" presId="urn:microsoft.com/office/officeart/2005/8/layout/process2"/>
    <dgm:cxn modelId="{98A516B9-6BD2-44BB-87CE-1963312614B2}" type="presOf" srcId="{0AF0E7B4-19CD-4A59-9DA3-DED03009D3E3}" destId="{2B4B263F-4B14-4084-A51E-72C348DF5192}" srcOrd="0" destOrd="0" presId="urn:microsoft.com/office/officeart/2005/8/layout/process2"/>
    <dgm:cxn modelId="{6723DE48-796C-4774-B16B-ACF5C115EC28}" type="presOf" srcId="{58B9B694-89B6-40BF-B532-4EAB3262C007}" destId="{B163BC98-41C1-42B4-AF4F-E97B25F00C6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F6B458E7-E381-4999-BE66-C6C7F50CAE6E}" type="presOf" srcId="{2A4384A0-1EA7-45CE-8380-B3198AED4561}" destId="{6417F398-EB99-437D-AD7E-D0313CD5A4C7}" srcOrd="0" destOrd="0" presId="urn:microsoft.com/office/officeart/2005/8/layout/process2"/>
    <dgm:cxn modelId="{3344500E-DD26-4B76-9CFF-5280FAA8EFDD}" type="presOf" srcId="{E8CA9696-963F-4631-8C30-36FC64BFA859}" destId="{8E52059F-BB8E-4064-B126-4D7DCBC98EC9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A4CE60F2-1227-4FCF-AF33-F92E300DEEE6}" type="presOf" srcId="{9369CA4C-5C4D-404E-AA25-738C4E279C6E}" destId="{ACA2D08A-C683-4339-9764-73FCDA0371EC}" srcOrd="0" destOrd="0" presId="urn:microsoft.com/office/officeart/2005/8/layout/process2"/>
    <dgm:cxn modelId="{E55F94B3-2943-4940-AEB5-404EAF52808F}" type="presOf" srcId="{E8E03D60-B94B-4C49-8079-2942FF36E42C}" destId="{4C59A48E-6F2D-4973-AC35-F7F5F32C9AFA}" srcOrd="1" destOrd="0" presId="urn:microsoft.com/office/officeart/2005/8/layout/process2"/>
    <dgm:cxn modelId="{D35B40A5-6938-45EB-A08E-DE45AB82FE1B}" type="presOf" srcId="{6FFD8450-89B4-43D2-91D2-95DCF3432754}" destId="{1B78BF1E-F35D-40BF-8053-0FDA0666EE9C}" srcOrd="1" destOrd="0" presId="urn:microsoft.com/office/officeart/2005/8/layout/process2"/>
    <dgm:cxn modelId="{3BAA29DC-7A87-4691-8C57-F682010861C4}" type="presOf" srcId="{BE4839F4-6E89-4425-AE37-3417821897B3}" destId="{654DD4F1-F45A-4A9C-93AA-30737A4C1DC6}" srcOrd="0" destOrd="0" presId="urn:microsoft.com/office/officeart/2005/8/layout/process2"/>
    <dgm:cxn modelId="{F95144A3-6568-4EC6-899A-DEB568B19B02}" type="presOf" srcId="{17895556-1A56-42A7-BD5C-713CC1AF39D1}" destId="{9D3064A2-372B-4DF9-9530-27186C42CCAB}" srcOrd="0" destOrd="0" presId="urn:microsoft.com/office/officeart/2005/8/layout/process2"/>
    <dgm:cxn modelId="{E6A8CD0E-BD14-4969-B7A9-6572DCAF39C3}" type="presOf" srcId="{ED779350-B19B-453F-B8F5-3B67A502A2CB}" destId="{AB55E93F-C1AE-415E-BF57-36F030B929F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ADD6645-AE13-4EBA-8543-544B470EB6D7}" type="presOf" srcId="{E8E03D60-B94B-4C49-8079-2942FF36E42C}" destId="{C39C2DA7-309F-40C7-9E88-958074786E2E}" srcOrd="0" destOrd="0" presId="urn:microsoft.com/office/officeart/2005/8/layout/process2"/>
    <dgm:cxn modelId="{BD55C47A-E2C1-46BD-AE6E-BACCCEF1B4E9}" type="presOf" srcId="{354110A8-3251-4024-AF96-ED07F24BE84E}" destId="{965A991E-46E0-4938-AE79-D8A87B32A5BA}" srcOrd="0" destOrd="0" presId="urn:microsoft.com/office/officeart/2005/8/layout/process2"/>
    <dgm:cxn modelId="{6520DFF8-EF8D-469A-ABDB-39B63434EFA4}" type="presOf" srcId="{A991BABF-8795-412B-A35B-9A83ED1065D6}" destId="{DFB2B1CB-7175-418A-9169-7E501F937E7E}" srcOrd="0" destOrd="0" presId="urn:microsoft.com/office/officeart/2005/8/layout/process2"/>
    <dgm:cxn modelId="{B8659575-0EB0-46D8-BFFB-9B828EC58A4D}" type="presOf" srcId="{6FFD8450-89B4-43D2-91D2-95DCF3432754}" destId="{C945702B-CEFB-4CBD-91BD-C44FB0B65A3D}" srcOrd="0" destOrd="0" presId="urn:microsoft.com/office/officeart/2005/8/layout/process2"/>
    <dgm:cxn modelId="{EF4A7C91-86C1-4931-AF4A-18C9A47519EC}" type="presOf" srcId="{0D7CCC52-BA18-4CD5-88C1-38018E85987E}" destId="{BFEAE6E7-9418-41E5-B1C5-761AB42C10D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A0C3F7D5-7DC8-4B49-BF2B-836AD38EC299}" type="presOf" srcId="{CB32E19B-E20E-4927-A257-B3F06687A80C}" destId="{F3527357-3AB1-40FE-A88F-6F5033F614B3}" srcOrd="0" destOrd="0" presId="urn:microsoft.com/office/officeart/2005/8/layout/process2"/>
    <dgm:cxn modelId="{56BB18CD-79E9-45A4-92AA-ABDEF209A1DE}" type="presOf" srcId="{03D6F011-0AEC-434D-899B-63B1C043DB8C}" destId="{86FE1CC5-32D1-4467-9C9C-0E2AD5AB0487}" srcOrd="0" destOrd="0" presId="urn:microsoft.com/office/officeart/2005/8/layout/process2"/>
    <dgm:cxn modelId="{2CE8E205-6ABB-4994-8910-4781493A8556}" type="presOf" srcId="{58B9B694-89B6-40BF-B532-4EAB3262C007}" destId="{6A3A8110-672A-4AC3-B94D-458652622372}" srcOrd="1" destOrd="0" presId="urn:microsoft.com/office/officeart/2005/8/layout/process2"/>
    <dgm:cxn modelId="{C280A0D0-85FB-4BF7-8BDF-EFEA053FD9AA}" type="presOf" srcId="{45D09D3B-0D29-449C-8EFB-38F9EB552BB4}" destId="{FE5A67F3-C013-4D84-8707-498F33B3AE09}" srcOrd="0" destOrd="0" presId="urn:microsoft.com/office/officeart/2005/8/layout/process2"/>
    <dgm:cxn modelId="{28853136-B571-4211-834B-3379B4C85F1B}" type="presOf" srcId="{A991BABF-8795-412B-A35B-9A83ED1065D6}" destId="{A966AC1A-C00B-4C52-B9FF-0F5D3244909A}" srcOrd="1" destOrd="0" presId="urn:microsoft.com/office/officeart/2005/8/layout/process2"/>
    <dgm:cxn modelId="{9C37315C-AE42-4B46-A6D2-18B78D1FF1CC}" type="presOf" srcId="{03D6F011-0AEC-434D-899B-63B1C043DB8C}" destId="{29B6FFB2-79F1-444A-B5B6-6A8D1CB299AF}" srcOrd="1" destOrd="0" presId="urn:microsoft.com/office/officeart/2005/8/layout/process2"/>
    <dgm:cxn modelId="{B1857C21-8B69-405A-A0E3-5B066F77B0AC}" type="presOf" srcId="{2A4384A0-1EA7-45CE-8380-B3198AED4561}" destId="{53FD7074-301B-48B7-B368-97CD81941A53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EA8BAACD-C80C-4BB9-B957-FFB0B4AFC396}" type="presOf" srcId="{0AF0E7B4-19CD-4A59-9DA3-DED03009D3E3}" destId="{FEE0E53B-CAF7-4BC2-A543-4D4B22738326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69A948B-11F9-414E-8573-BBBEC562849C}" type="presParOf" srcId="{ACA2D08A-C683-4339-9764-73FCDA0371EC}" destId="{3BBBFDC7-D76C-4458-8F4D-2A7FB1B6303E}" srcOrd="0" destOrd="0" presId="urn:microsoft.com/office/officeart/2005/8/layout/process2"/>
    <dgm:cxn modelId="{06B66CDC-9D36-4E43-BC58-C7BFCD577420}" type="presParOf" srcId="{ACA2D08A-C683-4339-9764-73FCDA0371EC}" destId="{DFB2B1CB-7175-418A-9169-7E501F937E7E}" srcOrd="1" destOrd="0" presId="urn:microsoft.com/office/officeart/2005/8/layout/process2"/>
    <dgm:cxn modelId="{DD496CE7-2999-49C4-B1AB-7DA93CD99289}" type="presParOf" srcId="{DFB2B1CB-7175-418A-9169-7E501F937E7E}" destId="{A966AC1A-C00B-4C52-B9FF-0F5D3244909A}" srcOrd="0" destOrd="0" presId="urn:microsoft.com/office/officeart/2005/8/layout/process2"/>
    <dgm:cxn modelId="{53CAC901-7EF9-4619-8265-42CBAC407DD7}" type="presParOf" srcId="{ACA2D08A-C683-4339-9764-73FCDA0371EC}" destId="{965A991E-46E0-4938-AE79-D8A87B32A5BA}" srcOrd="2" destOrd="0" presId="urn:microsoft.com/office/officeart/2005/8/layout/process2"/>
    <dgm:cxn modelId="{2F344E57-D2F0-4D2A-80E2-16DC891FB3E4}" type="presParOf" srcId="{ACA2D08A-C683-4339-9764-73FCDA0371EC}" destId="{2B4B263F-4B14-4084-A51E-72C348DF5192}" srcOrd="3" destOrd="0" presId="urn:microsoft.com/office/officeart/2005/8/layout/process2"/>
    <dgm:cxn modelId="{F2E49050-DBAB-4C1A-9A53-B2C445E4CFDE}" type="presParOf" srcId="{2B4B263F-4B14-4084-A51E-72C348DF5192}" destId="{FEE0E53B-CAF7-4BC2-A543-4D4B22738326}" srcOrd="0" destOrd="0" presId="urn:microsoft.com/office/officeart/2005/8/layout/process2"/>
    <dgm:cxn modelId="{7B00BA21-90F4-4408-BFDF-BCFFDC986A2A}" type="presParOf" srcId="{ACA2D08A-C683-4339-9764-73FCDA0371EC}" destId="{AB55E93F-C1AE-415E-BF57-36F030B929FE}" srcOrd="4" destOrd="0" presId="urn:microsoft.com/office/officeart/2005/8/layout/process2"/>
    <dgm:cxn modelId="{1906A5E1-096B-49D6-AE50-21962F1667A7}" type="presParOf" srcId="{ACA2D08A-C683-4339-9764-73FCDA0371EC}" destId="{C945702B-CEFB-4CBD-91BD-C44FB0B65A3D}" srcOrd="5" destOrd="0" presId="urn:microsoft.com/office/officeart/2005/8/layout/process2"/>
    <dgm:cxn modelId="{022B7D64-B812-491D-BB85-0AC6C06B6884}" type="presParOf" srcId="{C945702B-CEFB-4CBD-91BD-C44FB0B65A3D}" destId="{1B78BF1E-F35D-40BF-8053-0FDA0666EE9C}" srcOrd="0" destOrd="0" presId="urn:microsoft.com/office/officeart/2005/8/layout/process2"/>
    <dgm:cxn modelId="{C6B92404-359E-448F-BB9A-F4CE0E42CEBC}" type="presParOf" srcId="{ACA2D08A-C683-4339-9764-73FCDA0371EC}" destId="{9D3064A2-372B-4DF9-9530-27186C42CCAB}" srcOrd="6" destOrd="0" presId="urn:microsoft.com/office/officeart/2005/8/layout/process2"/>
    <dgm:cxn modelId="{7936D04B-B513-4DBF-A6C2-0B267058639D}" type="presParOf" srcId="{ACA2D08A-C683-4339-9764-73FCDA0371EC}" destId="{6417F398-EB99-437D-AD7E-D0313CD5A4C7}" srcOrd="7" destOrd="0" presId="urn:microsoft.com/office/officeart/2005/8/layout/process2"/>
    <dgm:cxn modelId="{61952D3D-B37F-4778-B188-023770D7CA26}" type="presParOf" srcId="{6417F398-EB99-437D-AD7E-D0313CD5A4C7}" destId="{53FD7074-301B-48B7-B368-97CD81941A53}" srcOrd="0" destOrd="0" presId="urn:microsoft.com/office/officeart/2005/8/layout/process2"/>
    <dgm:cxn modelId="{BE63441F-1303-48AD-8708-5BCDFACA134B}" type="presParOf" srcId="{ACA2D08A-C683-4339-9764-73FCDA0371EC}" destId="{FE5A67F3-C013-4D84-8707-498F33B3AE09}" srcOrd="8" destOrd="0" presId="urn:microsoft.com/office/officeart/2005/8/layout/process2"/>
    <dgm:cxn modelId="{4A39A49F-EE47-466D-ACB5-5D3E9077489B}" type="presParOf" srcId="{ACA2D08A-C683-4339-9764-73FCDA0371EC}" destId="{B163BC98-41C1-42B4-AF4F-E97B25F00C66}" srcOrd="9" destOrd="0" presId="urn:microsoft.com/office/officeart/2005/8/layout/process2"/>
    <dgm:cxn modelId="{4AD052B3-2060-4E57-8B30-06A95918DA71}" type="presParOf" srcId="{B163BC98-41C1-42B4-AF4F-E97B25F00C66}" destId="{6A3A8110-672A-4AC3-B94D-458652622372}" srcOrd="0" destOrd="0" presId="urn:microsoft.com/office/officeart/2005/8/layout/process2"/>
    <dgm:cxn modelId="{1FEC04BA-B188-434A-AA00-1E2FC23857EF}" type="presParOf" srcId="{ACA2D08A-C683-4339-9764-73FCDA0371EC}" destId="{654DD4F1-F45A-4A9C-93AA-30737A4C1DC6}" srcOrd="10" destOrd="0" presId="urn:microsoft.com/office/officeart/2005/8/layout/process2"/>
    <dgm:cxn modelId="{316399CA-7FC7-4B91-99B6-6E4A37F824E2}" type="presParOf" srcId="{ACA2D08A-C683-4339-9764-73FCDA0371EC}" destId="{86FE1CC5-32D1-4467-9C9C-0E2AD5AB0487}" srcOrd="11" destOrd="0" presId="urn:microsoft.com/office/officeart/2005/8/layout/process2"/>
    <dgm:cxn modelId="{0590209A-7766-4BEE-A1CD-F05F21DF97F2}" type="presParOf" srcId="{86FE1CC5-32D1-4467-9C9C-0E2AD5AB0487}" destId="{29B6FFB2-79F1-444A-B5B6-6A8D1CB299AF}" srcOrd="0" destOrd="0" presId="urn:microsoft.com/office/officeart/2005/8/layout/process2"/>
    <dgm:cxn modelId="{BF46EBB0-FD11-461E-8E18-B289C72A786B}" type="presParOf" srcId="{ACA2D08A-C683-4339-9764-73FCDA0371EC}" destId="{56D35255-BB26-458C-8806-0D1565471FF2}" srcOrd="12" destOrd="0" presId="urn:microsoft.com/office/officeart/2005/8/layout/process2"/>
    <dgm:cxn modelId="{A3F825E7-7D2C-4B70-B48B-06DCDCB1A78C}" type="presParOf" srcId="{ACA2D08A-C683-4339-9764-73FCDA0371EC}" destId="{D0120000-4373-4EE3-A719-CBE2D5C2DF5C}" srcOrd="13" destOrd="0" presId="urn:microsoft.com/office/officeart/2005/8/layout/process2"/>
    <dgm:cxn modelId="{44313704-AA42-40A6-8C32-B344CDE1BD7A}" type="presParOf" srcId="{D0120000-4373-4EE3-A719-CBE2D5C2DF5C}" destId="{8E52059F-BB8E-4064-B126-4D7DCBC98EC9}" srcOrd="0" destOrd="0" presId="urn:microsoft.com/office/officeart/2005/8/layout/process2"/>
    <dgm:cxn modelId="{DA7A9E5D-4110-4541-A97A-4EAA14F4C794}" type="presParOf" srcId="{ACA2D08A-C683-4339-9764-73FCDA0371EC}" destId="{BFEAE6E7-9418-41E5-B1C5-761AB42C10DA}" srcOrd="14" destOrd="0" presId="urn:microsoft.com/office/officeart/2005/8/layout/process2"/>
    <dgm:cxn modelId="{38CBF009-41F3-4F02-A7B7-AF5CBDAF0EEC}" type="presParOf" srcId="{ACA2D08A-C683-4339-9764-73FCDA0371EC}" destId="{C39C2DA7-309F-40C7-9E88-958074786E2E}" srcOrd="15" destOrd="0" presId="urn:microsoft.com/office/officeart/2005/8/layout/process2"/>
    <dgm:cxn modelId="{79D904ED-DB3E-4FBB-A702-664D419C2E9E}" type="presParOf" srcId="{C39C2DA7-309F-40C7-9E88-958074786E2E}" destId="{4C59A48E-6F2D-4973-AC35-F7F5F32C9AFA}" srcOrd="0" destOrd="0" presId="urn:microsoft.com/office/officeart/2005/8/layout/process2"/>
    <dgm:cxn modelId="{A5E325E2-4FDC-4F81-B2A0-D4641C1CD23A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7FFA91-EC6A-4608-9A08-A01D3BE170AC}" type="presOf" srcId="{2A4384A0-1EA7-45CE-8380-B3198AED4561}" destId="{6417F398-EB99-437D-AD7E-D0313CD5A4C7}" srcOrd="0" destOrd="0" presId="urn:microsoft.com/office/officeart/2005/8/layout/process2"/>
    <dgm:cxn modelId="{A46D4322-8D7A-4F24-9C5C-010588EEB531}" type="presOf" srcId="{E8E03D60-B94B-4C49-8079-2942FF36E42C}" destId="{4C59A48E-6F2D-4973-AC35-F7F5F32C9AFA}" srcOrd="1" destOrd="0" presId="urn:microsoft.com/office/officeart/2005/8/layout/process2"/>
    <dgm:cxn modelId="{A8F58479-6FC0-4604-B17D-04FE3CA3E2A1}" type="presOf" srcId="{6FFD8450-89B4-43D2-91D2-95DCF3432754}" destId="{C945702B-CEFB-4CBD-91BD-C44FB0B65A3D}" srcOrd="0" destOrd="0" presId="urn:microsoft.com/office/officeart/2005/8/layout/process2"/>
    <dgm:cxn modelId="{562564A2-A5AB-4E1C-89FA-FE754C07B702}" type="presOf" srcId="{A991BABF-8795-412B-A35B-9A83ED1065D6}" destId="{DFB2B1CB-7175-418A-9169-7E501F937E7E}" srcOrd="0" destOrd="0" presId="urn:microsoft.com/office/officeart/2005/8/layout/process2"/>
    <dgm:cxn modelId="{3B834800-78DF-48F9-89B3-F8FC7E0253DB}" type="presOf" srcId="{58B9B694-89B6-40BF-B532-4EAB3262C007}" destId="{6A3A8110-672A-4AC3-B94D-458652622372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B5A78FA4-D5CB-47EF-966D-AB24C340B9BC}" type="presOf" srcId="{45D09D3B-0D29-449C-8EFB-38F9EB552BB4}" destId="{FE5A67F3-C013-4D84-8707-498F33B3AE09}" srcOrd="0" destOrd="0" presId="urn:microsoft.com/office/officeart/2005/8/layout/process2"/>
    <dgm:cxn modelId="{A2E2230B-FB6F-499D-9338-F602897A0D41}" type="presOf" srcId="{0AF0E7B4-19CD-4A59-9DA3-DED03009D3E3}" destId="{2B4B263F-4B14-4084-A51E-72C348DF519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418FDA37-AAD4-469F-95DE-2AD702ED29B2}" type="presOf" srcId="{354110A8-3251-4024-AF96-ED07F24BE84E}" destId="{965A991E-46E0-4938-AE79-D8A87B32A5BA}" srcOrd="0" destOrd="0" presId="urn:microsoft.com/office/officeart/2005/8/layout/process2"/>
    <dgm:cxn modelId="{B094E799-7322-4B86-990F-7C0CC651ED15}" type="presOf" srcId="{9369CA4C-5C4D-404E-AA25-738C4E279C6E}" destId="{ACA2D08A-C683-4339-9764-73FCDA0371EC}" srcOrd="0" destOrd="0" presId="urn:microsoft.com/office/officeart/2005/8/layout/process2"/>
    <dgm:cxn modelId="{9B674826-8C7D-4FD3-A4D0-F3DB085962C3}" type="presOf" srcId="{E8CA9696-963F-4631-8C30-36FC64BFA859}" destId="{D0120000-4373-4EE3-A719-CBE2D5C2DF5C}" srcOrd="0" destOrd="0" presId="urn:microsoft.com/office/officeart/2005/8/layout/process2"/>
    <dgm:cxn modelId="{8B4DAAE2-D843-4D9B-B612-90F485BCB4A4}" type="presOf" srcId="{F128CA6B-59B3-43D2-A43A-D893D41780DC}" destId="{56D35255-BB26-458C-8806-0D1565471FF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C8309535-316E-4CEA-BDEB-F156ABE10889}" type="presOf" srcId="{A991BABF-8795-412B-A35B-9A83ED1065D6}" destId="{A966AC1A-C00B-4C52-B9FF-0F5D3244909A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BFA96E6-D51D-43FC-B8D1-EDF3CF134F35}" type="presOf" srcId="{0AF0E7B4-19CD-4A59-9DA3-DED03009D3E3}" destId="{FEE0E53B-CAF7-4BC2-A543-4D4B22738326}" srcOrd="1" destOrd="0" presId="urn:microsoft.com/office/officeart/2005/8/layout/process2"/>
    <dgm:cxn modelId="{ACB07ED4-F813-43D4-A73C-5A1E750402DB}" type="presOf" srcId="{2A4384A0-1EA7-45CE-8380-B3198AED4561}" destId="{53FD7074-301B-48B7-B368-97CD81941A53}" srcOrd="1" destOrd="0" presId="urn:microsoft.com/office/officeart/2005/8/layout/process2"/>
    <dgm:cxn modelId="{D332671C-1341-47EC-B196-E81F3D851E04}" type="presOf" srcId="{CB32E19B-E20E-4927-A257-B3F06687A80C}" destId="{F3527357-3AB1-40FE-A88F-6F5033F614B3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D2145451-C476-4D6C-AA24-D7B2E11B4830}" type="presOf" srcId="{17895556-1A56-42A7-BD5C-713CC1AF39D1}" destId="{9D3064A2-372B-4DF9-9530-27186C42CCAB}" srcOrd="0" destOrd="0" presId="urn:microsoft.com/office/officeart/2005/8/layout/process2"/>
    <dgm:cxn modelId="{362F58F0-7C4E-42E1-A942-6B5027BC208E}" type="presOf" srcId="{ED779350-B19B-453F-B8F5-3B67A502A2CB}" destId="{AB55E93F-C1AE-415E-BF57-36F030B929FE}" srcOrd="0" destOrd="0" presId="urn:microsoft.com/office/officeart/2005/8/layout/process2"/>
    <dgm:cxn modelId="{BBA4EBD7-8611-4FF3-AC4A-1138F38EBC6A}" type="presOf" srcId="{6FFD8450-89B4-43D2-91D2-95DCF3432754}" destId="{1B78BF1E-F35D-40BF-8053-0FDA0666EE9C}" srcOrd="1" destOrd="0" presId="urn:microsoft.com/office/officeart/2005/8/layout/process2"/>
    <dgm:cxn modelId="{0114AE99-7EED-4910-B157-742E5EA17F34}" type="presOf" srcId="{E8E03D60-B94B-4C49-8079-2942FF36E42C}" destId="{C39C2DA7-309F-40C7-9E88-958074786E2E}" srcOrd="0" destOrd="0" presId="urn:microsoft.com/office/officeart/2005/8/layout/process2"/>
    <dgm:cxn modelId="{AA866B5B-922B-479A-86E6-3153A68C5198}" type="presOf" srcId="{E9C8239A-F857-4F1C-9325-14A0F2144C13}" destId="{3BBBFDC7-D76C-4458-8F4D-2A7FB1B6303E}" srcOrd="0" destOrd="0" presId="urn:microsoft.com/office/officeart/2005/8/layout/process2"/>
    <dgm:cxn modelId="{AE751E4C-1116-4E0B-A8FB-0388EFFE8593}" type="presOf" srcId="{BE4839F4-6E89-4425-AE37-3417821897B3}" destId="{654DD4F1-F45A-4A9C-93AA-30737A4C1DC6}" srcOrd="0" destOrd="0" presId="urn:microsoft.com/office/officeart/2005/8/layout/process2"/>
    <dgm:cxn modelId="{AF2082FF-B697-4495-A348-E2CE28F34338}" type="presOf" srcId="{0D7CCC52-BA18-4CD5-88C1-38018E85987E}" destId="{BFEAE6E7-9418-41E5-B1C5-761AB42C10DA}" srcOrd="0" destOrd="0" presId="urn:microsoft.com/office/officeart/2005/8/layout/process2"/>
    <dgm:cxn modelId="{54A32D37-CCB6-4571-9240-19C08A3B225D}" type="presOf" srcId="{58B9B694-89B6-40BF-B532-4EAB3262C007}" destId="{B163BC98-41C1-42B4-AF4F-E97B25F00C66}" srcOrd="0" destOrd="0" presId="urn:microsoft.com/office/officeart/2005/8/layout/process2"/>
    <dgm:cxn modelId="{546C3578-0648-4C87-9C24-0BE617A91E8D}" type="presOf" srcId="{03D6F011-0AEC-434D-899B-63B1C043DB8C}" destId="{86FE1CC5-32D1-4467-9C9C-0E2AD5AB048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582459FC-A32E-4469-84A7-9223505740BE}" type="presOf" srcId="{03D6F011-0AEC-434D-899B-63B1C043DB8C}" destId="{29B6FFB2-79F1-444A-B5B6-6A8D1CB299AF}" srcOrd="1" destOrd="0" presId="urn:microsoft.com/office/officeart/2005/8/layout/process2"/>
    <dgm:cxn modelId="{0A48727A-D58A-4754-8E82-824E40F7442A}" type="presOf" srcId="{E8CA9696-963F-4631-8C30-36FC64BFA859}" destId="{8E52059F-BB8E-4064-B126-4D7DCBC98EC9}" srcOrd="1" destOrd="0" presId="urn:microsoft.com/office/officeart/2005/8/layout/process2"/>
    <dgm:cxn modelId="{58C939F3-59BB-40C5-96CB-138F4FE178EB}" type="presParOf" srcId="{ACA2D08A-C683-4339-9764-73FCDA0371EC}" destId="{3BBBFDC7-D76C-4458-8F4D-2A7FB1B6303E}" srcOrd="0" destOrd="0" presId="urn:microsoft.com/office/officeart/2005/8/layout/process2"/>
    <dgm:cxn modelId="{6199E1A7-98A3-4CDB-9E24-0321FBD80D67}" type="presParOf" srcId="{ACA2D08A-C683-4339-9764-73FCDA0371EC}" destId="{DFB2B1CB-7175-418A-9169-7E501F937E7E}" srcOrd="1" destOrd="0" presId="urn:microsoft.com/office/officeart/2005/8/layout/process2"/>
    <dgm:cxn modelId="{F178754E-B5E3-46AA-AF8E-FB944C3834B8}" type="presParOf" srcId="{DFB2B1CB-7175-418A-9169-7E501F937E7E}" destId="{A966AC1A-C00B-4C52-B9FF-0F5D3244909A}" srcOrd="0" destOrd="0" presId="urn:microsoft.com/office/officeart/2005/8/layout/process2"/>
    <dgm:cxn modelId="{F40FF45F-1D73-486E-97AD-99E96D020A26}" type="presParOf" srcId="{ACA2D08A-C683-4339-9764-73FCDA0371EC}" destId="{965A991E-46E0-4938-AE79-D8A87B32A5BA}" srcOrd="2" destOrd="0" presId="urn:microsoft.com/office/officeart/2005/8/layout/process2"/>
    <dgm:cxn modelId="{0DACA527-8521-46B9-BFA6-A2C273272D66}" type="presParOf" srcId="{ACA2D08A-C683-4339-9764-73FCDA0371EC}" destId="{2B4B263F-4B14-4084-A51E-72C348DF5192}" srcOrd="3" destOrd="0" presId="urn:microsoft.com/office/officeart/2005/8/layout/process2"/>
    <dgm:cxn modelId="{AF7C1A40-D15D-41FD-BAA0-B702D4D3ACFE}" type="presParOf" srcId="{2B4B263F-4B14-4084-A51E-72C348DF5192}" destId="{FEE0E53B-CAF7-4BC2-A543-4D4B22738326}" srcOrd="0" destOrd="0" presId="urn:microsoft.com/office/officeart/2005/8/layout/process2"/>
    <dgm:cxn modelId="{5FF0293C-5520-41B9-8762-B08EB92C6181}" type="presParOf" srcId="{ACA2D08A-C683-4339-9764-73FCDA0371EC}" destId="{AB55E93F-C1AE-415E-BF57-36F030B929FE}" srcOrd="4" destOrd="0" presId="urn:microsoft.com/office/officeart/2005/8/layout/process2"/>
    <dgm:cxn modelId="{564FCE4D-12C9-43E7-8089-E29078AE7CF1}" type="presParOf" srcId="{ACA2D08A-C683-4339-9764-73FCDA0371EC}" destId="{C945702B-CEFB-4CBD-91BD-C44FB0B65A3D}" srcOrd="5" destOrd="0" presId="urn:microsoft.com/office/officeart/2005/8/layout/process2"/>
    <dgm:cxn modelId="{7BC86485-EB68-4D7C-B389-3E86B1E74436}" type="presParOf" srcId="{C945702B-CEFB-4CBD-91BD-C44FB0B65A3D}" destId="{1B78BF1E-F35D-40BF-8053-0FDA0666EE9C}" srcOrd="0" destOrd="0" presId="urn:microsoft.com/office/officeart/2005/8/layout/process2"/>
    <dgm:cxn modelId="{034FBF9D-FAAF-49FB-AFE6-35677AB33162}" type="presParOf" srcId="{ACA2D08A-C683-4339-9764-73FCDA0371EC}" destId="{9D3064A2-372B-4DF9-9530-27186C42CCAB}" srcOrd="6" destOrd="0" presId="urn:microsoft.com/office/officeart/2005/8/layout/process2"/>
    <dgm:cxn modelId="{9105BD3B-D8A7-4B91-AA63-558B7B09307D}" type="presParOf" srcId="{ACA2D08A-C683-4339-9764-73FCDA0371EC}" destId="{6417F398-EB99-437D-AD7E-D0313CD5A4C7}" srcOrd="7" destOrd="0" presId="urn:microsoft.com/office/officeart/2005/8/layout/process2"/>
    <dgm:cxn modelId="{FA5D9D98-D904-4E17-B725-F6BB895560E1}" type="presParOf" srcId="{6417F398-EB99-437D-AD7E-D0313CD5A4C7}" destId="{53FD7074-301B-48B7-B368-97CD81941A53}" srcOrd="0" destOrd="0" presId="urn:microsoft.com/office/officeart/2005/8/layout/process2"/>
    <dgm:cxn modelId="{6A442D1D-A8F5-4EE9-9A3C-681C117B6A4D}" type="presParOf" srcId="{ACA2D08A-C683-4339-9764-73FCDA0371EC}" destId="{FE5A67F3-C013-4D84-8707-498F33B3AE09}" srcOrd="8" destOrd="0" presId="urn:microsoft.com/office/officeart/2005/8/layout/process2"/>
    <dgm:cxn modelId="{F283C18B-1BE0-4FA9-9096-2B0A45FD41C6}" type="presParOf" srcId="{ACA2D08A-C683-4339-9764-73FCDA0371EC}" destId="{B163BC98-41C1-42B4-AF4F-E97B25F00C66}" srcOrd="9" destOrd="0" presId="urn:microsoft.com/office/officeart/2005/8/layout/process2"/>
    <dgm:cxn modelId="{E1B7CCFF-C003-410F-90E3-8BEADB2C644B}" type="presParOf" srcId="{B163BC98-41C1-42B4-AF4F-E97B25F00C66}" destId="{6A3A8110-672A-4AC3-B94D-458652622372}" srcOrd="0" destOrd="0" presId="urn:microsoft.com/office/officeart/2005/8/layout/process2"/>
    <dgm:cxn modelId="{B1514AB1-2004-4F8C-B175-DBB9DDC1C80C}" type="presParOf" srcId="{ACA2D08A-C683-4339-9764-73FCDA0371EC}" destId="{654DD4F1-F45A-4A9C-93AA-30737A4C1DC6}" srcOrd="10" destOrd="0" presId="urn:microsoft.com/office/officeart/2005/8/layout/process2"/>
    <dgm:cxn modelId="{6D86303F-627F-406A-8B22-67270308CADB}" type="presParOf" srcId="{ACA2D08A-C683-4339-9764-73FCDA0371EC}" destId="{86FE1CC5-32D1-4467-9C9C-0E2AD5AB0487}" srcOrd="11" destOrd="0" presId="urn:microsoft.com/office/officeart/2005/8/layout/process2"/>
    <dgm:cxn modelId="{EC83DD13-BE99-4090-9EF0-0A199172D24B}" type="presParOf" srcId="{86FE1CC5-32D1-4467-9C9C-0E2AD5AB0487}" destId="{29B6FFB2-79F1-444A-B5B6-6A8D1CB299AF}" srcOrd="0" destOrd="0" presId="urn:microsoft.com/office/officeart/2005/8/layout/process2"/>
    <dgm:cxn modelId="{103B86EA-2F8C-4732-8299-8D912F43B71D}" type="presParOf" srcId="{ACA2D08A-C683-4339-9764-73FCDA0371EC}" destId="{56D35255-BB26-458C-8806-0D1565471FF2}" srcOrd="12" destOrd="0" presId="urn:microsoft.com/office/officeart/2005/8/layout/process2"/>
    <dgm:cxn modelId="{D20A414E-0629-4097-9D35-0D787B5E1600}" type="presParOf" srcId="{ACA2D08A-C683-4339-9764-73FCDA0371EC}" destId="{D0120000-4373-4EE3-A719-CBE2D5C2DF5C}" srcOrd="13" destOrd="0" presId="urn:microsoft.com/office/officeart/2005/8/layout/process2"/>
    <dgm:cxn modelId="{818301BD-376D-4AFF-9191-26B0019A9629}" type="presParOf" srcId="{D0120000-4373-4EE3-A719-CBE2D5C2DF5C}" destId="{8E52059F-BB8E-4064-B126-4D7DCBC98EC9}" srcOrd="0" destOrd="0" presId="urn:microsoft.com/office/officeart/2005/8/layout/process2"/>
    <dgm:cxn modelId="{5B7EAEED-A4B6-445C-9BC2-6D5A11679870}" type="presParOf" srcId="{ACA2D08A-C683-4339-9764-73FCDA0371EC}" destId="{BFEAE6E7-9418-41E5-B1C5-761AB42C10DA}" srcOrd="14" destOrd="0" presId="urn:microsoft.com/office/officeart/2005/8/layout/process2"/>
    <dgm:cxn modelId="{77045365-829F-4BE4-930A-927A5CB5E622}" type="presParOf" srcId="{ACA2D08A-C683-4339-9764-73FCDA0371EC}" destId="{C39C2DA7-309F-40C7-9E88-958074786E2E}" srcOrd="15" destOrd="0" presId="urn:microsoft.com/office/officeart/2005/8/layout/process2"/>
    <dgm:cxn modelId="{F5D61252-3713-4CDA-91D3-A1505DAFD43D}" type="presParOf" srcId="{C39C2DA7-309F-40C7-9E88-958074786E2E}" destId="{4C59A48E-6F2D-4973-AC35-F7F5F32C9AFA}" srcOrd="0" destOrd="0" presId="urn:microsoft.com/office/officeart/2005/8/layout/process2"/>
    <dgm:cxn modelId="{0B25BC08-4791-4F3A-8EB7-E0C56ED25236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820383B-7F63-4B9F-BD17-DBFB305C2C8C}" type="presOf" srcId="{A991BABF-8795-412B-A35B-9A83ED1065D6}" destId="{DFB2B1CB-7175-418A-9169-7E501F937E7E}" srcOrd="0" destOrd="0" presId="urn:microsoft.com/office/officeart/2005/8/layout/process2"/>
    <dgm:cxn modelId="{636669EE-1897-4EF3-AA17-3135F22E9840}" type="presOf" srcId="{E8CA9696-963F-4631-8C30-36FC64BFA859}" destId="{8E52059F-BB8E-4064-B126-4D7DCBC98EC9}" srcOrd="1" destOrd="0" presId="urn:microsoft.com/office/officeart/2005/8/layout/process2"/>
    <dgm:cxn modelId="{37B96B72-522E-4BC2-800E-EFBC085D090F}" type="presOf" srcId="{58B9B694-89B6-40BF-B532-4EAB3262C007}" destId="{6A3A8110-672A-4AC3-B94D-458652622372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FC352417-503A-4C3F-AF56-49FF8C8FED28}" type="presOf" srcId="{03D6F011-0AEC-434D-899B-63B1C043DB8C}" destId="{86FE1CC5-32D1-4467-9C9C-0E2AD5AB0487}" srcOrd="0" destOrd="0" presId="urn:microsoft.com/office/officeart/2005/8/layout/process2"/>
    <dgm:cxn modelId="{08F34EEA-D546-484F-BFEE-16BAEE8F5D1E}" type="presOf" srcId="{17895556-1A56-42A7-BD5C-713CC1AF39D1}" destId="{9D3064A2-372B-4DF9-9530-27186C42CCAB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2E8AB57-1AEC-421C-9195-11488E9ECF9E}" type="presOf" srcId="{2A4384A0-1EA7-45CE-8380-B3198AED4561}" destId="{53FD7074-301B-48B7-B368-97CD81941A53}" srcOrd="1" destOrd="0" presId="urn:microsoft.com/office/officeart/2005/8/layout/process2"/>
    <dgm:cxn modelId="{77D2DF10-3AF9-46A1-AF9B-276D3127CD29}" type="presOf" srcId="{58B9B694-89B6-40BF-B532-4EAB3262C007}" destId="{B163BC98-41C1-42B4-AF4F-E97B25F00C66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9FADD981-C9D2-4B55-B870-DB9E32ACADBC}" type="presOf" srcId="{BE4839F4-6E89-4425-AE37-3417821897B3}" destId="{654DD4F1-F45A-4A9C-93AA-30737A4C1DC6}" srcOrd="0" destOrd="0" presId="urn:microsoft.com/office/officeart/2005/8/layout/process2"/>
    <dgm:cxn modelId="{98B3E5DA-3EF7-49B1-A64E-9995C9A85D38}" type="presOf" srcId="{354110A8-3251-4024-AF96-ED07F24BE84E}" destId="{965A991E-46E0-4938-AE79-D8A87B32A5B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3666D77-C887-494C-8980-94267B1B98F9}" type="presOf" srcId="{A991BABF-8795-412B-A35B-9A83ED1065D6}" destId="{A966AC1A-C00B-4C52-B9FF-0F5D3244909A}" srcOrd="1" destOrd="0" presId="urn:microsoft.com/office/officeart/2005/8/layout/process2"/>
    <dgm:cxn modelId="{9A4494E8-D3FC-4E9A-BA4C-B03AA33FBC1E}" type="presOf" srcId="{E8CA9696-963F-4631-8C30-36FC64BFA859}" destId="{D0120000-4373-4EE3-A719-CBE2D5C2DF5C}" srcOrd="0" destOrd="0" presId="urn:microsoft.com/office/officeart/2005/8/layout/process2"/>
    <dgm:cxn modelId="{C7095BB4-F320-4E02-ACC0-9CB5C513EABA}" type="presOf" srcId="{ED779350-B19B-453F-B8F5-3B67A502A2CB}" destId="{AB55E93F-C1AE-415E-BF57-36F030B929FE}" srcOrd="0" destOrd="0" presId="urn:microsoft.com/office/officeart/2005/8/layout/process2"/>
    <dgm:cxn modelId="{51607525-23F8-4184-B9A8-3E9D246CE316}" type="presOf" srcId="{0AF0E7B4-19CD-4A59-9DA3-DED03009D3E3}" destId="{FEE0E53B-CAF7-4BC2-A543-4D4B22738326}" srcOrd="1" destOrd="0" presId="urn:microsoft.com/office/officeart/2005/8/layout/process2"/>
    <dgm:cxn modelId="{D9BB2EB8-CDFC-42D4-8475-27E0897376E8}" type="presOf" srcId="{CB32E19B-E20E-4927-A257-B3F06687A80C}" destId="{F3527357-3AB1-40FE-A88F-6F5033F614B3}" srcOrd="0" destOrd="0" presId="urn:microsoft.com/office/officeart/2005/8/layout/process2"/>
    <dgm:cxn modelId="{A259E4B2-C866-40EA-A244-2FCE8C5697DD}" type="presOf" srcId="{9369CA4C-5C4D-404E-AA25-738C4E279C6E}" destId="{ACA2D08A-C683-4339-9764-73FCDA0371EC}" srcOrd="0" destOrd="0" presId="urn:microsoft.com/office/officeart/2005/8/layout/process2"/>
    <dgm:cxn modelId="{4AA1DFF4-8A51-4C67-A8E7-7718A63F7654}" type="presOf" srcId="{E8E03D60-B94B-4C49-8079-2942FF36E42C}" destId="{C39C2DA7-309F-40C7-9E88-958074786E2E}" srcOrd="0" destOrd="0" presId="urn:microsoft.com/office/officeart/2005/8/layout/process2"/>
    <dgm:cxn modelId="{E96A9198-9C3B-4CAE-B3CB-B003EEE8FBDC}" type="presOf" srcId="{0AF0E7B4-19CD-4A59-9DA3-DED03009D3E3}" destId="{2B4B263F-4B14-4084-A51E-72C348DF519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B1B63E02-C86B-4E6D-A2C3-9E9652325DEA}" type="presOf" srcId="{6FFD8450-89B4-43D2-91D2-95DCF3432754}" destId="{1B78BF1E-F35D-40BF-8053-0FDA0666EE9C}" srcOrd="1" destOrd="0" presId="urn:microsoft.com/office/officeart/2005/8/layout/process2"/>
    <dgm:cxn modelId="{25DB70B5-1928-4E32-9BDA-263FF2A181D5}" type="presOf" srcId="{03D6F011-0AEC-434D-899B-63B1C043DB8C}" destId="{29B6FFB2-79F1-444A-B5B6-6A8D1CB299AF}" srcOrd="1" destOrd="0" presId="urn:microsoft.com/office/officeart/2005/8/layout/process2"/>
    <dgm:cxn modelId="{87A723ED-DA8D-4286-BC05-55C17FC201FD}" type="presOf" srcId="{F128CA6B-59B3-43D2-A43A-D893D41780DC}" destId="{56D35255-BB26-458C-8806-0D1565471FF2}" srcOrd="0" destOrd="0" presId="urn:microsoft.com/office/officeart/2005/8/layout/process2"/>
    <dgm:cxn modelId="{18AC56CF-BD9E-401A-8415-1AA7AD91335B}" type="presOf" srcId="{6FFD8450-89B4-43D2-91D2-95DCF3432754}" destId="{C945702B-CEFB-4CBD-91BD-C44FB0B65A3D}" srcOrd="0" destOrd="0" presId="urn:microsoft.com/office/officeart/2005/8/layout/process2"/>
    <dgm:cxn modelId="{DCB0FBC5-ECDF-4D73-98A7-14CF2A83E5D0}" type="presOf" srcId="{E9C8239A-F857-4F1C-9325-14A0F2144C13}" destId="{3BBBFDC7-D76C-4458-8F4D-2A7FB1B6303E}" srcOrd="0" destOrd="0" presId="urn:microsoft.com/office/officeart/2005/8/layout/process2"/>
    <dgm:cxn modelId="{FB46B634-21E6-4C84-8420-61F490CDB01E}" type="presOf" srcId="{0D7CCC52-BA18-4CD5-88C1-38018E85987E}" destId="{BFEAE6E7-9418-41E5-B1C5-761AB42C10DA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4A6673B5-A508-49F2-AA8C-8D7BC6024650}" type="presOf" srcId="{45D09D3B-0D29-449C-8EFB-38F9EB552BB4}" destId="{FE5A67F3-C013-4D84-8707-498F33B3AE09}" srcOrd="0" destOrd="0" presId="urn:microsoft.com/office/officeart/2005/8/layout/process2"/>
    <dgm:cxn modelId="{52C82A4E-0098-4293-9BCC-15183B5042B1}" type="presOf" srcId="{E8E03D60-B94B-4C49-8079-2942FF36E42C}" destId="{4C59A48E-6F2D-4973-AC35-F7F5F32C9AFA}" srcOrd="1" destOrd="0" presId="urn:microsoft.com/office/officeart/2005/8/layout/process2"/>
    <dgm:cxn modelId="{71D02140-5E08-44D8-A554-99205B6DA243}" type="presOf" srcId="{2A4384A0-1EA7-45CE-8380-B3198AED4561}" destId="{6417F398-EB99-437D-AD7E-D0313CD5A4C7}" srcOrd="0" destOrd="0" presId="urn:microsoft.com/office/officeart/2005/8/layout/process2"/>
    <dgm:cxn modelId="{373F0D4C-CA89-4854-8117-303EE087DA80}" type="presParOf" srcId="{ACA2D08A-C683-4339-9764-73FCDA0371EC}" destId="{3BBBFDC7-D76C-4458-8F4D-2A7FB1B6303E}" srcOrd="0" destOrd="0" presId="urn:microsoft.com/office/officeart/2005/8/layout/process2"/>
    <dgm:cxn modelId="{3DD1B5BC-0B73-48D3-BCD6-6B6E49ACF7D6}" type="presParOf" srcId="{ACA2D08A-C683-4339-9764-73FCDA0371EC}" destId="{DFB2B1CB-7175-418A-9169-7E501F937E7E}" srcOrd="1" destOrd="0" presId="urn:microsoft.com/office/officeart/2005/8/layout/process2"/>
    <dgm:cxn modelId="{4821F53C-0051-4430-9ECE-A7B51C0F3A68}" type="presParOf" srcId="{DFB2B1CB-7175-418A-9169-7E501F937E7E}" destId="{A966AC1A-C00B-4C52-B9FF-0F5D3244909A}" srcOrd="0" destOrd="0" presId="urn:microsoft.com/office/officeart/2005/8/layout/process2"/>
    <dgm:cxn modelId="{6250B559-BBEA-420B-A342-51C3C9B4A602}" type="presParOf" srcId="{ACA2D08A-C683-4339-9764-73FCDA0371EC}" destId="{965A991E-46E0-4938-AE79-D8A87B32A5BA}" srcOrd="2" destOrd="0" presId="urn:microsoft.com/office/officeart/2005/8/layout/process2"/>
    <dgm:cxn modelId="{EA728FCC-30DF-4B64-89CD-2F132A76DA2A}" type="presParOf" srcId="{ACA2D08A-C683-4339-9764-73FCDA0371EC}" destId="{2B4B263F-4B14-4084-A51E-72C348DF5192}" srcOrd="3" destOrd="0" presId="urn:microsoft.com/office/officeart/2005/8/layout/process2"/>
    <dgm:cxn modelId="{F52B53BF-78AF-4ADE-A435-5D77C3009CFC}" type="presParOf" srcId="{2B4B263F-4B14-4084-A51E-72C348DF5192}" destId="{FEE0E53B-CAF7-4BC2-A543-4D4B22738326}" srcOrd="0" destOrd="0" presId="urn:microsoft.com/office/officeart/2005/8/layout/process2"/>
    <dgm:cxn modelId="{E5338285-6076-4876-B9BC-9BD806BC4979}" type="presParOf" srcId="{ACA2D08A-C683-4339-9764-73FCDA0371EC}" destId="{AB55E93F-C1AE-415E-BF57-36F030B929FE}" srcOrd="4" destOrd="0" presId="urn:microsoft.com/office/officeart/2005/8/layout/process2"/>
    <dgm:cxn modelId="{89087030-B279-4863-8338-CA10B6D81CC0}" type="presParOf" srcId="{ACA2D08A-C683-4339-9764-73FCDA0371EC}" destId="{C945702B-CEFB-4CBD-91BD-C44FB0B65A3D}" srcOrd="5" destOrd="0" presId="urn:microsoft.com/office/officeart/2005/8/layout/process2"/>
    <dgm:cxn modelId="{1BA2B6E1-C83B-4697-A36E-DBF48F61402E}" type="presParOf" srcId="{C945702B-CEFB-4CBD-91BD-C44FB0B65A3D}" destId="{1B78BF1E-F35D-40BF-8053-0FDA0666EE9C}" srcOrd="0" destOrd="0" presId="urn:microsoft.com/office/officeart/2005/8/layout/process2"/>
    <dgm:cxn modelId="{3D226959-D935-438E-B84D-7393462EAD50}" type="presParOf" srcId="{ACA2D08A-C683-4339-9764-73FCDA0371EC}" destId="{9D3064A2-372B-4DF9-9530-27186C42CCAB}" srcOrd="6" destOrd="0" presId="urn:microsoft.com/office/officeart/2005/8/layout/process2"/>
    <dgm:cxn modelId="{D75EAE1A-A681-4320-BDC2-303D3D1445E6}" type="presParOf" srcId="{ACA2D08A-C683-4339-9764-73FCDA0371EC}" destId="{6417F398-EB99-437D-AD7E-D0313CD5A4C7}" srcOrd="7" destOrd="0" presId="urn:microsoft.com/office/officeart/2005/8/layout/process2"/>
    <dgm:cxn modelId="{20E1AF29-FBEF-4E53-9B3F-68EF295D4A8C}" type="presParOf" srcId="{6417F398-EB99-437D-AD7E-D0313CD5A4C7}" destId="{53FD7074-301B-48B7-B368-97CD81941A53}" srcOrd="0" destOrd="0" presId="urn:microsoft.com/office/officeart/2005/8/layout/process2"/>
    <dgm:cxn modelId="{67C101BB-D156-4509-8599-36DADAAA3244}" type="presParOf" srcId="{ACA2D08A-C683-4339-9764-73FCDA0371EC}" destId="{FE5A67F3-C013-4D84-8707-498F33B3AE09}" srcOrd="8" destOrd="0" presId="urn:microsoft.com/office/officeart/2005/8/layout/process2"/>
    <dgm:cxn modelId="{93A70B99-56E7-4939-BEB2-5DDA19827B29}" type="presParOf" srcId="{ACA2D08A-C683-4339-9764-73FCDA0371EC}" destId="{B163BC98-41C1-42B4-AF4F-E97B25F00C66}" srcOrd="9" destOrd="0" presId="urn:microsoft.com/office/officeart/2005/8/layout/process2"/>
    <dgm:cxn modelId="{45E39964-6FC2-497C-ADF5-D415D0A03617}" type="presParOf" srcId="{B163BC98-41C1-42B4-AF4F-E97B25F00C66}" destId="{6A3A8110-672A-4AC3-B94D-458652622372}" srcOrd="0" destOrd="0" presId="urn:microsoft.com/office/officeart/2005/8/layout/process2"/>
    <dgm:cxn modelId="{6C82D063-0141-4564-9184-3DFF3B104193}" type="presParOf" srcId="{ACA2D08A-C683-4339-9764-73FCDA0371EC}" destId="{654DD4F1-F45A-4A9C-93AA-30737A4C1DC6}" srcOrd="10" destOrd="0" presId="urn:microsoft.com/office/officeart/2005/8/layout/process2"/>
    <dgm:cxn modelId="{4F44DA58-D565-4CF5-9A63-9624D161D0FF}" type="presParOf" srcId="{ACA2D08A-C683-4339-9764-73FCDA0371EC}" destId="{86FE1CC5-32D1-4467-9C9C-0E2AD5AB0487}" srcOrd="11" destOrd="0" presId="urn:microsoft.com/office/officeart/2005/8/layout/process2"/>
    <dgm:cxn modelId="{3A6772D5-81E6-49ED-90A7-B9AC3DB9B603}" type="presParOf" srcId="{86FE1CC5-32D1-4467-9C9C-0E2AD5AB0487}" destId="{29B6FFB2-79F1-444A-B5B6-6A8D1CB299AF}" srcOrd="0" destOrd="0" presId="urn:microsoft.com/office/officeart/2005/8/layout/process2"/>
    <dgm:cxn modelId="{BE175EEC-16A3-459E-97C2-F0CD93219653}" type="presParOf" srcId="{ACA2D08A-C683-4339-9764-73FCDA0371EC}" destId="{56D35255-BB26-458C-8806-0D1565471FF2}" srcOrd="12" destOrd="0" presId="urn:microsoft.com/office/officeart/2005/8/layout/process2"/>
    <dgm:cxn modelId="{03BE3D4D-4848-42C0-A3D5-E2D6433425E4}" type="presParOf" srcId="{ACA2D08A-C683-4339-9764-73FCDA0371EC}" destId="{D0120000-4373-4EE3-A719-CBE2D5C2DF5C}" srcOrd="13" destOrd="0" presId="urn:microsoft.com/office/officeart/2005/8/layout/process2"/>
    <dgm:cxn modelId="{213E7604-377C-4466-9A20-0F4F5FFBBD9D}" type="presParOf" srcId="{D0120000-4373-4EE3-A719-CBE2D5C2DF5C}" destId="{8E52059F-BB8E-4064-B126-4D7DCBC98EC9}" srcOrd="0" destOrd="0" presId="urn:microsoft.com/office/officeart/2005/8/layout/process2"/>
    <dgm:cxn modelId="{D0D9E452-1E61-41CD-831E-43CA64DFF5E6}" type="presParOf" srcId="{ACA2D08A-C683-4339-9764-73FCDA0371EC}" destId="{BFEAE6E7-9418-41E5-B1C5-761AB42C10DA}" srcOrd="14" destOrd="0" presId="urn:microsoft.com/office/officeart/2005/8/layout/process2"/>
    <dgm:cxn modelId="{B973F559-14A1-4C64-9337-0C4B337699A1}" type="presParOf" srcId="{ACA2D08A-C683-4339-9764-73FCDA0371EC}" destId="{C39C2DA7-309F-40C7-9E88-958074786E2E}" srcOrd="15" destOrd="0" presId="urn:microsoft.com/office/officeart/2005/8/layout/process2"/>
    <dgm:cxn modelId="{4F969F25-9580-4FE9-B086-ED138738830D}" type="presParOf" srcId="{C39C2DA7-309F-40C7-9E88-958074786E2E}" destId="{4C59A48E-6F2D-4973-AC35-F7F5F32C9AFA}" srcOrd="0" destOrd="0" presId="urn:microsoft.com/office/officeart/2005/8/layout/process2"/>
    <dgm:cxn modelId="{DE079302-351C-41CF-88D7-01F9B4A843A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B0D6EF-5FC7-45B7-8208-F95C35A70453}" type="presOf" srcId="{A991BABF-8795-412B-A35B-9A83ED1065D6}" destId="{A966AC1A-C00B-4C52-B9FF-0F5D3244909A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384B1211-2EC0-4C32-883B-1787DD948EFC}" type="presOf" srcId="{A991BABF-8795-412B-A35B-9A83ED1065D6}" destId="{DFB2B1CB-7175-418A-9169-7E501F937E7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34057070-E8F4-422E-A355-45562ED6104A}" type="presOf" srcId="{9369CA4C-5C4D-404E-AA25-738C4E279C6E}" destId="{ACA2D08A-C683-4339-9764-73FCDA0371EC}" srcOrd="0" destOrd="0" presId="urn:microsoft.com/office/officeart/2005/8/layout/process2"/>
    <dgm:cxn modelId="{3B66D720-EF08-4AB3-86A0-410BF552D7BA}" type="presOf" srcId="{2A4384A0-1EA7-45CE-8380-B3198AED4561}" destId="{6417F398-EB99-437D-AD7E-D0313CD5A4C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B4FD617B-0845-417F-9CCE-E2C1C8F4091A}" type="presOf" srcId="{CB32E19B-E20E-4927-A257-B3F06687A80C}" destId="{F3527357-3AB1-40FE-A88F-6F5033F614B3}" srcOrd="0" destOrd="0" presId="urn:microsoft.com/office/officeart/2005/8/layout/process2"/>
    <dgm:cxn modelId="{8EC9EC3A-BA5F-46C0-BD1C-2D914C22EB73}" type="presOf" srcId="{6FFD8450-89B4-43D2-91D2-95DCF3432754}" destId="{1B78BF1E-F35D-40BF-8053-0FDA0666EE9C}" srcOrd="1" destOrd="0" presId="urn:microsoft.com/office/officeart/2005/8/layout/process2"/>
    <dgm:cxn modelId="{CC325CC4-E0D1-41B7-ACDD-5E84602692F8}" type="presOf" srcId="{E9C8239A-F857-4F1C-9325-14A0F2144C13}" destId="{3BBBFDC7-D76C-4458-8F4D-2A7FB1B6303E}" srcOrd="0" destOrd="0" presId="urn:microsoft.com/office/officeart/2005/8/layout/process2"/>
    <dgm:cxn modelId="{BC419C20-0F25-4A45-AB01-53313C87C8A2}" type="presOf" srcId="{BE4839F4-6E89-4425-AE37-3417821897B3}" destId="{654DD4F1-F45A-4A9C-93AA-30737A4C1DC6}" srcOrd="0" destOrd="0" presId="urn:microsoft.com/office/officeart/2005/8/layout/process2"/>
    <dgm:cxn modelId="{D49C1B0A-00EF-478C-8F0B-D4EE9A75638B}" type="presOf" srcId="{58B9B694-89B6-40BF-B532-4EAB3262C007}" destId="{B163BC98-41C1-42B4-AF4F-E97B25F00C66}" srcOrd="0" destOrd="0" presId="urn:microsoft.com/office/officeart/2005/8/layout/process2"/>
    <dgm:cxn modelId="{1ADCDCB1-572D-46EC-863D-15CFC59FE5D4}" type="presOf" srcId="{0AF0E7B4-19CD-4A59-9DA3-DED03009D3E3}" destId="{FEE0E53B-CAF7-4BC2-A543-4D4B22738326}" srcOrd="1" destOrd="0" presId="urn:microsoft.com/office/officeart/2005/8/layout/process2"/>
    <dgm:cxn modelId="{2CC46F3C-3A3F-4851-BA87-ABAB6BF0FC2B}" type="presOf" srcId="{45D09D3B-0D29-449C-8EFB-38F9EB552BB4}" destId="{FE5A67F3-C013-4D84-8707-498F33B3AE09}" srcOrd="0" destOrd="0" presId="urn:microsoft.com/office/officeart/2005/8/layout/process2"/>
    <dgm:cxn modelId="{0BFC7CB6-41F6-40A6-B37E-D06F9C20DFF8}" type="presOf" srcId="{ED779350-B19B-453F-B8F5-3B67A502A2CB}" destId="{AB55E93F-C1AE-415E-BF57-36F030B929FE}" srcOrd="0" destOrd="0" presId="urn:microsoft.com/office/officeart/2005/8/layout/process2"/>
    <dgm:cxn modelId="{266FC24D-D4CB-447B-9977-BD7D9F551E6A}" type="presOf" srcId="{03D6F011-0AEC-434D-899B-63B1C043DB8C}" destId="{86FE1CC5-32D1-4467-9C9C-0E2AD5AB048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7020909-5849-423C-9A80-05C6FE70701F}" type="presOf" srcId="{17895556-1A56-42A7-BD5C-713CC1AF39D1}" destId="{9D3064A2-372B-4DF9-9530-27186C42CCAB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BE07730-020E-4A73-87C1-52A3D78ED637}" type="presOf" srcId="{E8CA9696-963F-4631-8C30-36FC64BFA859}" destId="{8E52059F-BB8E-4064-B126-4D7DCBC98EC9}" srcOrd="1" destOrd="0" presId="urn:microsoft.com/office/officeart/2005/8/layout/process2"/>
    <dgm:cxn modelId="{FA02BB3F-BFD7-4F70-AB12-96EDD0834191}" type="presOf" srcId="{03D6F011-0AEC-434D-899B-63B1C043DB8C}" destId="{29B6FFB2-79F1-444A-B5B6-6A8D1CB299AF}" srcOrd="1" destOrd="0" presId="urn:microsoft.com/office/officeart/2005/8/layout/process2"/>
    <dgm:cxn modelId="{DCDC846A-F59E-48FB-87D0-55E8B81EEFE7}" type="presOf" srcId="{0D7CCC52-BA18-4CD5-88C1-38018E85987E}" destId="{BFEAE6E7-9418-41E5-B1C5-761AB42C10D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3D0B62CD-9CCF-4B05-88AA-AC8B0C287C72}" type="presOf" srcId="{58B9B694-89B6-40BF-B532-4EAB3262C007}" destId="{6A3A8110-672A-4AC3-B94D-458652622372}" srcOrd="1" destOrd="0" presId="urn:microsoft.com/office/officeart/2005/8/layout/process2"/>
    <dgm:cxn modelId="{99D2EBA8-6524-4979-996B-114E4D6B427D}" type="presOf" srcId="{6FFD8450-89B4-43D2-91D2-95DCF3432754}" destId="{C945702B-CEFB-4CBD-91BD-C44FB0B65A3D}" srcOrd="0" destOrd="0" presId="urn:microsoft.com/office/officeart/2005/8/layout/process2"/>
    <dgm:cxn modelId="{028D829F-52E7-4230-B10A-8A326E410EB6}" type="presOf" srcId="{E8E03D60-B94B-4C49-8079-2942FF36E42C}" destId="{4C59A48E-6F2D-4973-AC35-F7F5F32C9AFA}" srcOrd="1" destOrd="0" presId="urn:microsoft.com/office/officeart/2005/8/layout/process2"/>
    <dgm:cxn modelId="{0E441721-9A56-424D-8EAA-836DF1D6006D}" type="presOf" srcId="{354110A8-3251-4024-AF96-ED07F24BE84E}" destId="{965A991E-46E0-4938-AE79-D8A87B32A5BA}" srcOrd="0" destOrd="0" presId="urn:microsoft.com/office/officeart/2005/8/layout/process2"/>
    <dgm:cxn modelId="{151337F4-4F0C-4B74-9C6C-DAE5D6D0A441}" type="presOf" srcId="{2A4384A0-1EA7-45CE-8380-B3198AED4561}" destId="{53FD7074-301B-48B7-B368-97CD81941A53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8EC520DC-DD19-4E8F-8CC0-8D0D4466C4B8}" type="presOf" srcId="{0AF0E7B4-19CD-4A59-9DA3-DED03009D3E3}" destId="{2B4B263F-4B14-4084-A51E-72C348DF5192}" srcOrd="0" destOrd="0" presId="urn:microsoft.com/office/officeart/2005/8/layout/process2"/>
    <dgm:cxn modelId="{9F7A2491-AFE7-413B-873E-23B7BD4103F1}" type="presOf" srcId="{F128CA6B-59B3-43D2-A43A-D893D41780DC}" destId="{56D35255-BB26-458C-8806-0D1565471FF2}" srcOrd="0" destOrd="0" presId="urn:microsoft.com/office/officeart/2005/8/layout/process2"/>
    <dgm:cxn modelId="{2508D70C-8D44-4420-B040-2D0541BE833E}" type="presOf" srcId="{E8E03D60-B94B-4C49-8079-2942FF36E42C}" destId="{C39C2DA7-309F-40C7-9E88-958074786E2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E96FB23-4501-4F8D-A05A-DA9319EBED7C}" type="presOf" srcId="{E8CA9696-963F-4631-8C30-36FC64BFA859}" destId="{D0120000-4373-4EE3-A719-CBE2D5C2DF5C}" srcOrd="0" destOrd="0" presId="urn:microsoft.com/office/officeart/2005/8/layout/process2"/>
    <dgm:cxn modelId="{1EEB0E9C-C11C-4CD2-98D1-F02E68B97729}" type="presParOf" srcId="{ACA2D08A-C683-4339-9764-73FCDA0371EC}" destId="{3BBBFDC7-D76C-4458-8F4D-2A7FB1B6303E}" srcOrd="0" destOrd="0" presId="urn:microsoft.com/office/officeart/2005/8/layout/process2"/>
    <dgm:cxn modelId="{82931514-8FDD-40DB-AC86-521BF09DB9A9}" type="presParOf" srcId="{ACA2D08A-C683-4339-9764-73FCDA0371EC}" destId="{DFB2B1CB-7175-418A-9169-7E501F937E7E}" srcOrd="1" destOrd="0" presId="urn:microsoft.com/office/officeart/2005/8/layout/process2"/>
    <dgm:cxn modelId="{2F87AE78-98EC-4707-A0C4-73211624628B}" type="presParOf" srcId="{DFB2B1CB-7175-418A-9169-7E501F937E7E}" destId="{A966AC1A-C00B-4C52-B9FF-0F5D3244909A}" srcOrd="0" destOrd="0" presId="urn:microsoft.com/office/officeart/2005/8/layout/process2"/>
    <dgm:cxn modelId="{6143AF8B-F3F7-4A6C-B75A-765BC5392EA2}" type="presParOf" srcId="{ACA2D08A-C683-4339-9764-73FCDA0371EC}" destId="{965A991E-46E0-4938-AE79-D8A87B32A5BA}" srcOrd="2" destOrd="0" presId="urn:microsoft.com/office/officeart/2005/8/layout/process2"/>
    <dgm:cxn modelId="{C44F2F08-5758-4AC6-B7E1-00D12DC86F16}" type="presParOf" srcId="{ACA2D08A-C683-4339-9764-73FCDA0371EC}" destId="{2B4B263F-4B14-4084-A51E-72C348DF5192}" srcOrd="3" destOrd="0" presId="urn:microsoft.com/office/officeart/2005/8/layout/process2"/>
    <dgm:cxn modelId="{621A336F-26FD-468D-B743-0C6214B3EFE1}" type="presParOf" srcId="{2B4B263F-4B14-4084-A51E-72C348DF5192}" destId="{FEE0E53B-CAF7-4BC2-A543-4D4B22738326}" srcOrd="0" destOrd="0" presId="urn:microsoft.com/office/officeart/2005/8/layout/process2"/>
    <dgm:cxn modelId="{F6CF4E4E-DDB5-4149-996B-14A4C3EC1DD0}" type="presParOf" srcId="{ACA2D08A-C683-4339-9764-73FCDA0371EC}" destId="{AB55E93F-C1AE-415E-BF57-36F030B929FE}" srcOrd="4" destOrd="0" presId="urn:microsoft.com/office/officeart/2005/8/layout/process2"/>
    <dgm:cxn modelId="{E6EBDA91-7C53-483D-BBC6-F6881CB3E060}" type="presParOf" srcId="{ACA2D08A-C683-4339-9764-73FCDA0371EC}" destId="{C945702B-CEFB-4CBD-91BD-C44FB0B65A3D}" srcOrd="5" destOrd="0" presId="urn:microsoft.com/office/officeart/2005/8/layout/process2"/>
    <dgm:cxn modelId="{2E432D4A-D42F-46C0-8E78-02A7F4F319C6}" type="presParOf" srcId="{C945702B-CEFB-4CBD-91BD-C44FB0B65A3D}" destId="{1B78BF1E-F35D-40BF-8053-0FDA0666EE9C}" srcOrd="0" destOrd="0" presId="urn:microsoft.com/office/officeart/2005/8/layout/process2"/>
    <dgm:cxn modelId="{14D3BC9D-DA39-4A43-8FC8-8E4F392AF443}" type="presParOf" srcId="{ACA2D08A-C683-4339-9764-73FCDA0371EC}" destId="{9D3064A2-372B-4DF9-9530-27186C42CCAB}" srcOrd="6" destOrd="0" presId="urn:microsoft.com/office/officeart/2005/8/layout/process2"/>
    <dgm:cxn modelId="{C7E7E07B-E9A4-4CF3-8F11-DC221DD103E8}" type="presParOf" srcId="{ACA2D08A-C683-4339-9764-73FCDA0371EC}" destId="{6417F398-EB99-437D-AD7E-D0313CD5A4C7}" srcOrd="7" destOrd="0" presId="urn:microsoft.com/office/officeart/2005/8/layout/process2"/>
    <dgm:cxn modelId="{7E695D4F-7D17-4F0C-B727-F20E2F317F61}" type="presParOf" srcId="{6417F398-EB99-437D-AD7E-D0313CD5A4C7}" destId="{53FD7074-301B-48B7-B368-97CD81941A53}" srcOrd="0" destOrd="0" presId="urn:microsoft.com/office/officeart/2005/8/layout/process2"/>
    <dgm:cxn modelId="{A8671F10-9413-4CBE-9E16-457707EB5961}" type="presParOf" srcId="{ACA2D08A-C683-4339-9764-73FCDA0371EC}" destId="{FE5A67F3-C013-4D84-8707-498F33B3AE09}" srcOrd="8" destOrd="0" presId="urn:microsoft.com/office/officeart/2005/8/layout/process2"/>
    <dgm:cxn modelId="{03E11E66-4FE5-413F-8D1D-94F27B883C9A}" type="presParOf" srcId="{ACA2D08A-C683-4339-9764-73FCDA0371EC}" destId="{B163BC98-41C1-42B4-AF4F-E97B25F00C66}" srcOrd="9" destOrd="0" presId="urn:microsoft.com/office/officeart/2005/8/layout/process2"/>
    <dgm:cxn modelId="{F8C4AC96-DFDE-4595-A3EB-43C44C08EC92}" type="presParOf" srcId="{B163BC98-41C1-42B4-AF4F-E97B25F00C66}" destId="{6A3A8110-672A-4AC3-B94D-458652622372}" srcOrd="0" destOrd="0" presId="urn:microsoft.com/office/officeart/2005/8/layout/process2"/>
    <dgm:cxn modelId="{A1ACAE3C-B80C-4D73-A1E3-55A168ECB1BB}" type="presParOf" srcId="{ACA2D08A-C683-4339-9764-73FCDA0371EC}" destId="{654DD4F1-F45A-4A9C-93AA-30737A4C1DC6}" srcOrd="10" destOrd="0" presId="urn:microsoft.com/office/officeart/2005/8/layout/process2"/>
    <dgm:cxn modelId="{63642EAD-FFED-47C5-BFC8-E621E32860D9}" type="presParOf" srcId="{ACA2D08A-C683-4339-9764-73FCDA0371EC}" destId="{86FE1CC5-32D1-4467-9C9C-0E2AD5AB0487}" srcOrd="11" destOrd="0" presId="urn:microsoft.com/office/officeart/2005/8/layout/process2"/>
    <dgm:cxn modelId="{E07D6622-D307-4059-B423-7D61EF811B3E}" type="presParOf" srcId="{86FE1CC5-32D1-4467-9C9C-0E2AD5AB0487}" destId="{29B6FFB2-79F1-444A-B5B6-6A8D1CB299AF}" srcOrd="0" destOrd="0" presId="urn:microsoft.com/office/officeart/2005/8/layout/process2"/>
    <dgm:cxn modelId="{A80F91EB-8E35-40A5-998F-9C2704C4E605}" type="presParOf" srcId="{ACA2D08A-C683-4339-9764-73FCDA0371EC}" destId="{56D35255-BB26-458C-8806-0D1565471FF2}" srcOrd="12" destOrd="0" presId="urn:microsoft.com/office/officeart/2005/8/layout/process2"/>
    <dgm:cxn modelId="{BC31126C-82C2-4211-ADC9-ADC54D7E7837}" type="presParOf" srcId="{ACA2D08A-C683-4339-9764-73FCDA0371EC}" destId="{D0120000-4373-4EE3-A719-CBE2D5C2DF5C}" srcOrd="13" destOrd="0" presId="urn:microsoft.com/office/officeart/2005/8/layout/process2"/>
    <dgm:cxn modelId="{54AE2A80-2437-41B4-ADAE-F2C582C8ECBA}" type="presParOf" srcId="{D0120000-4373-4EE3-A719-CBE2D5C2DF5C}" destId="{8E52059F-BB8E-4064-B126-4D7DCBC98EC9}" srcOrd="0" destOrd="0" presId="urn:microsoft.com/office/officeart/2005/8/layout/process2"/>
    <dgm:cxn modelId="{E2A5302B-A664-49F3-8CDE-6E705A34F8F5}" type="presParOf" srcId="{ACA2D08A-C683-4339-9764-73FCDA0371EC}" destId="{BFEAE6E7-9418-41E5-B1C5-761AB42C10DA}" srcOrd="14" destOrd="0" presId="urn:microsoft.com/office/officeart/2005/8/layout/process2"/>
    <dgm:cxn modelId="{FC9655CD-B7F6-4D85-A7F9-FF3AD70323AE}" type="presParOf" srcId="{ACA2D08A-C683-4339-9764-73FCDA0371EC}" destId="{C39C2DA7-309F-40C7-9E88-958074786E2E}" srcOrd="15" destOrd="0" presId="urn:microsoft.com/office/officeart/2005/8/layout/process2"/>
    <dgm:cxn modelId="{020B8D08-5F25-45C3-AC14-C02958B5D762}" type="presParOf" srcId="{C39C2DA7-309F-40C7-9E88-958074786E2E}" destId="{4C59A48E-6F2D-4973-AC35-F7F5F32C9AFA}" srcOrd="0" destOrd="0" presId="urn:microsoft.com/office/officeart/2005/8/layout/process2"/>
    <dgm:cxn modelId="{45297607-8AA3-48D5-9AB3-C97018F3B20B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A5E3CBC4-DD87-406D-A1E8-01CED4FBA708}" type="presOf" srcId="{6FFD8450-89B4-43D2-91D2-95DCF3432754}" destId="{1B78BF1E-F35D-40BF-8053-0FDA0666EE9C}" srcOrd="1" destOrd="0" presId="urn:microsoft.com/office/officeart/2005/8/layout/process2"/>
    <dgm:cxn modelId="{5AA3B6B2-6497-4856-A327-A6B597775A90}" type="presOf" srcId="{E8CA9696-963F-4631-8C30-36FC64BFA859}" destId="{D0120000-4373-4EE3-A719-CBE2D5C2DF5C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21D9C347-6CE2-4EE7-A15D-42864C8CFB5E}" type="presOf" srcId="{0AF0E7B4-19CD-4A59-9DA3-DED03009D3E3}" destId="{FEE0E53B-CAF7-4BC2-A543-4D4B22738326}" srcOrd="1" destOrd="0" presId="urn:microsoft.com/office/officeart/2005/8/layout/process2"/>
    <dgm:cxn modelId="{81C0DE15-3DCA-48E5-930B-5F565E4E4E66}" type="presOf" srcId="{E9C8239A-F857-4F1C-9325-14A0F2144C13}" destId="{3BBBFDC7-D76C-4458-8F4D-2A7FB1B6303E}" srcOrd="0" destOrd="0" presId="urn:microsoft.com/office/officeart/2005/8/layout/process2"/>
    <dgm:cxn modelId="{6A3FEB76-E9B8-475F-8B4D-45EACBC212B6}" type="presOf" srcId="{BE4839F4-6E89-4425-AE37-3417821897B3}" destId="{654DD4F1-F45A-4A9C-93AA-30737A4C1DC6}" srcOrd="0" destOrd="0" presId="urn:microsoft.com/office/officeart/2005/8/layout/process2"/>
    <dgm:cxn modelId="{BD3D3747-E25C-4A9D-8E78-FFCEE0B5A3CD}" type="presOf" srcId="{E8E03D60-B94B-4C49-8079-2942FF36E42C}" destId="{4C59A48E-6F2D-4973-AC35-F7F5F32C9AFA}" srcOrd="1" destOrd="0" presId="urn:microsoft.com/office/officeart/2005/8/layout/process2"/>
    <dgm:cxn modelId="{907D72EF-8062-424E-997D-2B8E0FEEB272}" type="presOf" srcId="{58B9B694-89B6-40BF-B532-4EAB3262C007}" destId="{B163BC98-41C1-42B4-AF4F-E97B25F00C6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2F1BE23-E95A-472D-8D00-E59FB263A42C}" type="presOf" srcId="{F128CA6B-59B3-43D2-A43A-D893D41780DC}" destId="{56D35255-BB26-458C-8806-0D1565471FF2}" srcOrd="0" destOrd="0" presId="urn:microsoft.com/office/officeart/2005/8/layout/process2"/>
    <dgm:cxn modelId="{00790558-332D-427B-9B10-898C466B4CC1}" type="presOf" srcId="{CB32E19B-E20E-4927-A257-B3F06687A80C}" destId="{F3527357-3AB1-40FE-A88F-6F5033F614B3}" srcOrd="0" destOrd="0" presId="urn:microsoft.com/office/officeart/2005/8/layout/process2"/>
    <dgm:cxn modelId="{932E418E-C2B8-4512-973C-59CBB8BDCED9}" type="presOf" srcId="{A991BABF-8795-412B-A35B-9A83ED1065D6}" destId="{DFB2B1CB-7175-418A-9169-7E501F937E7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F61EC97-A60F-4817-B184-198D0BF6EB7C}" type="presOf" srcId="{A991BABF-8795-412B-A35B-9A83ED1065D6}" destId="{A966AC1A-C00B-4C52-B9FF-0F5D3244909A}" srcOrd="1" destOrd="0" presId="urn:microsoft.com/office/officeart/2005/8/layout/process2"/>
    <dgm:cxn modelId="{A0BFBCC6-D9AF-4DCF-8538-FCF8B94C2B69}" type="presOf" srcId="{03D6F011-0AEC-434D-899B-63B1C043DB8C}" destId="{29B6FFB2-79F1-444A-B5B6-6A8D1CB299AF}" srcOrd="1" destOrd="0" presId="urn:microsoft.com/office/officeart/2005/8/layout/process2"/>
    <dgm:cxn modelId="{9415B54D-9258-48AF-891E-76CD7ED0B652}" type="presOf" srcId="{9369CA4C-5C4D-404E-AA25-738C4E279C6E}" destId="{ACA2D08A-C683-4339-9764-73FCDA0371EC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9C9DBCBD-74BD-4273-B52D-9AD6DFCB1309}" type="presOf" srcId="{03D6F011-0AEC-434D-899B-63B1C043DB8C}" destId="{86FE1CC5-32D1-4467-9C9C-0E2AD5AB0487}" srcOrd="0" destOrd="0" presId="urn:microsoft.com/office/officeart/2005/8/layout/process2"/>
    <dgm:cxn modelId="{C49BAE6E-36E2-4495-85FE-C4A81B490591}" type="presOf" srcId="{2A4384A0-1EA7-45CE-8380-B3198AED4561}" destId="{6417F398-EB99-437D-AD7E-D0313CD5A4C7}" srcOrd="0" destOrd="0" presId="urn:microsoft.com/office/officeart/2005/8/layout/process2"/>
    <dgm:cxn modelId="{DFA3C485-3528-45E1-8FA1-86F0E9870779}" type="presOf" srcId="{45D09D3B-0D29-449C-8EFB-38F9EB552BB4}" destId="{FE5A67F3-C013-4D84-8707-498F33B3AE09}" srcOrd="0" destOrd="0" presId="urn:microsoft.com/office/officeart/2005/8/layout/process2"/>
    <dgm:cxn modelId="{69381AC6-9A18-4311-9075-C306BFF04522}" type="presOf" srcId="{354110A8-3251-4024-AF96-ED07F24BE84E}" destId="{965A991E-46E0-4938-AE79-D8A87B32A5BA}" srcOrd="0" destOrd="0" presId="urn:microsoft.com/office/officeart/2005/8/layout/process2"/>
    <dgm:cxn modelId="{7697F409-67DB-4A91-87E4-0876733B1FB7}" type="presOf" srcId="{58B9B694-89B6-40BF-B532-4EAB3262C007}" destId="{6A3A8110-672A-4AC3-B94D-458652622372}" srcOrd="1" destOrd="0" presId="urn:microsoft.com/office/officeart/2005/8/layout/process2"/>
    <dgm:cxn modelId="{A4924F36-46A4-4D09-8B25-6290A3FCF34A}" type="presOf" srcId="{ED779350-B19B-453F-B8F5-3B67A502A2CB}" destId="{AB55E93F-C1AE-415E-BF57-36F030B929FE}" srcOrd="0" destOrd="0" presId="urn:microsoft.com/office/officeart/2005/8/layout/process2"/>
    <dgm:cxn modelId="{B03B783A-CFF1-40AB-92FD-34F03EACED53}" type="presOf" srcId="{2A4384A0-1EA7-45CE-8380-B3198AED4561}" destId="{53FD7074-301B-48B7-B368-97CD81941A53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D0E39592-2731-45C4-8D9C-9DE2291340F1}" type="presOf" srcId="{E8CA9696-963F-4631-8C30-36FC64BFA859}" destId="{8E52059F-BB8E-4064-B126-4D7DCBC98EC9}" srcOrd="1" destOrd="0" presId="urn:microsoft.com/office/officeart/2005/8/layout/process2"/>
    <dgm:cxn modelId="{889A5D86-4807-4B0E-9A5E-3E652A2CBEDA}" type="presOf" srcId="{6FFD8450-89B4-43D2-91D2-95DCF3432754}" destId="{C945702B-CEFB-4CBD-91BD-C44FB0B65A3D}" srcOrd="0" destOrd="0" presId="urn:microsoft.com/office/officeart/2005/8/layout/process2"/>
    <dgm:cxn modelId="{5D6E0F0B-2DA5-4A39-A71F-EFC9669171C9}" type="presOf" srcId="{0AF0E7B4-19CD-4A59-9DA3-DED03009D3E3}" destId="{2B4B263F-4B14-4084-A51E-72C348DF5192}" srcOrd="0" destOrd="0" presId="urn:microsoft.com/office/officeart/2005/8/layout/process2"/>
    <dgm:cxn modelId="{F6245EB0-7DF3-4C01-8762-300F74474680}" type="presOf" srcId="{E8E03D60-B94B-4C49-8079-2942FF36E42C}" destId="{C39C2DA7-309F-40C7-9E88-958074786E2E}" srcOrd="0" destOrd="0" presId="urn:microsoft.com/office/officeart/2005/8/layout/process2"/>
    <dgm:cxn modelId="{BA79789D-4F79-4647-838A-338E2F4E3638}" type="presOf" srcId="{17895556-1A56-42A7-BD5C-713CC1AF39D1}" destId="{9D3064A2-372B-4DF9-9530-27186C42CCAB}" srcOrd="0" destOrd="0" presId="urn:microsoft.com/office/officeart/2005/8/layout/process2"/>
    <dgm:cxn modelId="{6DDD6638-1B1A-4FD0-BD8D-10E6C66F9670}" type="presOf" srcId="{0D7CCC52-BA18-4CD5-88C1-38018E85987E}" destId="{BFEAE6E7-9418-41E5-B1C5-761AB42C10DA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7CF90225-ED74-40D4-B146-CFA930D43E16}" type="presParOf" srcId="{ACA2D08A-C683-4339-9764-73FCDA0371EC}" destId="{3BBBFDC7-D76C-4458-8F4D-2A7FB1B6303E}" srcOrd="0" destOrd="0" presId="urn:microsoft.com/office/officeart/2005/8/layout/process2"/>
    <dgm:cxn modelId="{9FE92297-5228-4D58-A69E-3D94EEC68833}" type="presParOf" srcId="{ACA2D08A-C683-4339-9764-73FCDA0371EC}" destId="{DFB2B1CB-7175-418A-9169-7E501F937E7E}" srcOrd="1" destOrd="0" presId="urn:microsoft.com/office/officeart/2005/8/layout/process2"/>
    <dgm:cxn modelId="{F1FF77B3-9C86-46B8-B9D1-8A8EAAAAA4F2}" type="presParOf" srcId="{DFB2B1CB-7175-418A-9169-7E501F937E7E}" destId="{A966AC1A-C00B-4C52-B9FF-0F5D3244909A}" srcOrd="0" destOrd="0" presId="urn:microsoft.com/office/officeart/2005/8/layout/process2"/>
    <dgm:cxn modelId="{8B53F190-3235-4EA3-A8C6-99C760CEE656}" type="presParOf" srcId="{ACA2D08A-C683-4339-9764-73FCDA0371EC}" destId="{965A991E-46E0-4938-AE79-D8A87B32A5BA}" srcOrd="2" destOrd="0" presId="urn:microsoft.com/office/officeart/2005/8/layout/process2"/>
    <dgm:cxn modelId="{2D37C54D-18CC-49AE-B512-6351F19F14F4}" type="presParOf" srcId="{ACA2D08A-C683-4339-9764-73FCDA0371EC}" destId="{2B4B263F-4B14-4084-A51E-72C348DF5192}" srcOrd="3" destOrd="0" presId="urn:microsoft.com/office/officeart/2005/8/layout/process2"/>
    <dgm:cxn modelId="{11A32332-E407-41C3-8AA0-977242E186C1}" type="presParOf" srcId="{2B4B263F-4B14-4084-A51E-72C348DF5192}" destId="{FEE0E53B-CAF7-4BC2-A543-4D4B22738326}" srcOrd="0" destOrd="0" presId="urn:microsoft.com/office/officeart/2005/8/layout/process2"/>
    <dgm:cxn modelId="{89C8F12D-AA7F-48CE-88C1-A116A73F2FA1}" type="presParOf" srcId="{ACA2D08A-C683-4339-9764-73FCDA0371EC}" destId="{AB55E93F-C1AE-415E-BF57-36F030B929FE}" srcOrd="4" destOrd="0" presId="urn:microsoft.com/office/officeart/2005/8/layout/process2"/>
    <dgm:cxn modelId="{B059FC20-1781-4ACE-9D25-626BCCA94A39}" type="presParOf" srcId="{ACA2D08A-C683-4339-9764-73FCDA0371EC}" destId="{C945702B-CEFB-4CBD-91BD-C44FB0B65A3D}" srcOrd="5" destOrd="0" presId="urn:microsoft.com/office/officeart/2005/8/layout/process2"/>
    <dgm:cxn modelId="{0C2722B1-CF18-441F-866B-8FA604C5F223}" type="presParOf" srcId="{C945702B-CEFB-4CBD-91BD-C44FB0B65A3D}" destId="{1B78BF1E-F35D-40BF-8053-0FDA0666EE9C}" srcOrd="0" destOrd="0" presId="urn:microsoft.com/office/officeart/2005/8/layout/process2"/>
    <dgm:cxn modelId="{F874EED2-B3CE-42F3-B1E5-E2AFEA644E98}" type="presParOf" srcId="{ACA2D08A-C683-4339-9764-73FCDA0371EC}" destId="{9D3064A2-372B-4DF9-9530-27186C42CCAB}" srcOrd="6" destOrd="0" presId="urn:microsoft.com/office/officeart/2005/8/layout/process2"/>
    <dgm:cxn modelId="{28868CBF-4E0D-4DBE-A790-CF2B8F0DF110}" type="presParOf" srcId="{ACA2D08A-C683-4339-9764-73FCDA0371EC}" destId="{6417F398-EB99-437D-AD7E-D0313CD5A4C7}" srcOrd="7" destOrd="0" presId="urn:microsoft.com/office/officeart/2005/8/layout/process2"/>
    <dgm:cxn modelId="{AD405028-2E39-4D41-9801-0B3468225DC8}" type="presParOf" srcId="{6417F398-EB99-437D-AD7E-D0313CD5A4C7}" destId="{53FD7074-301B-48B7-B368-97CD81941A53}" srcOrd="0" destOrd="0" presId="urn:microsoft.com/office/officeart/2005/8/layout/process2"/>
    <dgm:cxn modelId="{A21E3537-9C8A-431B-840E-B220AB310FCB}" type="presParOf" srcId="{ACA2D08A-C683-4339-9764-73FCDA0371EC}" destId="{FE5A67F3-C013-4D84-8707-498F33B3AE09}" srcOrd="8" destOrd="0" presId="urn:microsoft.com/office/officeart/2005/8/layout/process2"/>
    <dgm:cxn modelId="{A2ADD632-25DD-4A9F-9BDE-2308603DCCEA}" type="presParOf" srcId="{ACA2D08A-C683-4339-9764-73FCDA0371EC}" destId="{B163BC98-41C1-42B4-AF4F-E97B25F00C66}" srcOrd="9" destOrd="0" presId="urn:microsoft.com/office/officeart/2005/8/layout/process2"/>
    <dgm:cxn modelId="{C8A9CCA6-F3B6-462E-80D1-ECB988D4BD43}" type="presParOf" srcId="{B163BC98-41C1-42B4-AF4F-E97B25F00C66}" destId="{6A3A8110-672A-4AC3-B94D-458652622372}" srcOrd="0" destOrd="0" presId="urn:microsoft.com/office/officeart/2005/8/layout/process2"/>
    <dgm:cxn modelId="{B9B9C0EA-7091-4DA5-A66F-FB7C574ED44B}" type="presParOf" srcId="{ACA2D08A-C683-4339-9764-73FCDA0371EC}" destId="{654DD4F1-F45A-4A9C-93AA-30737A4C1DC6}" srcOrd="10" destOrd="0" presId="urn:microsoft.com/office/officeart/2005/8/layout/process2"/>
    <dgm:cxn modelId="{E2E4C97F-DE84-444E-B412-736A3BB697AD}" type="presParOf" srcId="{ACA2D08A-C683-4339-9764-73FCDA0371EC}" destId="{86FE1CC5-32D1-4467-9C9C-0E2AD5AB0487}" srcOrd="11" destOrd="0" presId="urn:microsoft.com/office/officeart/2005/8/layout/process2"/>
    <dgm:cxn modelId="{EC77E494-26E5-4FFC-9591-40891B2FEE40}" type="presParOf" srcId="{86FE1CC5-32D1-4467-9C9C-0E2AD5AB0487}" destId="{29B6FFB2-79F1-444A-B5B6-6A8D1CB299AF}" srcOrd="0" destOrd="0" presId="urn:microsoft.com/office/officeart/2005/8/layout/process2"/>
    <dgm:cxn modelId="{1B411CD0-255A-410F-BD57-90210DA38FFC}" type="presParOf" srcId="{ACA2D08A-C683-4339-9764-73FCDA0371EC}" destId="{56D35255-BB26-458C-8806-0D1565471FF2}" srcOrd="12" destOrd="0" presId="urn:microsoft.com/office/officeart/2005/8/layout/process2"/>
    <dgm:cxn modelId="{B4DD025D-9E8E-4E5D-AE4D-9482DACEC621}" type="presParOf" srcId="{ACA2D08A-C683-4339-9764-73FCDA0371EC}" destId="{D0120000-4373-4EE3-A719-CBE2D5C2DF5C}" srcOrd="13" destOrd="0" presId="urn:microsoft.com/office/officeart/2005/8/layout/process2"/>
    <dgm:cxn modelId="{726BF462-4B7B-42BD-AD23-F82C566AFF99}" type="presParOf" srcId="{D0120000-4373-4EE3-A719-CBE2D5C2DF5C}" destId="{8E52059F-BB8E-4064-B126-4D7DCBC98EC9}" srcOrd="0" destOrd="0" presId="urn:microsoft.com/office/officeart/2005/8/layout/process2"/>
    <dgm:cxn modelId="{84D95C8B-8DD7-4C39-B6B3-5A14478E864C}" type="presParOf" srcId="{ACA2D08A-C683-4339-9764-73FCDA0371EC}" destId="{BFEAE6E7-9418-41E5-B1C5-761AB42C10DA}" srcOrd="14" destOrd="0" presId="urn:microsoft.com/office/officeart/2005/8/layout/process2"/>
    <dgm:cxn modelId="{45AEF265-1612-4577-8E76-78C2A8FDD21C}" type="presParOf" srcId="{ACA2D08A-C683-4339-9764-73FCDA0371EC}" destId="{C39C2DA7-309F-40C7-9E88-958074786E2E}" srcOrd="15" destOrd="0" presId="urn:microsoft.com/office/officeart/2005/8/layout/process2"/>
    <dgm:cxn modelId="{F69C9464-898D-41D1-A49D-4A4877C01A2A}" type="presParOf" srcId="{C39C2DA7-309F-40C7-9E88-958074786E2E}" destId="{4C59A48E-6F2D-4973-AC35-F7F5F32C9AFA}" srcOrd="0" destOrd="0" presId="urn:microsoft.com/office/officeart/2005/8/layout/process2"/>
    <dgm:cxn modelId="{8741A885-92ED-443F-BE54-080D31D26AE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CF9A68-DC49-4536-9197-83F6C9B63E91}" type="presOf" srcId="{E8CA9696-963F-4631-8C30-36FC64BFA859}" destId="{8E52059F-BB8E-4064-B126-4D7DCBC98EC9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7ED7B72-7081-4B9D-8187-3DF189A07D39}" type="presOf" srcId="{58B9B694-89B6-40BF-B532-4EAB3262C007}" destId="{6A3A8110-672A-4AC3-B94D-458652622372}" srcOrd="1" destOrd="0" presId="urn:microsoft.com/office/officeart/2005/8/layout/process2"/>
    <dgm:cxn modelId="{8258C540-22E0-4492-98C5-AF6B28483C3B}" type="presOf" srcId="{58B9B694-89B6-40BF-B532-4EAB3262C007}" destId="{B163BC98-41C1-42B4-AF4F-E97B25F00C66}" srcOrd="0" destOrd="0" presId="urn:microsoft.com/office/officeart/2005/8/layout/process2"/>
    <dgm:cxn modelId="{6F80486A-BFDF-4F6C-ADE1-5A0579207462}" type="presOf" srcId="{6FFD8450-89B4-43D2-91D2-95DCF3432754}" destId="{1B78BF1E-F35D-40BF-8053-0FDA0666EE9C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69E1F0B9-8917-4454-8F2C-3D2ED567CB24}" type="presOf" srcId="{E8CA9696-963F-4631-8C30-36FC64BFA859}" destId="{D0120000-4373-4EE3-A719-CBE2D5C2DF5C}" srcOrd="0" destOrd="0" presId="urn:microsoft.com/office/officeart/2005/8/layout/process2"/>
    <dgm:cxn modelId="{6A55CE5D-BCD7-4769-AC19-A6C9BA635AAC}" type="presOf" srcId="{9369CA4C-5C4D-404E-AA25-738C4E279C6E}" destId="{ACA2D08A-C683-4339-9764-73FCDA0371EC}" srcOrd="0" destOrd="0" presId="urn:microsoft.com/office/officeart/2005/8/layout/process2"/>
    <dgm:cxn modelId="{5CF9BF88-F4E8-4411-80F4-EAC8D2A770F7}" type="presOf" srcId="{2A4384A0-1EA7-45CE-8380-B3198AED4561}" destId="{6417F398-EB99-437D-AD7E-D0313CD5A4C7}" srcOrd="0" destOrd="0" presId="urn:microsoft.com/office/officeart/2005/8/layout/process2"/>
    <dgm:cxn modelId="{0E7ADF74-07D0-478D-9943-E6CCF4F2EB96}" type="presOf" srcId="{03D6F011-0AEC-434D-899B-63B1C043DB8C}" destId="{29B6FFB2-79F1-444A-B5B6-6A8D1CB299AF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37CA651-D5AE-4818-BF20-A6C91D7BEFA9}" type="presOf" srcId="{0D7CCC52-BA18-4CD5-88C1-38018E85987E}" destId="{BFEAE6E7-9418-41E5-B1C5-761AB42C10DA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0F1E3FD-3CCE-4694-B6BD-D40BF794E818}" type="presOf" srcId="{E9C8239A-F857-4F1C-9325-14A0F2144C13}" destId="{3BBBFDC7-D76C-4458-8F4D-2A7FB1B6303E}" srcOrd="0" destOrd="0" presId="urn:microsoft.com/office/officeart/2005/8/layout/process2"/>
    <dgm:cxn modelId="{EC4C5000-D146-4F33-9BFA-64AD3E87EBBF}" type="presOf" srcId="{354110A8-3251-4024-AF96-ED07F24BE84E}" destId="{965A991E-46E0-4938-AE79-D8A87B32A5BA}" srcOrd="0" destOrd="0" presId="urn:microsoft.com/office/officeart/2005/8/layout/process2"/>
    <dgm:cxn modelId="{F8DB115D-DA16-466E-A502-2DFDAB8EFBC0}" type="presOf" srcId="{17895556-1A56-42A7-BD5C-713CC1AF39D1}" destId="{9D3064A2-372B-4DF9-9530-27186C42CCAB}" srcOrd="0" destOrd="0" presId="urn:microsoft.com/office/officeart/2005/8/layout/process2"/>
    <dgm:cxn modelId="{9F2847D0-5D40-4E06-AB14-21919AD10012}" type="presOf" srcId="{F128CA6B-59B3-43D2-A43A-D893D41780DC}" destId="{56D35255-BB26-458C-8806-0D1565471FF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DB745322-FDDB-4B74-A21D-13ABBFBC8424}" type="presOf" srcId="{E8E03D60-B94B-4C49-8079-2942FF36E42C}" destId="{C39C2DA7-309F-40C7-9E88-958074786E2E}" srcOrd="0" destOrd="0" presId="urn:microsoft.com/office/officeart/2005/8/layout/process2"/>
    <dgm:cxn modelId="{BE194499-EBAB-4576-A439-0380A1E152A4}" type="presOf" srcId="{CB32E19B-E20E-4927-A257-B3F06687A80C}" destId="{F3527357-3AB1-40FE-A88F-6F5033F614B3}" srcOrd="0" destOrd="0" presId="urn:microsoft.com/office/officeart/2005/8/layout/process2"/>
    <dgm:cxn modelId="{90F3784A-8298-41DD-BF8B-803CD1039922}" type="presOf" srcId="{A991BABF-8795-412B-A35B-9A83ED1065D6}" destId="{A966AC1A-C00B-4C52-B9FF-0F5D3244909A}" srcOrd="1" destOrd="0" presId="urn:microsoft.com/office/officeart/2005/8/layout/process2"/>
    <dgm:cxn modelId="{5DD7E96C-44C0-4277-89F5-6180F1E3A200}" type="presOf" srcId="{A991BABF-8795-412B-A35B-9A83ED1065D6}" destId="{DFB2B1CB-7175-418A-9169-7E501F937E7E}" srcOrd="0" destOrd="0" presId="urn:microsoft.com/office/officeart/2005/8/layout/process2"/>
    <dgm:cxn modelId="{2121DAA4-0361-466E-9CDD-087492E53C36}" type="presOf" srcId="{03D6F011-0AEC-434D-899B-63B1C043DB8C}" destId="{86FE1CC5-32D1-4467-9C9C-0E2AD5AB0487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8C13B3E6-80C3-4D69-A7CF-73479C68B91F}" type="presOf" srcId="{2A4384A0-1EA7-45CE-8380-B3198AED4561}" destId="{53FD7074-301B-48B7-B368-97CD81941A53}" srcOrd="1" destOrd="0" presId="urn:microsoft.com/office/officeart/2005/8/layout/process2"/>
    <dgm:cxn modelId="{B68D2465-DD2E-4DD8-8B0D-19BD016F5FC2}" type="presOf" srcId="{0AF0E7B4-19CD-4A59-9DA3-DED03009D3E3}" destId="{FEE0E53B-CAF7-4BC2-A543-4D4B22738326}" srcOrd="1" destOrd="0" presId="urn:microsoft.com/office/officeart/2005/8/layout/process2"/>
    <dgm:cxn modelId="{EE4E3314-1A5A-4F90-8AF6-3642AD23AFE8}" type="presOf" srcId="{45D09D3B-0D29-449C-8EFB-38F9EB552BB4}" destId="{FE5A67F3-C013-4D84-8707-498F33B3AE09}" srcOrd="0" destOrd="0" presId="urn:microsoft.com/office/officeart/2005/8/layout/process2"/>
    <dgm:cxn modelId="{021B3311-49D6-4E5D-84A4-C2699C2F7F2A}" type="presOf" srcId="{0AF0E7B4-19CD-4A59-9DA3-DED03009D3E3}" destId="{2B4B263F-4B14-4084-A51E-72C348DF5192}" srcOrd="0" destOrd="0" presId="urn:microsoft.com/office/officeart/2005/8/layout/process2"/>
    <dgm:cxn modelId="{01B85D8D-9D30-493F-9E86-782FD4B6885B}" type="presOf" srcId="{6FFD8450-89B4-43D2-91D2-95DCF3432754}" destId="{C945702B-CEFB-4CBD-91BD-C44FB0B65A3D}" srcOrd="0" destOrd="0" presId="urn:microsoft.com/office/officeart/2005/8/layout/process2"/>
    <dgm:cxn modelId="{3AEA1895-A16B-4DDF-98DC-81ADFC0E3912}" type="presOf" srcId="{BE4839F4-6E89-4425-AE37-3417821897B3}" destId="{654DD4F1-F45A-4A9C-93AA-30737A4C1DC6}" srcOrd="0" destOrd="0" presId="urn:microsoft.com/office/officeart/2005/8/layout/process2"/>
    <dgm:cxn modelId="{8D0C7829-06B8-48C1-9DDA-44BF6CB46F63}" type="presOf" srcId="{E8E03D60-B94B-4C49-8079-2942FF36E42C}" destId="{4C59A48E-6F2D-4973-AC35-F7F5F32C9AF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5A8E6F5-7FDC-4431-9FFF-8084EA8FDAA9}" type="presOf" srcId="{ED779350-B19B-453F-B8F5-3B67A502A2CB}" destId="{AB55E93F-C1AE-415E-BF57-36F030B929FE}" srcOrd="0" destOrd="0" presId="urn:microsoft.com/office/officeart/2005/8/layout/process2"/>
    <dgm:cxn modelId="{55CB0221-E1DA-4E67-9D68-1145B97035E2}" type="presParOf" srcId="{ACA2D08A-C683-4339-9764-73FCDA0371EC}" destId="{3BBBFDC7-D76C-4458-8F4D-2A7FB1B6303E}" srcOrd="0" destOrd="0" presId="urn:microsoft.com/office/officeart/2005/8/layout/process2"/>
    <dgm:cxn modelId="{BAC3E17C-EE14-4D03-994C-1692E88958F2}" type="presParOf" srcId="{ACA2D08A-C683-4339-9764-73FCDA0371EC}" destId="{DFB2B1CB-7175-418A-9169-7E501F937E7E}" srcOrd="1" destOrd="0" presId="urn:microsoft.com/office/officeart/2005/8/layout/process2"/>
    <dgm:cxn modelId="{674B6E6A-1A87-41BF-9997-69D4B8217575}" type="presParOf" srcId="{DFB2B1CB-7175-418A-9169-7E501F937E7E}" destId="{A966AC1A-C00B-4C52-B9FF-0F5D3244909A}" srcOrd="0" destOrd="0" presId="urn:microsoft.com/office/officeart/2005/8/layout/process2"/>
    <dgm:cxn modelId="{D11CF72D-0C22-482C-858D-44BA0D0B051D}" type="presParOf" srcId="{ACA2D08A-C683-4339-9764-73FCDA0371EC}" destId="{965A991E-46E0-4938-AE79-D8A87B32A5BA}" srcOrd="2" destOrd="0" presId="urn:microsoft.com/office/officeart/2005/8/layout/process2"/>
    <dgm:cxn modelId="{885B7AF9-9090-4E0C-B4FE-6B729FFC4CED}" type="presParOf" srcId="{ACA2D08A-C683-4339-9764-73FCDA0371EC}" destId="{2B4B263F-4B14-4084-A51E-72C348DF5192}" srcOrd="3" destOrd="0" presId="urn:microsoft.com/office/officeart/2005/8/layout/process2"/>
    <dgm:cxn modelId="{B50FDFDF-A08E-4CC0-B35E-BF2279AD7DE7}" type="presParOf" srcId="{2B4B263F-4B14-4084-A51E-72C348DF5192}" destId="{FEE0E53B-CAF7-4BC2-A543-4D4B22738326}" srcOrd="0" destOrd="0" presId="urn:microsoft.com/office/officeart/2005/8/layout/process2"/>
    <dgm:cxn modelId="{CF45E15F-FB97-41FB-B969-4E275CF48298}" type="presParOf" srcId="{ACA2D08A-C683-4339-9764-73FCDA0371EC}" destId="{AB55E93F-C1AE-415E-BF57-36F030B929FE}" srcOrd="4" destOrd="0" presId="urn:microsoft.com/office/officeart/2005/8/layout/process2"/>
    <dgm:cxn modelId="{C4FB2F09-F56E-4671-A55D-016E1B235436}" type="presParOf" srcId="{ACA2D08A-C683-4339-9764-73FCDA0371EC}" destId="{C945702B-CEFB-4CBD-91BD-C44FB0B65A3D}" srcOrd="5" destOrd="0" presId="urn:microsoft.com/office/officeart/2005/8/layout/process2"/>
    <dgm:cxn modelId="{7F002892-37F1-47CA-AC32-113BF2B02CFD}" type="presParOf" srcId="{C945702B-CEFB-4CBD-91BD-C44FB0B65A3D}" destId="{1B78BF1E-F35D-40BF-8053-0FDA0666EE9C}" srcOrd="0" destOrd="0" presId="urn:microsoft.com/office/officeart/2005/8/layout/process2"/>
    <dgm:cxn modelId="{43CA8E28-088B-4A82-8564-3425CBBF39E8}" type="presParOf" srcId="{ACA2D08A-C683-4339-9764-73FCDA0371EC}" destId="{9D3064A2-372B-4DF9-9530-27186C42CCAB}" srcOrd="6" destOrd="0" presId="urn:microsoft.com/office/officeart/2005/8/layout/process2"/>
    <dgm:cxn modelId="{B7BC1474-6AAC-4800-8B97-8E65F71D934F}" type="presParOf" srcId="{ACA2D08A-C683-4339-9764-73FCDA0371EC}" destId="{6417F398-EB99-437D-AD7E-D0313CD5A4C7}" srcOrd="7" destOrd="0" presId="urn:microsoft.com/office/officeart/2005/8/layout/process2"/>
    <dgm:cxn modelId="{633804A7-8929-4FB4-839B-56E22ECE2565}" type="presParOf" srcId="{6417F398-EB99-437D-AD7E-D0313CD5A4C7}" destId="{53FD7074-301B-48B7-B368-97CD81941A53}" srcOrd="0" destOrd="0" presId="urn:microsoft.com/office/officeart/2005/8/layout/process2"/>
    <dgm:cxn modelId="{07B25F00-0AF1-42A9-AA6F-3BF8A790F30A}" type="presParOf" srcId="{ACA2D08A-C683-4339-9764-73FCDA0371EC}" destId="{FE5A67F3-C013-4D84-8707-498F33B3AE09}" srcOrd="8" destOrd="0" presId="urn:microsoft.com/office/officeart/2005/8/layout/process2"/>
    <dgm:cxn modelId="{6C758242-3F60-475D-9805-5FAF9CED02C4}" type="presParOf" srcId="{ACA2D08A-C683-4339-9764-73FCDA0371EC}" destId="{B163BC98-41C1-42B4-AF4F-E97B25F00C66}" srcOrd="9" destOrd="0" presId="urn:microsoft.com/office/officeart/2005/8/layout/process2"/>
    <dgm:cxn modelId="{A33D9A3C-8977-40BA-BBCE-E3B271096E11}" type="presParOf" srcId="{B163BC98-41C1-42B4-AF4F-E97B25F00C66}" destId="{6A3A8110-672A-4AC3-B94D-458652622372}" srcOrd="0" destOrd="0" presId="urn:microsoft.com/office/officeart/2005/8/layout/process2"/>
    <dgm:cxn modelId="{91B81EFD-682A-4EFA-8DC9-A866AD9D386E}" type="presParOf" srcId="{ACA2D08A-C683-4339-9764-73FCDA0371EC}" destId="{654DD4F1-F45A-4A9C-93AA-30737A4C1DC6}" srcOrd="10" destOrd="0" presId="urn:microsoft.com/office/officeart/2005/8/layout/process2"/>
    <dgm:cxn modelId="{7F61E491-655E-4EB6-AF33-F03AEA2AB82B}" type="presParOf" srcId="{ACA2D08A-C683-4339-9764-73FCDA0371EC}" destId="{86FE1CC5-32D1-4467-9C9C-0E2AD5AB0487}" srcOrd="11" destOrd="0" presId="urn:microsoft.com/office/officeart/2005/8/layout/process2"/>
    <dgm:cxn modelId="{E99E4C05-2601-4B58-9782-8D2C3E80EE63}" type="presParOf" srcId="{86FE1CC5-32D1-4467-9C9C-0E2AD5AB0487}" destId="{29B6FFB2-79F1-444A-B5B6-6A8D1CB299AF}" srcOrd="0" destOrd="0" presId="urn:microsoft.com/office/officeart/2005/8/layout/process2"/>
    <dgm:cxn modelId="{4D303F85-1AB1-4EF1-A43D-131F590B0596}" type="presParOf" srcId="{ACA2D08A-C683-4339-9764-73FCDA0371EC}" destId="{56D35255-BB26-458C-8806-0D1565471FF2}" srcOrd="12" destOrd="0" presId="urn:microsoft.com/office/officeart/2005/8/layout/process2"/>
    <dgm:cxn modelId="{8A1FADF8-DC9A-4C19-81FE-425557099443}" type="presParOf" srcId="{ACA2D08A-C683-4339-9764-73FCDA0371EC}" destId="{D0120000-4373-4EE3-A719-CBE2D5C2DF5C}" srcOrd="13" destOrd="0" presId="urn:microsoft.com/office/officeart/2005/8/layout/process2"/>
    <dgm:cxn modelId="{A6F7BD43-7997-482A-851A-2C1C862A63D5}" type="presParOf" srcId="{D0120000-4373-4EE3-A719-CBE2D5C2DF5C}" destId="{8E52059F-BB8E-4064-B126-4D7DCBC98EC9}" srcOrd="0" destOrd="0" presId="urn:microsoft.com/office/officeart/2005/8/layout/process2"/>
    <dgm:cxn modelId="{CE17B4CF-5307-47C6-A5C2-E82EA07184FD}" type="presParOf" srcId="{ACA2D08A-C683-4339-9764-73FCDA0371EC}" destId="{BFEAE6E7-9418-41E5-B1C5-761AB42C10DA}" srcOrd="14" destOrd="0" presId="urn:microsoft.com/office/officeart/2005/8/layout/process2"/>
    <dgm:cxn modelId="{EAEEDAC5-8D49-4F3C-AB94-F318EBC353DD}" type="presParOf" srcId="{ACA2D08A-C683-4339-9764-73FCDA0371EC}" destId="{C39C2DA7-309F-40C7-9E88-958074786E2E}" srcOrd="15" destOrd="0" presId="urn:microsoft.com/office/officeart/2005/8/layout/process2"/>
    <dgm:cxn modelId="{4A2DC8C3-97B3-4E2C-BAF1-DA9116741D2E}" type="presParOf" srcId="{C39C2DA7-309F-40C7-9E88-958074786E2E}" destId="{4C59A48E-6F2D-4973-AC35-F7F5F32C9AFA}" srcOrd="0" destOrd="0" presId="urn:microsoft.com/office/officeart/2005/8/layout/process2"/>
    <dgm:cxn modelId="{788D0650-3D24-4C77-A919-4AA618CD8D4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0A18C4E2-B51E-41E3-8797-8BBDD4290B17}" type="presOf" srcId="{E8E03D60-B94B-4C49-8079-2942FF36E42C}" destId="{C39C2DA7-309F-40C7-9E88-958074786E2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53420BD-C072-4F8B-837E-0FB07A25F5A6}" type="presOf" srcId="{2A4384A0-1EA7-45CE-8380-B3198AED4561}" destId="{6417F398-EB99-437D-AD7E-D0313CD5A4C7}" srcOrd="0" destOrd="0" presId="urn:microsoft.com/office/officeart/2005/8/layout/process2"/>
    <dgm:cxn modelId="{EF9786A5-5E41-4836-B55E-2FD8DA179E16}" type="presOf" srcId="{E8E03D60-B94B-4C49-8079-2942FF36E42C}" destId="{4C59A48E-6F2D-4973-AC35-F7F5F32C9AFA}" srcOrd="1" destOrd="0" presId="urn:microsoft.com/office/officeart/2005/8/layout/process2"/>
    <dgm:cxn modelId="{4C73564F-CD1B-41E8-B97A-7B8A3BC42BD6}" type="presOf" srcId="{03D6F011-0AEC-434D-899B-63B1C043DB8C}" destId="{29B6FFB2-79F1-444A-B5B6-6A8D1CB299AF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9976C1F-B365-4F81-AE30-A613AA5FF1A0}" type="presOf" srcId="{58B9B694-89B6-40BF-B532-4EAB3262C007}" destId="{6A3A8110-672A-4AC3-B94D-458652622372}" srcOrd="1" destOrd="0" presId="urn:microsoft.com/office/officeart/2005/8/layout/process2"/>
    <dgm:cxn modelId="{722025EC-6855-4F77-8AE7-40E618D5D76E}" type="presOf" srcId="{17895556-1A56-42A7-BD5C-713CC1AF39D1}" destId="{9D3064A2-372B-4DF9-9530-27186C42CCAB}" srcOrd="0" destOrd="0" presId="urn:microsoft.com/office/officeart/2005/8/layout/process2"/>
    <dgm:cxn modelId="{3BDEFF9D-622E-4C82-A749-26BC4BF8415E}" type="presOf" srcId="{6FFD8450-89B4-43D2-91D2-95DCF3432754}" destId="{1B78BF1E-F35D-40BF-8053-0FDA0666EE9C}" srcOrd="1" destOrd="0" presId="urn:microsoft.com/office/officeart/2005/8/layout/process2"/>
    <dgm:cxn modelId="{03BE9FB3-2482-4A0C-BEBF-EE62893BF0F2}" type="presOf" srcId="{0AF0E7B4-19CD-4A59-9DA3-DED03009D3E3}" destId="{FEE0E53B-CAF7-4BC2-A543-4D4B22738326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7230C65C-B424-4A7C-8A2C-E18E509FE379}" type="presOf" srcId="{E9C8239A-F857-4F1C-9325-14A0F2144C13}" destId="{3BBBFDC7-D76C-4458-8F4D-2A7FB1B6303E}" srcOrd="0" destOrd="0" presId="urn:microsoft.com/office/officeart/2005/8/layout/process2"/>
    <dgm:cxn modelId="{3D46C93C-D267-478B-8CFC-36E900EEFA5F}" type="presOf" srcId="{9369CA4C-5C4D-404E-AA25-738C4E279C6E}" destId="{ACA2D08A-C683-4339-9764-73FCDA0371EC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88D1636C-FFA4-485D-9470-A755CFCF0E6E}" type="presOf" srcId="{A991BABF-8795-412B-A35B-9A83ED1065D6}" destId="{DFB2B1CB-7175-418A-9169-7E501F937E7E}" srcOrd="0" destOrd="0" presId="urn:microsoft.com/office/officeart/2005/8/layout/process2"/>
    <dgm:cxn modelId="{B9559AAC-C984-443D-90F9-E5AE7C50DF8D}" type="presOf" srcId="{E8CA9696-963F-4631-8C30-36FC64BFA859}" destId="{D0120000-4373-4EE3-A719-CBE2D5C2DF5C}" srcOrd="0" destOrd="0" presId="urn:microsoft.com/office/officeart/2005/8/layout/process2"/>
    <dgm:cxn modelId="{7FD311AE-0879-461F-9AC5-54006B826E25}" type="presOf" srcId="{F128CA6B-59B3-43D2-A43A-D893D41780DC}" destId="{56D35255-BB26-458C-8806-0D1565471FF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2B232C7-7620-402A-B748-898AA2F0DA0E}" type="presOf" srcId="{E8CA9696-963F-4631-8C30-36FC64BFA859}" destId="{8E52059F-BB8E-4064-B126-4D7DCBC98EC9}" srcOrd="1" destOrd="0" presId="urn:microsoft.com/office/officeart/2005/8/layout/process2"/>
    <dgm:cxn modelId="{D4BD56E8-34F5-4E31-BF7E-BB16C0DB9A43}" type="presOf" srcId="{45D09D3B-0D29-449C-8EFB-38F9EB552BB4}" destId="{FE5A67F3-C013-4D84-8707-498F33B3AE09}" srcOrd="0" destOrd="0" presId="urn:microsoft.com/office/officeart/2005/8/layout/process2"/>
    <dgm:cxn modelId="{A2A25614-E82C-494B-8031-B681D05349A1}" type="presOf" srcId="{0D7CCC52-BA18-4CD5-88C1-38018E85987E}" destId="{BFEAE6E7-9418-41E5-B1C5-761AB42C10DA}" srcOrd="0" destOrd="0" presId="urn:microsoft.com/office/officeart/2005/8/layout/process2"/>
    <dgm:cxn modelId="{E188FE9A-BD7E-4114-854E-F445DB20FDCC}" type="presOf" srcId="{03D6F011-0AEC-434D-899B-63B1C043DB8C}" destId="{86FE1CC5-32D1-4467-9C9C-0E2AD5AB0487}" srcOrd="0" destOrd="0" presId="urn:microsoft.com/office/officeart/2005/8/layout/process2"/>
    <dgm:cxn modelId="{1333F4DD-EEEF-4CBF-AA04-BE5F7A1B81CA}" type="presOf" srcId="{354110A8-3251-4024-AF96-ED07F24BE84E}" destId="{965A991E-46E0-4938-AE79-D8A87B32A5BA}" srcOrd="0" destOrd="0" presId="urn:microsoft.com/office/officeart/2005/8/layout/process2"/>
    <dgm:cxn modelId="{069F4A9A-4FAB-4DC8-9FE8-4ACA461A2390}" type="presOf" srcId="{CB32E19B-E20E-4927-A257-B3F06687A80C}" destId="{F3527357-3AB1-40FE-A88F-6F5033F614B3}" srcOrd="0" destOrd="0" presId="urn:microsoft.com/office/officeart/2005/8/layout/process2"/>
    <dgm:cxn modelId="{50348A23-85AD-4435-99BE-32FC8FCCF916}" type="presOf" srcId="{ED779350-B19B-453F-B8F5-3B67A502A2CB}" destId="{AB55E93F-C1AE-415E-BF57-36F030B929FE}" srcOrd="0" destOrd="0" presId="urn:microsoft.com/office/officeart/2005/8/layout/process2"/>
    <dgm:cxn modelId="{7A9CF933-B0F3-4866-AEF7-D0F80F8B6D72}" type="presOf" srcId="{BE4839F4-6E89-4425-AE37-3417821897B3}" destId="{654DD4F1-F45A-4A9C-93AA-30737A4C1DC6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63BD2A24-1732-4B24-9F3B-88243F9989E6}" type="presOf" srcId="{2A4384A0-1EA7-45CE-8380-B3198AED4561}" destId="{53FD7074-301B-48B7-B368-97CD81941A53}" srcOrd="1" destOrd="0" presId="urn:microsoft.com/office/officeart/2005/8/layout/process2"/>
    <dgm:cxn modelId="{903481CD-4634-4DF2-BEAF-2DCC517CA566}" type="presOf" srcId="{6FFD8450-89B4-43D2-91D2-95DCF3432754}" destId="{C945702B-CEFB-4CBD-91BD-C44FB0B65A3D}" srcOrd="0" destOrd="0" presId="urn:microsoft.com/office/officeart/2005/8/layout/process2"/>
    <dgm:cxn modelId="{8488B724-9063-48F6-B414-D423EE72431E}" type="presOf" srcId="{A991BABF-8795-412B-A35B-9A83ED1065D6}" destId="{A966AC1A-C00B-4C52-B9FF-0F5D3244909A}" srcOrd="1" destOrd="0" presId="urn:microsoft.com/office/officeart/2005/8/layout/process2"/>
    <dgm:cxn modelId="{6A7EF382-4FD0-4265-BFD6-4A2AED156CC7}" type="presOf" srcId="{0AF0E7B4-19CD-4A59-9DA3-DED03009D3E3}" destId="{2B4B263F-4B14-4084-A51E-72C348DF5192}" srcOrd="0" destOrd="0" presId="urn:microsoft.com/office/officeart/2005/8/layout/process2"/>
    <dgm:cxn modelId="{ED7FF21C-9FC5-4E0D-9CAD-B274B268D8AF}" type="presOf" srcId="{58B9B694-89B6-40BF-B532-4EAB3262C007}" destId="{B163BC98-41C1-42B4-AF4F-E97B25F00C6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6CDC883-EAE8-4811-B126-272A55B9442E}" type="presParOf" srcId="{ACA2D08A-C683-4339-9764-73FCDA0371EC}" destId="{3BBBFDC7-D76C-4458-8F4D-2A7FB1B6303E}" srcOrd="0" destOrd="0" presId="urn:microsoft.com/office/officeart/2005/8/layout/process2"/>
    <dgm:cxn modelId="{66E22C30-7EEB-4087-A590-1DDE133D83D8}" type="presParOf" srcId="{ACA2D08A-C683-4339-9764-73FCDA0371EC}" destId="{DFB2B1CB-7175-418A-9169-7E501F937E7E}" srcOrd="1" destOrd="0" presId="urn:microsoft.com/office/officeart/2005/8/layout/process2"/>
    <dgm:cxn modelId="{214116BE-E03E-4D07-B538-476B00B50B04}" type="presParOf" srcId="{DFB2B1CB-7175-418A-9169-7E501F937E7E}" destId="{A966AC1A-C00B-4C52-B9FF-0F5D3244909A}" srcOrd="0" destOrd="0" presId="urn:microsoft.com/office/officeart/2005/8/layout/process2"/>
    <dgm:cxn modelId="{B5CAF89A-876B-449F-80E2-676E2EDEA345}" type="presParOf" srcId="{ACA2D08A-C683-4339-9764-73FCDA0371EC}" destId="{965A991E-46E0-4938-AE79-D8A87B32A5BA}" srcOrd="2" destOrd="0" presId="urn:microsoft.com/office/officeart/2005/8/layout/process2"/>
    <dgm:cxn modelId="{0CAF8B10-CC96-4AB7-9B8C-90B5C9E33E95}" type="presParOf" srcId="{ACA2D08A-C683-4339-9764-73FCDA0371EC}" destId="{2B4B263F-4B14-4084-A51E-72C348DF5192}" srcOrd="3" destOrd="0" presId="urn:microsoft.com/office/officeart/2005/8/layout/process2"/>
    <dgm:cxn modelId="{739F014B-AD7C-4659-BD75-A9756966BCD0}" type="presParOf" srcId="{2B4B263F-4B14-4084-A51E-72C348DF5192}" destId="{FEE0E53B-CAF7-4BC2-A543-4D4B22738326}" srcOrd="0" destOrd="0" presId="urn:microsoft.com/office/officeart/2005/8/layout/process2"/>
    <dgm:cxn modelId="{DFCA6A08-BEE3-4C51-B741-E703AAA1418E}" type="presParOf" srcId="{ACA2D08A-C683-4339-9764-73FCDA0371EC}" destId="{AB55E93F-C1AE-415E-BF57-36F030B929FE}" srcOrd="4" destOrd="0" presId="urn:microsoft.com/office/officeart/2005/8/layout/process2"/>
    <dgm:cxn modelId="{15BAE826-45DB-4AC5-9BE9-C89D296E6480}" type="presParOf" srcId="{ACA2D08A-C683-4339-9764-73FCDA0371EC}" destId="{C945702B-CEFB-4CBD-91BD-C44FB0B65A3D}" srcOrd="5" destOrd="0" presId="urn:microsoft.com/office/officeart/2005/8/layout/process2"/>
    <dgm:cxn modelId="{B8B95F61-88B6-46AD-B8A8-988E850264DE}" type="presParOf" srcId="{C945702B-CEFB-4CBD-91BD-C44FB0B65A3D}" destId="{1B78BF1E-F35D-40BF-8053-0FDA0666EE9C}" srcOrd="0" destOrd="0" presId="urn:microsoft.com/office/officeart/2005/8/layout/process2"/>
    <dgm:cxn modelId="{2052524D-6081-4BDE-80DB-3757F14FC29E}" type="presParOf" srcId="{ACA2D08A-C683-4339-9764-73FCDA0371EC}" destId="{9D3064A2-372B-4DF9-9530-27186C42CCAB}" srcOrd="6" destOrd="0" presId="urn:microsoft.com/office/officeart/2005/8/layout/process2"/>
    <dgm:cxn modelId="{F0D9995E-C5CD-456E-96D6-713A19DE24E8}" type="presParOf" srcId="{ACA2D08A-C683-4339-9764-73FCDA0371EC}" destId="{6417F398-EB99-437D-AD7E-D0313CD5A4C7}" srcOrd="7" destOrd="0" presId="urn:microsoft.com/office/officeart/2005/8/layout/process2"/>
    <dgm:cxn modelId="{37968505-5E55-482D-AF03-209C839618B9}" type="presParOf" srcId="{6417F398-EB99-437D-AD7E-D0313CD5A4C7}" destId="{53FD7074-301B-48B7-B368-97CD81941A53}" srcOrd="0" destOrd="0" presId="urn:microsoft.com/office/officeart/2005/8/layout/process2"/>
    <dgm:cxn modelId="{7BC07B0F-5895-4280-BA70-3075E6C5515F}" type="presParOf" srcId="{ACA2D08A-C683-4339-9764-73FCDA0371EC}" destId="{FE5A67F3-C013-4D84-8707-498F33B3AE09}" srcOrd="8" destOrd="0" presId="urn:microsoft.com/office/officeart/2005/8/layout/process2"/>
    <dgm:cxn modelId="{385FF249-55E6-4A49-97A9-0F85AB321B2C}" type="presParOf" srcId="{ACA2D08A-C683-4339-9764-73FCDA0371EC}" destId="{B163BC98-41C1-42B4-AF4F-E97B25F00C66}" srcOrd="9" destOrd="0" presId="urn:microsoft.com/office/officeart/2005/8/layout/process2"/>
    <dgm:cxn modelId="{F2223849-5353-4E30-8FA7-0309DA62D881}" type="presParOf" srcId="{B163BC98-41C1-42B4-AF4F-E97B25F00C66}" destId="{6A3A8110-672A-4AC3-B94D-458652622372}" srcOrd="0" destOrd="0" presId="urn:microsoft.com/office/officeart/2005/8/layout/process2"/>
    <dgm:cxn modelId="{DD05900B-9F76-406C-AC06-E766EDDE05F3}" type="presParOf" srcId="{ACA2D08A-C683-4339-9764-73FCDA0371EC}" destId="{654DD4F1-F45A-4A9C-93AA-30737A4C1DC6}" srcOrd="10" destOrd="0" presId="urn:microsoft.com/office/officeart/2005/8/layout/process2"/>
    <dgm:cxn modelId="{F71471DD-EE6D-40D2-BC14-DE0540AF0369}" type="presParOf" srcId="{ACA2D08A-C683-4339-9764-73FCDA0371EC}" destId="{86FE1CC5-32D1-4467-9C9C-0E2AD5AB0487}" srcOrd="11" destOrd="0" presId="urn:microsoft.com/office/officeart/2005/8/layout/process2"/>
    <dgm:cxn modelId="{87CD907F-D5FD-407C-A37F-CA323BE82FA3}" type="presParOf" srcId="{86FE1CC5-32D1-4467-9C9C-0E2AD5AB0487}" destId="{29B6FFB2-79F1-444A-B5B6-6A8D1CB299AF}" srcOrd="0" destOrd="0" presId="urn:microsoft.com/office/officeart/2005/8/layout/process2"/>
    <dgm:cxn modelId="{62ED2F51-AFFA-4200-9F11-40FC1137D104}" type="presParOf" srcId="{ACA2D08A-C683-4339-9764-73FCDA0371EC}" destId="{56D35255-BB26-458C-8806-0D1565471FF2}" srcOrd="12" destOrd="0" presId="urn:microsoft.com/office/officeart/2005/8/layout/process2"/>
    <dgm:cxn modelId="{FED32A83-649B-40CB-B0A4-4A7C84A34DBF}" type="presParOf" srcId="{ACA2D08A-C683-4339-9764-73FCDA0371EC}" destId="{D0120000-4373-4EE3-A719-CBE2D5C2DF5C}" srcOrd="13" destOrd="0" presId="urn:microsoft.com/office/officeart/2005/8/layout/process2"/>
    <dgm:cxn modelId="{0847F116-6F30-40FF-AFFE-8CFC8FF04603}" type="presParOf" srcId="{D0120000-4373-4EE3-A719-CBE2D5C2DF5C}" destId="{8E52059F-BB8E-4064-B126-4D7DCBC98EC9}" srcOrd="0" destOrd="0" presId="urn:microsoft.com/office/officeart/2005/8/layout/process2"/>
    <dgm:cxn modelId="{9FF63F07-DB5E-435F-A81E-F2A9790107DB}" type="presParOf" srcId="{ACA2D08A-C683-4339-9764-73FCDA0371EC}" destId="{BFEAE6E7-9418-41E5-B1C5-761AB42C10DA}" srcOrd="14" destOrd="0" presId="urn:microsoft.com/office/officeart/2005/8/layout/process2"/>
    <dgm:cxn modelId="{F81F5FA8-E6AC-4192-8C31-7208C0E81930}" type="presParOf" srcId="{ACA2D08A-C683-4339-9764-73FCDA0371EC}" destId="{C39C2DA7-309F-40C7-9E88-958074786E2E}" srcOrd="15" destOrd="0" presId="urn:microsoft.com/office/officeart/2005/8/layout/process2"/>
    <dgm:cxn modelId="{AADB9629-BCE2-485A-8E3B-6BA865C4A129}" type="presParOf" srcId="{C39C2DA7-309F-40C7-9E88-958074786E2E}" destId="{4C59A48E-6F2D-4973-AC35-F7F5F32C9AFA}" srcOrd="0" destOrd="0" presId="urn:microsoft.com/office/officeart/2005/8/layout/process2"/>
    <dgm:cxn modelId="{725A63AC-99EE-4E4C-A738-2A69763475AB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861B08-BCBB-424A-A3FA-E005C88EFFB8}" type="presOf" srcId="{A991BABF-8795-412B-A35B-9A83ED1065D6}" destId="{DFB2B1CB-7175-418A-9169-7E501F937E7E}" srcOrd="0" destOrd="0" presId="urn:microsoft.com/office/officeart/2005/8/layout/process2"/>
    <dgm:cxn modelId="{2ED5E337-5097-4021-9608-BE3AA7250C4E}" type="presOf" srcId="{2A4384A0-1EA7-45CE-8380-B3198AED4561}" destId="{6417F398-EB99-437D-AD7E-D0313CD5A4C7}" srcOrd="0" destOrd="0" presId="urn:microsoft.com/office/officeart/2005/8/layout/process2"/>
    <dgm:cxn modelId="{F3706F11-CA72-4A82-90E2-F68A8ABCE678}" type="presOf" srcId="{17895556-1A56-42A7-BD5C-713CC1AF39D1}" destId="{9D3064A2-372B-4DF9-9530-27186C42CCAB}" srcOrd="0" destOrd="0" presId="urn:microsoft.com/office/officeart/2005/8/layout/process2"/>
    <dgm:cxn modelId="{11FDD53A-9114-491F-8198-181D8427CB90}" type="presOf" srcId="{F128CA6B-59B3-43D2-A43A-D893D41780DC}" destId="{56D35255-BB26-458C-8806-0D1565471FF2}" srcOrd="0" destOrd="0" presId="urn:microsoft.com/office/officeart/2005/8/layout/process2"/>
    <dgm:cxn modelId="{8F00DBFE-4770-4204-A4BE-095D03C4503F}" type="presOf" srcId="{03D6F011-0AEC-434D-899B-63B1C043DB8C}" destId="{29B6FFB2-79F1-444A-B5B6-6A8D1CB299AF}" srcOrd="1" destOrd="0" presId="urn:microsoft.com/office/officeart/2005/8/layout/process2"/>
    <dgm:cxn modelId="{88E21E41-9D62-45A6-8F36-6E76AE846866}" type="presOf" srcId="{9369CA4C-5C4D-404E-AA25-738C4E279C6E}" destId="{ACA2D08A-C683-4339-9764-73FCDA0371EC}" srcOrd="0" destOrd="0" presId="urn:microsoft.com/office/officeart/2005/8/layout/process2"/>
    <dgm:cxn modelId="{5750D4F4-236D-442F-8CE8-562D2C5F9E43}" type="presOf" srcId="{A991BABF-8795-412B-A35B-9A83ED1065D6}" destId="{A966AC1A-C00B-4C52-B9FF-0F5D3244909A}" srcOrd="1" destOrd="0" presId="urn:microsoft.com/office/officeart/2005/8/layout/process2"/>
    <dgm:cxn modelId="{2AF456A9-5699-45D8-90D3-0B4ACCDEFFAD}" type="presOf" srcId="{E8CA9696-963F-4631-8C30-36FC64BFA859}" destId="{D0120000-4373-4EE3-A719-CBE2D5C2DF5C}" srcOrd="0" destOrd="0" presId="urn:microsoft.com/office/officeart/2005/8/layout/process2"/>
    <dgm:cxn modelId="{8AEBB3D5-433D-485B-AF9E-4CC8E7A1AADD}" type="presOf" srcId="{E8CA9696-963F-4631-8C30-36FC64BFA859}" destId="{8E52059F-BB8E-4064-B126-4D7DCBC98EC9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C03564F2-4577-4C79-9612-E48A435B56CA}" type="presOf" srcId="{6FFD8450-89B4-43D2-91D2-95DCF3432754}" destId="{1B78BF1E-F35D-40BF-8053-0FDA0666EE9C}" srcOrd="1" destOrd="0" presId="urn:microsoft.com/office/officeart/2005/8/layout/process2"/>
    <dgm:cxn modelId="{B1050430-8DE4-4FC9-B1CC-6E13343106CC}" type="presOf" srcId="{E8E03D60-B94B-4C49-8079-2942FF36E42C}" destId="{4C59A48E-6F2D-4973-AC35-F7F5F32C9AFA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6396778-9362-4748-8873-ADA437B794D5}" type="presOf" srcId="{BE4839F4-6E89-4425-AE37-3417821897B3}" destId="{654DD4F1-F45A-4A9C-93AA-30737A4C1DC6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CEDE24C5-CDCE-4F65-9402-9C128C1E3C10}" type="presOf" srcId="{03D6F011-0AEC-434D-899B-63B1C043DB8C}" destId="{86FE1CC5-32D1-4467-9C9C-0E2AD5AB048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D9CFA7EF-B782-4005-9F55-994C33933290}" type="presOf" srcId="{E9C8239A-F857-4F1C-9325-14A0F2144C13}" destId="{3BBBFDC7-D76C-4458-8F4D-2A7FB1B6303E}" srcOrd="0" destOrd="0" presId="urn:microsoft.com/office/officeart/2005/8/layout/process2"/>
    <dgm:cxn modelId="{C8806BEA-6A6F-4750-8A92-1703A19D85F2}" type="presOf" srcId="{58B9B694-89B6-40BF-B532-4EAB3262C007}" destId="{B163BC98-41C1-42B4-AF4F-E97B25F00C66}" srcOrd="0" destOrd="0" presId="urn:microsoft.com/office/officeart/2005/8/layout/process2"/>
    <dgm:cxn modelId="{7F0FE3E6-8C5D-41D8-8EC3-761516149CE5}" type="presOf" srcId="{354110A8-3251-4024-AF96-ED07F24BE84E}" destId="{965A991E-46E0-4938-AE79-D8A87B32A5BA}" srcOrd="0" destOrd="0" presId="urn:microsoft.com/office/officeart/2005/8/layout/process2"/>
    <dgm:cxn modelId="{3EFF98B5-53E7-42F6-A06A-773755BFAF17}" type="presOf" srcId="{6FFD8450-89B4-43D2-91D2-95DCF3432754}" destId="{C945702B-CEFB-4CBD-91BD-C44FB0B65A3D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3AC965AE-1287-4F1D-BBEC-2A827D5C7157}" type="presOf" srcId="{CB32E19B-E20E-4927-A257-B3F06687A80C}" destId="{F3527357-3AB1-40FE-A88F-6F5033F614B3}" srcOrd="0" destOrd="0" presId="urn:microsoft.com/office/officeart/2005/8/layout/process2"/>
    <dgm:cxn modelId="{4E9A56E6-00E5-4AB0-96B2-FABB70315CC0}" type="presOf" srcId="{58B9B694-89B6-40BF-B532-4EAB3262C007}" destId="{6A3A8110-672A-4AC3-B94D-458652622372}" srcOrd="1" destOrd="0" presId="urn:microsoft.com/office/officeart/2005/8/layout/process2"/>
    <dgm:cxn modelId="{F7AB98A1-622F-4AA9-94D1-2F194E5D4AD2}" type="presOf" srcId="{E8E03D60-B94B-4C49-8079-2942FF36E42C}" destId="{C39C2DA7-309F-40C7-9E88-958074786E2E}" srcOrd="0" destOrd="0" presId="urn:microsoft.com/office/officeart/2005/8/layout/process2"/>
    <dgm:cxn modelId="{4E513BF2-C720-48EA-ADEA-D08903466803}" type="presOf" srcId="{ED779350-B19B-453F-B8F5-3B67A502A2CB}" destId="{AB55E93F-C1AE-415E-BF57-36F030B929FE}" srcOrd="0" destOrd="0" presId="urn:microsoft.com/office/officeart/2005/8/layout/process2"/>
    <dgm:cxn modelId="{C1A75B48-EDC4-47A8-82EE-A2042B9E8C8B}" type="presOf" srcId="{0D7CCC52-BA18-4CD5-88C1-38018E85987E}" destId="{BFEAE6E7-9418-41E5-B1C5-761AB42C10DA}" srcOrd="0" destOrd="0" presId="urn:microsoft.com/office/officeart/2005/8/layout/process2"/>
    <dgm:cxn modelId="{888059C7-FEA3-4970-9FE6-6E2805E00606}" type="presOf" srcId="{2A4384A0-1EA7-45CE-8380-B3198AED4561}" destId="{53FD7074-301B-48B7-B368-97CD81941A53}" srcOrd="1" destOrd="0" presId="urn:microsoft.com/office/officeart/2005/8/layout/process2"/>
    <dgm:cxn modelId="{6E79CE71-5DCF-4E24-8428-07B6DA4339F8}" type="presOf" srcId="{0AF0E7B4-19CD-4A59-9DA3-DED03009D3E3}" destId="{2B4B263F-4B14-4084-A51E-72C348DF5192}" srcOrd="0" destOrd="0" presId="urn:microsoft.com/office/officeart/2005/8/layout/process2"/>
    <dgm:cxn modelId="{A0F34BAE-DA7F-4B95-B4DD-8476EEFE4A24}" type="presOf" srcId="{0AF0E7B4-19CD-4A59-9DA3-DED03009D3E3}" destId="{FEE0E53B-CAF7-4BC2-A543-4D4B22738326}" srcOrd="1" destOrd="0" presId="urn:microsoft.com/office/officeart/2005/8/layout/process2"/>
    <dgm:cxn modelId="{54E49EAB-40CD-4FAD-A82E-5480F17D7EB1}" type="presOf" srcId="{45D09D3B-0D29-449C-8EFB-38F9EB552BB4}" destId="{FE5A67F3-C013-4D84-8707-498F33B3AE09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536DA0F8-4668-424B-BADC-802655265C2A}" type="presParOf" srcId="{ACA2D08A-C683-4339-9764-73FCDA0371EC}" destId="{3BBBFDC7-D76C-4458-8F4D-2A7FB1B6303E}" srcOrd="0" destOrd="0" presId="urn:microsoft.com/office/officeart/2005/8/layout/process2"/>
    <dgm:cxn modelId="{726985E9-9640-4B15-941D-96EB8636D9D0}" type="presParOf" srcId="{ACA2D08A-C683-4339-9764-73FCDA0371EC}" destId="{DFB2B1CB-7175-418A-9169-7E501F937E7E}" srcOrd="1" destOrd="0" presId="urn:microsoft.com/office/officeart/2005/8/layout/process2"/>
    <dgm:cxn modelId="{0F8CA697-DB95-4EC4-9653-5AB976C24860}" type="presParOf" srcId="{DFB2B1CB-7175-418A-9169-7E501F937E7E}" destId="{A966AC1A-C00B-4C52-B9FF-0F5D3244909A}" srcOrd="0" destOrd="0" presId="urn:microsoft.com/office/officeart/2005/8/layout/process2"/>
    <dgm:cxn modelId="{66C8D79E-62DB-4616-A80A-E2EA49EE64FF}" type="presParOf" srcId="{ACA2D08A-C683-4339-9764-73FCDA0371EC}" destId="{965A991E-46E0-4938-AE79-D8A87B32A5BA}" srcOrd="2" destOrd="0" presId="urn:microsoft.com/office/officeart/2005/8/layout/process2"/>
    <dgm:cxn modelId="{9910112E-4ABD-45D6-A356-430D4FFCD4E6}" type="presParOf" srcId="{ACA2D08A-C683-4339-9764-73FCDA0371EC}" destId="{2B4B263F-4B14-4084-A51E-72C348DF5192}" srcOrd="3" destOrd="0" presId="urn:microsoft.com/office/officeart/2005/8/layout/process2"/>
    <dgm:cxn modelId="{F247ACEB-9D10-4A99-A77E-12E1AA0E4C14}" type="presParOf" srcId="{2B4B263F-4B14-4084-A51E-72C348DF5192}" destId="{FEE0E53B-CAF7-4BC2-A543-4D4B22738326}" srcOrd="0" destOrd="0" presId="urn:microsoft.com/office/officeart/2005/8/layout/process2"/>
    <dgm:cxn modelId="{2403CFB7-CE18-4CA9-89EE-BCCF0E766FB3}" type="presParOf" srcId="{ACA2D08A-C683-4339-9764-73FCDA0371EC}" destId="{AB55E93F-C1AE-415E-BF57-36F030B929FE}" srcOrd="4" destOrd="0" presId="urn:microsoft.com/office/officeart/2005/8/layout/process2"/>
    <dgm:cxn modelId="{11B601C9-1D13-4189-9ADB-7CFEE875A122}" type="presParOf" srcId="{ACA2D08A-C683-4339-9764-73FCDA0371EC}" destId="{C945702B-CEFB-4CBD-91BD-C44FB0B65A3D}" srcOrd="5" destOrd="0" presId="urn:microsoft.com/office/officeart/2005/8/layout/process2"/>
    <dgm:cxn modelId="{4E9F5BF0-9C73-4AAE-9D3B-08A5F9F0A4C0}" type="presParOf" srcId="{C945702B-CEFB-4CBD-91BD-C44FB0B65A3D}" destId="{1B78BF1E-F35D-40BF-8053-0FDA0666EE9C}" srcOrd="0" destOrd="0" presId="urn:microsoft.com/office/officeart/2005/8/layout/process2"/>
    <dgm:cxn modelId="{D5F122ED-DA97-405E-AD96-56E480ACC60A}" type="presParOf" srcId="{ACA2D08A-C683-4339-9764-73FCDA0371EC}" destId="{9D3064A2-372B-4DF9-9530-27186C42CCAB}" srcOrd="6" destOrd="0" presId="urn:microsoft.com/office/officeart/2005/8/layout/process2"/>
    <dgm:cxn modelId="{7A50B2C3-43DE-40D1-8DD7-0F336C47FF3A}" type="presParOf" srcId="{ACA2D08A-C683-4339-9764-73FCDA0371EC}" destId="{6417F398-EB99-437D-AD7E-D0313CD5A4C7}" srcOrd="7" destOrd="0" presId="urn:microsoft.com/office/officeart/2005/8/layout/process2"/>
    <dgm:cxn modelId="{F766D036-1971-4746-9A9B-D842E6EFE84C}" type="presParOf" srcId="{6417F398-EB99-437D-AD7E-D0313CD5A4C7}" destId="{53FD7074-301B-48B7-B368-97CD81941A53}" srcOrd="0" destOrd="0" presId="urn:microsoft.com/office/officeart/2005/8/layout/process2"/>
    <dgm:cxn modelId="{A68690A1-7002-427B-8034-1D43AC8518A3}" type="presParOf" srcId="{ACA2D08A-C683-4339-9764-73FCDA0371EC}" destId="{FE5A67F3-C013-4D84-8707-498F33B3AE09}" srcOrd="8" destOrd="0" presId="urn:microsoft.com/office/officeart/2005/8/layout/process2"/>
    <dgm:cxn modelId="{7AB3D1B3-AEA7-4A9A-A546-1E64DCE99D62}" type="presParOf" srcId="{ACA2D08A-C683-4339-9764-73FCDA0371EC}" destId="{B163BC98-41C1-42B4-AF4F-E97B25F00C66}" srcOrd="9" destOrd="0" presId="urn:microsoft.com/office/officeart/2005/8/layout/process2"/>
    <dgm:cxn modelId="{09A3140A-A056-4468-B516-09FA94809E90}" type="presParOf" srcId="{B163BC98-41C1-42B4-AF4F-E97B25F00C66}" destId="{6A3A8110-672A-4AC3-B94D-458652622372}" srcOrd="0" destOrd="0" presId="urn:microsoft.com/office/officeart/2005/8/layout/process2"/>
    <dgm:cxn modelId="{71F97A23-A0BB-494C-858C-3F8CF841C0C3}" type="presParOf" srcId="{ACA2D08A-C683-4339-9764-73FCDA0371EC}" destId="{654DD4F1-F45A-4A9C-93AA-30737A4C1DC6}" srcOrd="10" destOrd="0" presId="urn:microsoft.com/office/officeart/2005/8/layout/process2"/>
    <dgm:cxn modelId="{0A85C79A-A4A1-4CFC-9569-EBB233F26B28}" type="presParOf" srcId="{ACA2D08A-C683-4339-9764-73FCDA0371EC}" destId="{86FE1CC5-32D1-4467-9C9C-0E2AD5AB0487}" srcOrd="11" destOrd="0" presId="urn:microsoft.com/office/officeart/2005/8/layout/process2"/>
    <dgm:cxn modelId="{2A83A6DA-D52E-4BE6-A211-234DE38E4FD3}" type="presParOf" srcId="{86FE1CC5-32D1-4467-9C9C-0E2AD5AB0487}" destId="{29B6FFB2-79F1-444A-B5B6-6A8D1CB299AF}" srcOrd="0" destOrd="0" presId="urn:microsoft.com/office/officeart/2005/8/layout/process2"/>
    <dgm:cxn modelId="{76E0A815-1029-49F7-88F5-35115A137C0E}" type="presParOf" srcId="{ACA2D08A-C683-4339-9764-73FCDA0371EC}" destId="{56D35255-BB26-458C-8806-0D1565471FF2}" srcOrd="12" destOrd="0" presId="urn:microsoft.com/office/officeart/2005/8/layout/process2"/>
    <dgm:cxn modelId="{32786EA0-44D6-4937-B547-59A77C72EE0A}" type="presParOf" srcId="{ACA2D08A-C683-4339-9764-73FCDA0371EC}" destId="{D0120000-4373-4EE3-A719-CBE2D5C2DF5C}" srcOrd="13" destOrd="0" presId="urn:microsoft.com/office/officeart/2005/8/layout/process2"/>
    <dgm:cxn modelId="{F43A1293-3322-46C7-BB1B-62923DEDC7A5}" type="presParOf" srcId="{D0120000-4373-4EE3-A719-CBE2D5C2DF5C}" destId="{8E52059F-BB8E-4064-B126-4D7DCBC98EC9}" srcOrd="0" destOrd="0" presId="urn:microsoft.com/office/officeart/2005/8/layout/process2"/>
    <dgm:cxn modelId="{42801E7B-79CB-4BB5-892F-77135CE2241D}" type="presParOf" srcId="{ACA2D08A-C683-4339-9764-73FCDA0371EC}" destId="{BFEAE6E7-9418-41E5-B1C5-761AB42C10DA}" srcOrd="14" destOrd="0" presId="urn:microsoft.com/office/officeart/2005/8/layout/process2"/>
    <dgm:cxn modelId="{58229E9D-C5F6-42B8-93A5-BC50B8D2281E}" type="presParOf" srcId="{ACA2D08A-C683-4339-9764-73FCDA0371EC}" destId="{C39C2DA7-309F-40C7-9E88-958074786E2E}" srcOrd="15" destOrd="0" presId="urn:microsoft.com/office/officeart/2005/8/layout/process2"/>
    <dgm:cxn modelId="{7D9321D5-0F74-41C4-81F9-9E6D47319D19}" type="presParOf" srcId="{C39C2DA7-309F-40C7-9E88-958074786E2E}" destId="{4C59A48E-6F2D-4973-AC35-F7F5F32C9AFA}" srcOrd="0" destOrd="0" presId="urn:microsoft.com/office/officeart/2005/8/layout/process2"/>
    <dgm:cxn modelId="{8DCEB95B-40EE-4829-AAA9-59A66EE0A0E4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26FC0C-B4A2-451D-9093-6B30E37B740E}" type="presOf" srcId="{A991BABF-8795-412B-A35B-9A83ED1065D6}" destId="{A966AC1A-C00B-4C52-B9FF-0F5D3244909A}" srcOrd="1" destOrd="0" presId="urn:microsoft.com/office/officeart/2005/8/layout/process2"/>
    <dgm:cxn modelId="{9B81FF24-DBD9-4F62-A62D-4472FC5621B7}" type="presOf" srcId="{0AF0E7B4-19CD-4A59-9DA3-DED03009D3E3}" destId="{FEE0E53B-CAF7-4BC2-A543-4D4B22738326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D13B3B9A-7629-4DCB-AEC9-22504D855050}" type="presOf" srcId="{ED779350-B19B-453F-B8F5-3B67A502A2CB}" destId="{AB55E93F-C1AE-415E-BF57-36F030B929F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3C315FB-7806-4E32-9FC9-B3044D48684F}" type="presOf" srcId="{17895556-1A56-42A7-BD5C-713CC1AF39D1}" destId="{9D3064A2-372B-4DF9-9530-27186C42CCAB}" srcOrd="0" destOrd="0" presId="urn:microsoft.com/office/officeart/2005/8/layout/process2"/>
    <dgm:cxn modelId="{E98CFCEF-628F-4F25-A895-B2C888BEB7FC}" type="presOf" srcId="{58B9B694-89B6-40BF-B532-4EAB3262C007}" destId="{6A3A8110-672A-4AC3-B94D-458652622372}" srcOrd="1" destOrd="0" presId="urn:microsoft.com/office/officeart/2005/8/layout/process2"/>
    <dgm:cxn modelId="{5B290B25-F682-43B5-807D-35024C592E12}" type="presOf" srcId="{45D09D3B-0D29-449C-8EFB-38F9EB552BB4}" destId="{FE5A67F3-C013-4D84-8707-498F33B3AE09}" srcOrd="0" destOrd="0" presId="urn:microsoft.com/office/officeart/2005/8/layout/process2"/>
    <dgm:cxn modelId="{A2C5D954-71F5-4E8E-AFEE-EBE7D18C9D83}" type="presOf" srcId="{2A4384A0-1EA7-45CE-8380-B3198AED4561}" destId="{53FD7074-301B-48B7-B368-97CD81941A53}" srcOrd="1" destOrd="0" presId="urn:microsoft.com/office/officeart/2005/8/layout/process2"/>
    <dgm:cxn modelId="{0F451B39-6625-4E1C-9BA2-5D832F1C93DB}" type="presOf" srcId="{E8CA9696-963F-4631-8C30-36FC64BFA859}" destId="{8E52059F-BB8E-4064-B126-4D7DCBC98EC9}" srcOrd="1" destOrd="0" presId="urn:microsoft.com/office/officeart/2005/8/layout/process2"/>
    <dgm:cxn modelId="{F4F32252-AAAC-4EB2-99E5-631BE9F1E31E}" type="presOf" srcId="{58B9B694-89B6-40BF-B532-4EAB3262C007}" destId="{B163BC98-41C1-42B4-AF4F-E97B25F00C66}" srcOrd="0" destOrd="0" presId="urn:microsoft.com/office/officeart/2005/8/layout/process2"/>
    <dgm:cxn modelId="{694CC858-432F-4D24-8365-5DEF2A0BE705}" type="presOf" srcId="{9369CA4C-5C4D-404E-AA25-738C4E279C6E}" destId="{ACA2D08A-C683-4339-9764-73FCDA0371E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D2442DF-8F52-4D6C-8A81-F509FF2ED853}" type="presOf" srcId="{0AF0E7B4-19CD-4A59-9DA3-DED03009D3E3}" destId="{2B4B263F-4B14-4084-A51E-72C348DF5192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CFE30D-7909-4B59-9B06-91CD587E6293}" type="presOf" srcId="{0D7CCC52-BA18-4CD5-88C1-38018E85987E}" destId="{BFEAE6E7-9418-41E5-B1C5-761AB42C10DA}" srcOrd="0" destOrd="0" presId="urn:microsoft.com/office/officeart/2005/8/layout/process2"/>
    <dgm:cxn modelId="{34C07356-09AA-4516-BF42-DD5817700137}" type="presOf" srcId="{03D6F011-0AEC-434D-899B-63B1C043DB8C}" destId="{29B6FFB2-79F1-444A-B5B6-6A8D1CB299AF}" srcOrd="1" destOrd="0" presId="urn:microsoft.com/office/officeart/2005/8/layout/process2"/>
    <dgm:cxn modelId="{025AA932-02AD-429F-9613-469FDEB62409}" type="presOf" srcId="{CB32E19B-E20E-4927-A257-B3F06687A80C}" destId="{F3527357-3AB1-40FE-A88F-6F5033F614B3}" srcOrd="0" destOrd="0" presId="urn:microsoft.com/office/officeart/2005/8/layout/process2"/>
    <dgm:cxn modelId="{61D188DA-FA86-42EA-A759-1A924126F91D}" type="presOf" srcId="{F128CA6B-59B3-43D2-A43A-D893D41780DC}" destId="{56D35255-BB26-458C-8806-0D1565471FF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BDF82B2D-C575-4D44-8FA0-36E5A8AF68A9}" type="presOf" srcId="{E8E03D60-B94B-4C49-8079-2942FF36E42C}" destId="{C39C2DA7-309F-40C7-9E88-958074786E2E}" srcOrd="0" destOrd="0" presId="urn:microsoft.com/office/officeart/2005/8/layout/process2"/>
    <dgm:cxn modelId="{E1F96B68-72B8-4D5B-BF90-469634CEF5A0}" type="presOf" srcId="{6FFD8450-89B4-43D2-91D2-95DCF3432754}" destId="{1B78BF1E-F35D-40BF-8053-0FDA0666EE9C}" srcOrd="1" destOrd="0" presId="urn:microsoft.com/office/officeart/2005/8/layout/process2"/>
    <dgm:cxn modelId="{0A0A9B0C-24A1-4384-93C8-3BE093E10752}" type="presOf" srcId="{2A4384A0-1EA7-45CE-8380-B3198AED4561}" destId="{6417F398-EB99-437D-AD7E-D0313CD5A4C7}" srcOrd="0" destOrd="0" presId="urn:microsoft.com/office/officeart/2005/8/layout/process2"/>
    <dgm:cxn modelId="{A108918D-9581-4B74-90F3-7E9C9E3D7198}" type="presOf" srcId="{BE4839F4-6E89-4425-AE37-3417821897B3}" destId="{654DD4F1-F45A-4A9C-93AA-30737A4C1DC6}" srcOrd="0" destOrd="0" presId="urn:microsoft.com/office/officeart/2005/8/layout/process2"/>
    <dgm:cxn modelId="{BB1117ED-17FD-4074-9014-628148F2059C}" type="presOf" srcId="{03D6F011-0AEC-434D-899B-63B1C043DB8C}" destId="{86FE1CC5-32D1-4467-9C9C-0E2AD5AB0487}" srcOrd="0" destOrd="0" presId="urn:microsoft.com/office/officeart/2005/8/layout/process2"/>
    <dgm:cxn modelId="{BE7558EC-C931-4A10-B6C9-276BDA9FD75F}" type="presOf" srcId="{6FFD8450-89B4-43D2-91D2-95DCF3432754}" destId="{C945702B-CEFB-4CBD-91BD-C44FB0B65A3D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D62BF88C-29BB-4DA0-AE68-B4E3CB80A3F4}" type="presOf" srcId="{E9C8239A-F857-4F1C-9325-14A0F2144C13}" destId="{3BBBFDC7-D76C-4458-8F4D-2A7FB1B6303E}" srcOrd="0" destOrd="0" presId="urn:microsoft.com/office/officeart/2005/8/layout/process2"/>
    <dgm:cxn modelId="{D88FDAEB-6BA8-4E0E-91A4-504B19DC6F52}" type="presOf" srcId="{354110A8-3251-4024-AF96-ED07F24BE84E}" destId="{965A991E-46E0-4938-AE79-D8A87B32A5BA}" srcOrd="0" destOrd="0" presId="urn:microsoft.com/office/officeart/2005/8/layout/process2"/>
    <dgm:cxn modelId="{A72A0226-9914-47F0-B5B2-170969B00C7B}" type="presOf" srcId="{A991BABF-8795-412B-A35B-9A83ED1065D6}" destId="{DFB2B1CB-7175-418A-9169-7E501F937E7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83B78E5-8BB8-4676-9D65-1C08071955DB}" type="presOf" srcId="{E8CA9696-963F-4631-8C30-36FC64BFA859}" destId="{D0120000-4373-4EE3-A719-CBE2D5C2DF5C}" srcOrd="0" destOrd="0" presId="urn:microsoft.com/office/officeart/2005/8/layout/process2"/>
    <dgm:cxn modelId="{50224ED2-E90E-49C6-9EE6-1480D2843AA4}" type="presOf" srcId="{E8E03D60-B94B-4C49-8079-2942FF36E42C}" destId="{4C59A48E-6F2D-4973-AC35-F7F5F32C9AFA}" srcOrd="1" destOrd="0" presId="urn:microsoft.com/office/officeart/2005/8/layout/process2"/>
    <dgm:cxn modelId="{B6CA665C-F7F6-4B1E-93E2-44FCE3234137}" type="presParOf" srcId="{ACA2D08A-C683-4339-9764-73FCDA0371EC}" destId="{3BBBFDC7-D76C-4458-8F4D-2A7FB1B6303E}" srcOrd="0" destOrd="0" presId="urn:microsoft.com/office/officeart/2005/8/layout/process2"/>
    <dgm:cxn modelId="{4AABA8CE-90DE-4478-82BA-FA10FD8C310C}" type="presParOf" srcId="{ACA2D08A-C683-4339-9764-73FCDA0371EC}" destId="{DFB2B1CB-7175-418A-9169-7E501F937E7E}" srcOrd="1" destOrd="0" presId="urn:microsoft.com/office/officeart/2005/8/layout/process2"/>
    <dgm:cxn modelId="{536A69E2-781D-4985-887E-81AF49366F2A}" type="presParOf" srcId="{DFB2B1CB-7175-418A-9169-7E501F937E7E}" destId="{A966AC1A-C00B-4C52-B9FF-0F5D3244909A}" srcOrd="0" destOrd="0" presId="urn:microsoft.com/office/officeart/2005/8/layout/process2"/>
    <dgm:cxn modelId="{DBED8242-FA1C-4C58-A034-72B7BA986ED6}" type="presParOf" srcId="{ACA2D08A-C683-4339-9764-73FCDA0371EC}" destId="{965A991E-46E0-4938-AE79-D8A87B32A5BA}" srcOrd="2" destOrd="0" presId="urn:microsoft.com/office/officeart/2005/8/layout/process2"/>
    <dgm:cxn modelId="{2D1BDAE4-CDB9-46E0-9F14-B4CCFF322CC1}" type="presParOf" srcId="{ACA2D08A-C683-4339-9764-73FCDA0371EC}" destId="{2B4B263F-4B14-4084-A51E-72C348DF5192}" srcOrd="3" destOrd="0" presId="urn:microsoft.com/office/officeart/2005/8/layout/process2"/>
    <dgm:cxn modelId="{234C76F9-B360-4174-A31C-9A112485730B}" type="presParOf" srcId="{2B4B263F-4B14-4084-A51E-72C348DF5192}" destId="{FEE0E53B-CAF7-4BC2-A543-4D4B22738326}" srcOrd="0" destOrd="0" presId="urn:microsoft.com/office/officeart/2005/8/layout/process2"/>
    <dgm:cxn modelId="{82295DB1-85B1-4018-9854-6B4FACE1DB10}" type="presParOf" srcId="{ACA2D08A-C683-4339-9764-73FCDA0371EC}" destId="{AB55E93F-C1AE-415E-BF57-36F030B929FE}" srcOrd="4" destOrd="0" presId="urn:microsoft.com/office/officeart/2005/8/layout/process2"/>
    <dgm:cxn modelId="{1A1774D5-D0A8-4EA3-AC33-A66A0AE99484}" type="presParOf" srcId="{ACA2D08A-C683-4339-9764-73FCDA0371EC}" destId="{C945702B-CEFB-4CBD-91BD-C44FB0B65A3D}" srcOrd="5" destOrd="0" presId="urn:microsoft.com/office/officeart/2005/8/layout/process2"/>
    <dgm:cxn modelId="{0BE77347-AB20-4909-A959-6FF649437B94}" type="presParOf" srcId="{C945702B-CEFB-4CBD-91BD-C44FB0B65A3D}" destId="{1B78BF1E-F35D-40BF-8053-0FDA0666EE9C}" srcOrd="0" destOrd="0" presId="urn:microsoft.com/office/officeart/2005/8/layout/process2"/>
    <dgm:cxn modelId="{68A7F048-4C57-4ADB-95A3-9F645086E8F3}" type="presParOf" srcId="{ACA2D08A-C683-4339-9764-73FCDA0371EC}" destId="{9D3064A2-372B-4DF9-9530-27186C42CCAB}" srcOrd="6" destOrd="0" presId="urn:microsoft.com/office/officeart/2005/8/layout/process2"/>
    <dgm:cxn modelId="{83D91A37-8323-40C6-9A1F-454748F204AB}" type="presParOf" srcId="{ACA2D08A-C683-4339-9764-73FCDA0371EC}" destId="{6417F398-EB99-437D-AD7E-D0313CD5A4C7}" srcOrd="7" destOrd="0" presId="urn:microsoft.com/office/officeart/2005/8/layout/process2"/>
    <dgm:cxn modelId="{6DF18632-64C9-4007-9746-908D79E00250}" type="presParOf" srcId="{6417F398-EB99-437D-AD7E-D0313CD5A4C7}" destId="{53FD7074-301B-48B7-B368-97CD81941A53}" srcOrd="0" destOrd="0" presId="urn:microsoft.com/office/officeart/2005/8/layout/process2"/>
    <dgm:cxn modelId="{BA29A6EE-362C-48CC-B483-EAA9D3B1C2F5}" type="presParOf" srcId="{ACA2D08A-C683-4339-9764-73FCDA0371EC}" destId="{FE5A67F3-C013-4D84-8707-498F33B3AE09}" srcOrd="8" destOrd="0" presId="urn:microsoft.com/office/officeart/2005/8/layout/process2"/>
    <dgm:cxn modelId="{B8FEA33F-17CF-409D-A51A-EFFF5ADB4187}" type="presParOf" srcId="{ACA2D08A-C683-4339-9764-73FCDA0371EC}" destId="{B163BC98-41C1-42B4-AF4F-E97B25F00C66}" srcOrd="9" destOrd="0" presId="urn:microsoft.com/office/officeart/2005/8/layout/process2"/>
    <dgm:cxn modelId="{97E121AA-0FCF-40FF-9961-1D88D99BCF64}" type="presParOf" srcId="{B163BC98-41C1-42B4-AF4F-E97B25F00C66}" destId="{6A3A8110-672A-4AC3-B94D-458652622372}" srcOrd="0" destOrd="0" presId="urn:microsoft.com/office/officeart/2005/8/layout/process2"/>
    <dgm:cxn modelId="{4A4D2631-9D82-4FE3-BAE4-1D7F24BFA6CE}" type="presParOf" srcId="{ACA2D08A-C683-4339-9764-73FCDA0371EC}" destId="{654DD4F1-F45A-4A9C-93AA-30737A4C1DC6}" srcOrd="10" destOrd="0" presId="urn:microsoft.com/office/officeart/2005/8/layout/process2"/>
    <dgm:cxn modelId="{6F4AC278-4AC0-41B8-B3F5-C61DC5A71493}" type="presParOf" srcId="{ACA2D08A-C683-4339-9764-73FCDA0371EC}" destId="{86FE1CC5-32D1-4467-9C9C-0E2AD5AB0487}" srcOrd="11" destOrd="0" presId="urn:microsoft.com/office/officeart/2005/8/layout/process2"/>
    <dgm:cxn modelId="{55360036-38FE-4243-A4D4-FA33E862932A}" type="presParOf" srcId="{86FE1CC5-32D1-4467-9C9C-0E2AD5AB0487}" destId="{29B6FFB2-79F1-444A-B5B6-6A8D1CB299AF}" srcOrd="0" destOrd="0" presId="urn:microsoft.com/office/officeart/2005/8/layout/process2"/>
    <dgm:cxn modelId="{E041C34F-9FE3-4783-8925-0667C8A5B96E}" type="presParOf" srcId="{ACA2D08A-C683-4339-9764-73FCDA0371EC}" destId="{56D35255-BB26-458C-8806-0D1565471FF2}" srcOrd="12" destOrd="0" presId="urn:microsoft.com/office/officeart/2005/8/layout/process2"/>
    <dgm:cxn modelId="{30095340-5986-4A0C-A9F2-E9E2024D7721}" type="presParOf" srcId="{ACA2D08A-C683-4339-9764-73FCDA0371EC}" destId="{D0120000-4373-4EE3-A719-CBE2D5C2DF5C}" srcOrd="13" destOrd="0" presId="urn:microsoft.com/office/officeart/2005/8/layout/process2"/>
    <dgm:cxn modelId="{64A4DB62-5EEB-4FB3-9877-B02677CA5F54}" type="presParOf" srcId="{D0120000-4373-4EE3-A719-CBE2D5C2DF5C}" destId="{8E52059F-BB8E-4064-B126-4D7DCBC98EC9}" srcOrd="0" destOrd="0" presId="urn:microsoft.com/office/officeart/2005/8/layout/process2"/>
    <dgm:cxn modelId="{F222D255-A188-41BB-95F9-07E8F507D37F}" type="presParOf" srcId="{ACA2D08A-C683-4339-9764-73FCDA0371EC}" destId="{BFEAE6E7-9418-41E5-B1C5-761AB42C10DA}" srcOrd="14" destOrd="0" presId="urn:microsoft.com/office/officeart/2005/8/layout/process2"/>
    <dgm:cxn modelId="{C8361DDC-F385-4001-956A-B055E908E68A}" type="presParOf" srcId="{ACA2D08A-C683-4339-9764-73FCDA0371EC}" destId="{C39C2DA7-309F-40C7-9E88-958074786E2E}" srcOrd="15" destOrd="0" presId="urn:microsoft.com/office/officeart/2005/8/layout/process2"/>
    <dgm:cxn modelId="{A3D40261-8A2C-4848-B609-FB696E6642BB}" type="presParOf" srcId="{C39C2DA7-309F-40C7-9E88-958074786E2E}" destId="{4C59A48E-6F2D-4973-AC35-F7F5F32C9AFA}" srcOrd="0" destOrd="0" presId="urn:microsoft.com/office/officeart/2005/8/layout/process2"/>
    <dgm:cxn modelId="{98035725-88AF-472F-BD18-DFA745268179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6C391EE6-BAD4-46C7-88A1-AABC042E547D}" type="presOf" srcId="{0D7CCC52-BA18-4CD5-88C1-38018E85987E}" destId="{BFEAE6E7-9418-41E5-B1C5-761AB42C10DA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3A090987-894A-4AC9-A2C9-9866DC79B053}" type="presOf" srcId="{03D6F011-0AEC-434D-899B-63B1C043DB8C}" destId="{29B6FFB2-79F1-444A-B5B6-6A8D1CB299AF}" srcOrd="1" destOrd="0" presId="urn:microsoft.com/office/officeart/2005/8/layout/process2"/>
    <dgm:cxn modelId="{570BC8B2-7BC9-4569-9CDA-ED87868EFC29}" type="presOf" srcId="{17895556-1A56-42A7-BD5C-713CC1AF39D1}" destId="{9D3064A2-372B-4DF9-9530-27186C42CCAB}" srcOrd="0" destOrd="0" presId="urn:microsoft.com/office/officeart/2005/8/layout/process2"/>
    <dgm:cxn modelId="{23CD5A1E-298B-4387-9FE5-08F55EB7E761}" type="presOf" srcId="{9369CA4C-5C4D-404E-AA25-738C4E279C6E}" destId="{ACA2D08A-C683-4339-9764-73FCDA0371EC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8C496FB5-A18F-48BD-8B01-F003F518FCB0}" type="presOf" srcId="{E8CA9696-963F-4631-8C30-36FC64BFA859}" destId="{D0120000-4373-4EE3-A719-CBE2D5C2DF5C}" srcOrd="0" destOrd="0" presId="urn:microsoft.com/office/officeart/2005/8/layout/process2"/>
    <dgm:cxn modelId="{ABD0CF1C-9994-47DA-9452-005A8ED63B72}" type="presOf" srcId="{A991BABF-8795-412B-A35B-9A83ED1065D6}" destId="{DFB2B1CB-7175-418A-9169-7E501F937E7E}" srcOrd="0" destOrd="0" presId="urn:microsoft.com/office/officeart/2005/8/layout/process2"/>
    <dgm:cxn modelId="{1A59215A-DFDC-429D-89A9-E6ED41FC6084}" type="presOf" srcId="{354110A8-3251-4024-AF96-ED07F24BE84E}" destId="{965A991E-46E0-4938-AE79-D8A87B32A5BA}" srcOrd="0" destOrd="0" presId="urn:microsoft.com/office/officeart/2005/8/layout/process2"/>
    <dgm:cxn modelId="{C58D3516-9832-4401-B40D-83CAEA601AB1}" type="presOf" srcId="{ED779350-B19B-453F-B8F5-3B67A502A2CB}" destId="{AB55E93F-C1AE-415E-BF57-36F030B929FE}" srcOrd="0" destOrd="0" presId="urn:microsoft.com/office/officeart/2005/8/layout/process2"/>
    <dgm:cxn modelId="{69C701B3-078F-4742-852C-8114471D362A}" type="presOf" srcId="{03D6F011-0AEC-434D-899B-63B1C043DB8C}" destId="{86FE1CC5-32D1-4467-9C9C-0E2AD5AB048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ACAF9C1-5491-473C-8BFE-42ADE9F549D0}" type="presOf" srcId="{6FFD8450-89B4-43D2-91D2-95DCF3432754}" destId="{C945702B-CEFB-4CBD-91BD-C44FB0B65A3D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FB7D9B59-36B4-4396-BE10-4FE0EDA4E601}" type="presOf" srcId="{E9C8239A-F857-4F1C-9325-14A0F2144C13}" destId="{3BBBFDC7-D76C-4458-8F4D-2A7FB1B6303E}" srcOrd="0" destOrd="0" presId="urn:microsoft.com/office/officeart/2005/8/layout/process2"/>
    <dgm:cxn modelId="{11CD8F60-6EDA-4562-AF65-EECB1308989C}" type="presOf" srcId="{2A4384A0-1EA7-45CE-8380-B3198AED4561}" destId="{53FD7074-301B-48B7-B368-97CD81941A53}" srcOrd="1" destOrd="0" presId="urn:microsoft.com/office/officeart/2005/8/layout/process2"/>
    <dgm:cxn modelId="{28B86EAD-1758-43EF-8860-833D15E69E23}" type="presOf" srcId="{6FFD8450-89B4-43D2-91D2-95DCF3432754}" destId="{1B78BF1E-F35D-40BF-8053-0FDA0666EE9C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91FDEF3-34C6-4FAC-88E4-AC3C16C620D9}" type="presOf" srcId="{A991BABF-8795-412B-A35B-9A83ED1065D6}" destId="{A966AC1A-C00B-4C52-B9FF-0F5D3244909A}" srcOrd="1" destOrd="0" presId="urn:microsoft.com/office/officeart/2005/8/layout/process2"/>
    <dgm:cxn modelId="{038F55FC-BFBB-4EE6-92EF-2AE956B25A60}" type="presOf" srcId="{BE4839F4-6E89-4425-AE37-3417821897B3}" destId="{654DD4F1-F45A-4A9C-93AA-30737A4C1DC6}" srcOrd="0" destOrd="0" presId="urn:microsoft.com/office/officeart/2005/8/layout/process2"/>
    <dgm:cxn modelId="{C3797F57-7364-43EF-86B3-A04F6FFBCB96}" type="presOf" srcId="{0AF0E7B4-19CD-4A59-9DA3-DED03009D3E3}" destId="{2B4B263F-4B14-4084-A51E-72C348DF5192}" srcOrd="0" destOrd="0" presId="urn:microsoft.com/office/officeart/2005/8/layout/process2"/>
    <dgm:cxn modelId="{873A21CB-FBF7-4084-B828-64E84AE4487C}" type="presOf" srcId="{45D09D3B-0D29-449C-8EFB-38F9EB552BB4}" destId="{FE5A67F3-C013-4D84-8707-498F33B3AE09}" srcOrd="0" destOrd="0" presId="urn:microsoft.com/office/officeart/2005/8/layout/process2"/>
    <dgm:cxn modelId="{B7043306-12E6-4AB3-86F3-90636A5D4EBE}" type="presOf" srcId="{58B9B694-89B6-40BF-B532-4EAB3262C007}" destId="{6A3A8110-672A-4AC3-B94D-458652622372}" srcOrd="1" destOrd="0" presId="urn:microsoft.com/office/officeart/2005/8/layout/process2"/>
    <dgm:cxn modelId="{E8C662AB-FC18-4ACE-9379-B7726D1AD23C}" type="presOf" srcId="{E8CA9696-963F-4631-8C30-36FC64BFA859}" destId="{8E52059F-BB8E-4064-B126-4D7DCBC98EC9}" srcOrd="1" destOrd="0" presId="urn:microsoft.com/office/officeart/2005/8/layout/process2"/>
    <dgm:cxn modelId="{215CF5AD-EA33-4E99-A14B-A4F52A8AD7A9}" type="presOf" srcId="{CB32E19B-E20E-4927-A257-B3F06687A80C}" destId="{F3527357-3AB1-40FE-A88F-6F5033F614B3}" srcOrd="0" destOrd="0" presId="urn:microsoft.com/office/officeart/2005/8/layout/process2"/>
    <dgm:cxn modelId="{2575D7A2-C425-448B-8961-9CDEC313B195}" type="presOf" srcId="{2A4384A0-1EA7-45CE-8380-B3198AED4561}" destId="{6417F398-EB99-437D-AD7E-D0313CD5A4C7}" srcOrd="0" destOrd="0" presId="urn:microsoft.com/office/officeart/2005/8/layout/process2"/>
    <dgm:cxn modelId="{8728D224-0135-46A9-8EDA-DA932AC75BDF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542BD30-8612-499E-AD70-CDFBDE7728C7}" type="presOf" srcId="{58B9B694-89B6-40BF-B532-4EAB3262C007}" destId="{B163BC98-41C1-42B4-AF4F-E97B25F00C66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413B8C70-A5C9-4E3A-BC31-1C9AA3770C90}" type="presOf" srcId="{E8E03D60-B94B-4C49-8079-2942FF36E42C}" destId="{4C59A48E-6F2D-4973-AC35-F7F5F32C9AFA}" srcOrd="1" destOrd="0" presId="urn:microsoft.com/office/officeart/2005/8/layout/process2"/>
    <dgm:cxn modelId="{DD342BE2-3FE5-4E19-A3CF-CAA3216B1D76}" type="presOf" srcId="{0AF0E7B4-19CD-4A59-9DA3-DED03009D3E3}" destId="{FEE0E53B-CAF7-4BC2-A543-4D4B22738326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EFB3946-8846-4BBD-A468-DC88042494F2}" type="presOf" srcId="{E8E03D60-B94B-4C49-8079-2942FF36E42C}" destId="{C39C2DA7-309F-40C7-9E88-958074786E2E}" srcOrd="0" destOrd="0" presId="urn:microsoft.com/office/officeart/2005/8/layout/process2"/>
    <dgm:cxn modelId="{8BA9EFD5-E3CF-4AAB-A1BF-2C5715838D5A}" type="presParOf" srcId="{ACA2D08A-C683-4339-9764-73FCDA0371EC}" destId="{3BBBFDC7-D76C-4458-8F4D-2A7FB1B6303E}" srcOrd="0" destOrd="0" presId="urn:microsoft.com/office/officeart/2005/8/layout/process2"/>
    <dgm:cxn modelId="{C265E023-A37C-4BBF-9B02-EE562BAABD34}" type="presParOf" srcId="{ACA2D08A-C683-4339-9764-73FCDA0371EC}" destId="{DFB2B1CB-7175-418A-9169-7E501F937E7E}" srcOrd="1" destOrd="0" presId="urn:microsoft.com/office/officeart/2005/8/layout/process2"/>
    <dgm:cxn modelId="{0B0277CB-77A9-4EBE-BA6F-D4B17A0B5682}" type="presParOf" srcId="{DFB2B1CB-7175-418A-9169-7E501F937E7E}" destId="{A966AC1A-C00B-4C52-B9FF-0F5D3244909A}" srcOrd="0" destOrd="0" presId="urn:microsoft.com/office/officeart/2005/8/layout/process2"/>
    <dgm:cxn modelId="{034E82CF-7231-449C-A9DB-FADEECB163CD}" type="presParOf" srcId="{ACA2D08A-C683-4339-9764-73FCDA0371EC}" destId="{965A991E-46E0-4938-AE79-D8A87B32A5BA}" srcOrd="2" destOrd="0" presId="urn:microsoft.com/office/officeart/2005/8/layout/process2"/>
    <dgm:cxn modelId="{6450A960-2A13-4C2B-9D6E-3648ADB486A1}" type="presParOf" srcId="{ACA2D08A-C683-4339-9764-73FCDA0371EC}" destId="{2B4B263F-4B14-4084-A51E-72C348DF5192}" srcOrd="3" destOrd="0" presId="urn:microsoft.com/office/officeart/2005/8/layout/process2"/>
    <dgm:cxn modelId="{5F6A39E1-D999-4DD2-ADEC-AACEA05F734E}" type="presParOf" srcId="{2B4B263F-4B14-4084-A51E-72C348DF5192}" destId="{FEE0E53B-CAF7-4BC2-A543-4D4B22738326}" srcOrd="0" destOrd="0" presId="urn:microsoft.com/office/officeart/2005/8/layout/process2"/>
    <dgm:cxn modelId="{8751AE38-88FF-4D2B-8013-A7D655767149}" type="presParOf" srcId="{ACA2D08A-C683-4339-9764-73FCDA0371EC}" destId="{AB55E93F-C1AE-415E-BF57-36F030B929FE}" srcOrd="4" destOrd="0" presId="urn:microsoft.com/office/officeart/2005/8/layout/process2"/>
    <dgm:cxn modelId="{D78EC329-CF88-4BBD-AAB9-F4DBCC03949F}" type="presParOf" srcId="{ACA2D08A-C683-4339-9764-73FCDA0371EC}" destId="{C945702B-CEFB-4CBD-91BD-C44FB0B65A3D}" srcOrd="5" destOrd="0" presId="urn:microsoft.com/office/officeart/2005/8/layout/process2"/>
    <dgm:cxn modelId="{9193CF06-95D0-49D3-97F7-504ACFFBA029}" type="presParOf" srcId="{C945702B-CEFB-4CBD-91BD-C44FB0B65A3D}" destId="{1B78BF1E-F35D-40BF-8053-0FDA0666EE9C}" srcOrd="0" destOrd="0" presId="urn:microsoft.com/office/officeart/2005/8/layout/process2"/>
    <dgm:cxn modelId="{49CDE3C7-359B-4C6E-ABC6-46AD30E0283B}" type="presParOf" srcId="{ACA2D08A-C683-4339-9764-73FCDA0371EC}" destId="{9D3064A2-372B-4DF9-9530-27186C42CCAB}" srcOrd="6" destOrd="0" presId="urn:microsoft.com/office/officeart/2005/8/layout/process2"/>
    <dgm:cxn modelId="{30279160-546C-4D90-8FDB-4E6A88792C57}" type="presParOf" srcId="{ACA2D08A-C683-4339-9764-73FCDA0371EC}" destId="{6417F398-EB99-437D-AD7E-D0313CD5A4C7}" srcOrd="7" destOrd="0" presId="urn:microsoft.com/office/officeart/2005/8/layout/process2"/>
    <dgm:cxn modelId="{A1EB70B6-C349-4B66-8462-5B4A24D4F35C}" type="presParOf" srcId="{6417F398-EB99-437D-AD7E-D0313CD5A4C7}" destId="{53FD7074-301B-48B7-B368-97CD81941A53}" srcOrd="0" destOrd="0" presId="urn:microsoft.com/office/officeart/2005/8/layout/process2"/>
    <dgm:cxn modelId="{A67A0DCA-CE37-4F76-8BC1-44699276827E}" type="presParOf" srcId="{ACA2D08A-C683-4339-9764-73FCDA0371EC}" destId="{FE5A67F3-C013-4D84-8707-498F33B3AE09}" srcOrd="8" destOrd="0" presId="urn:microsoft.com/office/officeart/2005/8/layout/process2"/>
    <dgm:cxn modelId="{4669C41B-FC8E-4A01-852F-D3F4669EEE91}" type="presParOf" srcId="{ACA2D08A-C683-4339-9764-73FCDA0371EC}" destId="{B163BC98-41C1-42B4-AF4F-E97B25F00C66}" srcOrd="9" destOrd="0" presId="urn:microsoft.com/office/officeart/2005/8/layout/process2"/>
    <dgm:cxn modelId="{1AFEC8D2-8520-42EF-BB67-A2C66884CCEF}" type="presParOf" srcId="{B163BC98-41C1-42B4-AF4F-E97B25F00C66}" destId="{6A3A8110-672A-4AC3-B94D-458652622372}" srcOrd="0" destOrd="0" presId="urn:microsoft.com/office/officeart/2005/8/layout/process2"/>
    <dgm:cxn modelId="{F685B8BA-C71F-4FBA-A23F-89AF199A75F6}" type="presParOf" srcId="{ACA2D08A-C683-4339-9764-73FCDA0371EC}" destId="{654DD4F1-F45A-4A9C-93AA-30737A4C1DC6}" srcOrd="10" destOrd="0" presId="urn:microsoft.com/office/officeart/2005/8/layout/process2"/>
    <dgm:cxn modelId="{AAA5347F-3DE4-45B6-8663-6A4FBD212BEC}" type="presParOf" srcId="{ACA2D08A-C683-4339-9764-73FCDA0371EC}" destId="{86FE1CC5-32D1-4467-9C9C-0E2AD5AB0487}" srcOrd="11" destOrd="0" presId="urn:microsoft.com/office/officeart/2005/8/layout/process2"/>
    <dgm:cxn modelId="{C6707384-7588-42EB-9A91-081F3293C9D7}" type="presParOf" srcId="{86FE1CC5-32D1-4467-9C9C-0E2AD5AB0487}" destId="{29B6FFB2-79F1-444A-B5B6-6A8D1CB299AF}" srcOrd="0" destOrd="0" presId="urn:microsoft.com/office/officeart/2005/8/layout/process2"/>
    <dgm:cxn modelId="{2C085519-C380-4AC6-B4A6-77EBC2120327}" type="presParOf" srcId="{ACA2D08A-C683-4339-9764-73FCDA0371EC}" destId="{56D35255-BB26-458C-8806-0D1565471FF2}" srcOrd="12" destOrd="0" presId="urn:microsoft.com/office/officeart/2005/8/layout/process2"/>
    <dgm:cxn modelId="{C0BDF710-7052-43B6-8F0D-21C86EB69096}" type="presParOf" srcId="{ACA2D08A-C683-4339-9764-73FCDA0371EC}" destId="{D0120000-4373-4EE3-A719-CBE2D5C2DF5C}" srcOrd="13" destOrd="0" presId="urn:microsoft.com/office/officeart/2005/8/layout/process2"/>
    <dgm:cxn modelId="{F76A7032-5C7C-431A-A063-4DE06ACA9BA1}" type="presParOf" srcId="{D0120000-4373-4EE3-A719-CBE2D5C2DF5C}" destId="{8E52059F-BB8E-4064-B126-4D7DCBC98EC9}" srcOrd="0" destOrd="0" presId="urn:microsoft.com/office/officeart/2005/8/layout/process2"/>
    <dgm:cxn modelId="{1AF6C55B-0831-4859-A36A-9A6D9A82E435}" type="presParOf" srcId="{ACA2D08A-C683-4339-9764-73FCDA0371EC}" destId="{BFEAE6E7-9418-41E5-B1C5-761AB42C10DA}" srcOrd="14" destOrd="0" presId="urn:microsoft.com/office/officeart/2005/8/layout/process2"/>
    <dgm:cxn modelId="{4037CA12-DDD6-44B4-AC3F-17BDFA7F7400}" type="presParOf" srcId="{ACA2D08A-C683-4339-9764-73FCDA0371EC}" destId="{C39C2DA7-309F-40C7-9E88-958074786E2E}" srcOrd="15" destOrd="0" presId="urn:microsoft.com/office/officeart/2005/8/layout/process2"/>
    <dgm:cxn modelId="{54B56121-D4F9-4FCA-9135-EA73A535228F}" type="presParOf" srcId="{C39C2DA7-309F-40C7-9E88-958074786E2E}" destId="{4C59A48E-6F2D-4973-AC35-F7F5F32C9AFA}" srcOrd="0" destOrd="0" presId="urn:microsoft.com/office/officeart/2005/8/layout/process2"/>
    <dgm:cxn modelId="{5C90C4E4-D457-4C20-AFDD-B20FBC276EA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C777E2-82E3-432D-AF57-4A317CFF1257}" type="presOf" srcId="{BE4839F4-6E89-4425-AE37-3417821897B3}" destId="{654DD4F1-F45A-4A9C-93AA-30737A4C1DC6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E857D4F-C397-4A03-8016-938D178557A5}" type="presOf" srcId="{E8CA9696-963F-4631-8C30-36FC64BFA859}" destId="{D0120000-4373-4EE3-A719-CBE2D5C2DF5C}" srcOrd="0" destOrd="0" presId="urn:microsoft.com/office/officeart/2005/8/layout/process2"/>
    <dgm:cxn modelId="{25CAC6A7-9983-404C-9528-DCF321B8AE74}" type="presOf" srcId="{E8E03D60-B94B-4C49-8079-2942FF36E42C}" destId="{C39C2DA7-309F-40C7-9E88-958074786E2E}" srcOrd="0" destOrd="0" presId="urn:microsoft.com/office/officeart/2005/8/layout/process2"/>
    <dgm:cxn modelId="{B1C01A71-A8C6-46AC-998F-12DD5E43F002}" type="presOf" srcId="{E8E03D60-B94B-4C49-8079-2942FF36E42C}" destId="{4C59A48E-6F2D-4973-AC35-F7F5F32C9AFA}" srcOrd="1" destOrd="0" presId="urn:microsoft.com/office/officeart/2005/8/layout/process2"/>
    <dgm:cxn modelId="{5D036AC4-44DB-4852-9EF9-1D5B3A6021BE}" type="presOf" srcId="{0D7CCC52-BA18-4CD5-88C1-38018E85987E}" destId="{BFEAE6E7-9418-41E5-B1C5-761AB42C10DA}" srcOrd="0" destOrd="0" presId="urn:microsoft.com/office/officeart/2005/8/layout/process2"/>
    <dgm:cxn modelId="{D999F6A7-5666-4A75-8D03-6F5A0DDA5EF9}" type="presOf" srcId="{2A4384A0-1EA7-45CE-8380-B3198AED4561}" destId="{6417F398-EB99-437D-AD7E-D0313CD5A4C7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A5FF3B87-00B1-4323-AB9B-66728A1279A8}" type="presOf" srcId="{F128CA6B-59B3-43D2-A43A-D893D41780DC}" destId="{56D35255-BB26-458C-8806-0D1565471FF2}" srcOrd="0" destOrd="0" presId="urn:microsoft.com/office/officeart/2005/8/layout/process2"/>
    <dgm:cxn modelId="{AA0149DB-8FC3-4030-A859-494AB884FD3D}" type="presOf" srcId="{6FFD8450-89B4-43D2-91D2-95DCF3432754}" destId="{C945702B-CEFB-4CBD-91BD-C44FB0B65A3D}" srcOrd="0" destOrd="0" presId="urn:microsoft.com/office/officeart/2005/8/layout/process2"/>
    <dgm:cxn modelId="{64CCCEE3-B1D1-426E-92AC-F108958FD7B6}" type="presOf" srcId="{6FFD8450-89B4-43D2-91D2-95DCF3432754}" destId="{1B78BF1E-F35D-40BF-8053-0FDA0666EE9C}" srcOrd="1" destOrd="0" presId="urn:microsoft.com/office/officeart/2005/8/layout/process2"/>
    <dgm:cxn modelId="{B8F9F477-315F-4CB8-AB81-65C5D58E4F74}" type="presOf" srcId="{0AF0E7B4-19CD-4A59-9DA3-DED03009D3E3}" destId="{2B4B263F-4B14-4084-A51E-72C348DF5192}" srcOrd="0" destOrd="0" presId="urn:microsoft.com/office/officeart/2005/8/layout/process2"/>
    <dgm:cxn modelId="{D3D0F5C4-245F-487F-85BC-C89BA369C693}" type="presOf" srcId="{9369CA4C-5C4D-404E-AA25-738C4E279C6E}" destId="{ACA2D08A-C683-4339-9764-73FCDA0371EC}" srcOrd="0" destOrd="0" presId="urn:microsoft.com/office/officeart/2005/8/layout/process2"/>
    <dgm:cxn modelId="{5D9D828C-5D63-434F-AF83-A73284C08C45}" type="presOf" srcId="{17895556-1A56-42A7-BD5C-713CC1AF39D1}" destId="{9D3064A2-372B-4DF9-9530-27186C42CCAB}" srcOrd="0" destOrd="0" presId="urn:microsoft.com/office/officeart/2005/8/layout/process2"/>
    <dgm:cxn modelId="{EE4071C4-C7E3-4169-8F65-4B76431BDA8D}" type="presOf" srcId="{45D09D3B-0D29-449C-8EFB-38F9EB552BB4}" destId="{FE5A67F3-C013-4D84-8707-498F33B3AE09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92726A05-921B-4C1B-9C17-647D3981EFDF}" type="presOf" srcId="{03D6F011-0AEC-434D-899B-63B1C043DB8C}" destId="{29B6FFB2-79F1-444A-B5B6-6A8D1CB299AF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21F9585-3FA9-4CFB-BF26-A034C2374395}" type="presOf" srcId="{0AF0E7B4-19CD-4A59-9DA3-DED03009D3E3}" destId="{FEE0E53B-CAF7-4BC2-A543-4D4B22738326}" srcOrd="1" destOrd="0" presId="urn:microsoft.com/office/officeart/2005/8/layout/process2"/>
    <dgm:cxn modelId="{BF122AE3-CDC8-490E-AAAC-72ABC9F42075}" type="presOf" srcId="{354110A8-3251-4024-AF96-ED07F24BE84E}" destId="{965A991E-46E0-4938-AE79-D8A87B32A5BA}" srcOrd="0" destOrd="0" presId="urn:microsoft.com/office/officeart/2005/8/layout/process2"/>
    <dgm:cxn modelId="{514711D7-CA49-4DBE-B3C9-6967C3874AD9}" type="presOf" srcId="{E8CA9696-963F-4631-8C30-36FC64BFA859}" destId="{8E52059F-BB8E-4064-B126-4D7DCBC98EC9}" srcOrd="1" destOrd="0" presId="urn:microsoft.com/office/officeart/2005/8/layout/process2"/>
    <dgm:cxn modelId="{43B59B59-3B48-4AED-9871-01D84B6F8A98}" type="presOf" srcId="{A991BABF-8795-412B-A35B-9A83ED1065D6}" destId="{A966AC1A-C00B-4C52-B9FF-0F5D3244909A}" srcOrd="1" destOrd="0" presId="urn:microsoft.com/office/officeart/2005/8/layout/process2"/>
    <dgm:cxn modelId="{C8AF2A15-45F1-4F43-B457-8AB1DCD0979D}" type="presOf" srcId="{03D6F011-0AEC-434D-899B-63B1C043DB8C}" destId="{86FE1CC5-32D1-4467-9C9C-0E2AD5AB0487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A1A08EE-B018-4DA7-BCF2-2C53C60FC905}" type="presOf" srcId="{58B9B694-89B6-40BF-B532-4EAB3262C007}" destId="{B163BC98-41C1-42B4-AF4F-E97B25F00C66}" srcOrd="0" destOrd="0" presId="urn:microsoft.com/office/officeart/2005/8/layout/process2"/>
    <dgm:cxn modelId="{6F01EFDC-8B4A-46EA-B9E0-3F27B84927EE}" type="presOf" srcId="{58B9B694-89B6-40BF-B532-4EAB3262C007}" destId="{6A3A8110-672A-4AC3-B94D-458652622372}" srcOrd="1" destOrd="0" presId="urn:microsoft.com/office/officeart/2005/8/layout/process2"/>
    <dgm:cxn modelId="{9D27D113-9D7D-4DD2-BDDC-79935FD8775B}" type="presOf" srcId="{A991BABF-8795-412B-A35B-9A83ED1065D6}" destId="{DFB2B1CB-7175-418A-9169-7E501F937E7E}" srcOrd="0" destOrd="0" presId="urn:microsoft.com/office/officeart/2005/8/layout/process2"/>
    <dgm:cxn modelId="{A27B0936-80E3-4A87-AFC4-EC4714E70A51}" type="presOf" srcId="{ED779350-B19B-453F-B8F5-3B67A502A2CB}" destId="{AB55E93F-C1AE-415E-BF57-36F030B929F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04CFCB3F-7C48-4A6C-8C93-E4DCA3956C3B}" type="presOf" srcId="{E9C8239A-F857-4F1C-9325-14A0F2144C13}" destId="{3BBBFDC7-D76C-4458-8F4D-2A7FB1B6303E}" srcOrd="0" destOrd="0" presId="urn:microsoft.com/office/officeart/2005/8/layout/process2"/>
    <dgm:cxn modelId="{3483BEC5-3D7E-455E-A0A3-98B99C22AA80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BD1535B9-E7AB-40A9-9709-398E5316CBF5}" type="presOf" srcId="{CB32E19B-E20E-4927-A257-B3F06687A80C}" destId="{F3527357-3AB1-40FE-A88F-6F5033F614B3}" srcOrd="0" destOrd="0" presId="urn:microsoft.com/office/officeart/2005/8/layout/process2"/>
    <dgm:cxn modelId="{E954FD1E-42D6-4139-AD3E-BFFE68B5F2A1}" type="presParOf" srcId="{ACA2D08A-C683-4339-9764-73FCDA0371EC}" destId="{3BBBFDC7-D76C-4458-8F4D-2A7FB1B6303E}" srcOrd="0" destOrd="0" presId="urn:microsoft.com/office/officeart/2005/8/layout/process2"/>
    <dgm:cxn modelId="{44D115F5-7F26-4C1A-99C3-60885A1FD911}" type="presParOf" srcId="{ACA2D08A-C683-4339-9764-73FCDA0371EC}" destId="{DFB2B1CB-7175-418A-9169-7E501F937E7E}" srcOrd="1" destOrd="0" presId="urn:microsoft.com/office/officeart/2005/8/layout/process2"/>
    <dgm:cxn modelId="{7A131AB1-D91A-4B2E-BA9E-D508A54C5E94}" type="presParOf" srcId="{DFB2B1CB-7175-418A-9169-7E501F937E7E}" destId="{A966AC1A-C00B-4C52-B9FF-0F5D3244909A}" srcOrd="0" destOrd="0" presId="urn:microsoft.com/office/officeart/2005/8/layout/process2"/>
    <dgm:cxn modelId="{78935AD9-D39B-42B7-81E8-2CD3C4BE9796}" type="presParOf" srcId="{ACA2D08A-C683-4339-9764-73FCDA0371EC}" destId="{965A991E-46E0-4938-AE79-D8A87B32A5BA}" srcOrd="2" destOrd="0" presId="urn:microsoft.com/office/officeart/2005/8/layout/process2"/>
    <dgm:cxn modelId="{6E43347F-B6B8-486E-90D0-1FD8CD82F36A}" type="presParOf" srcId="{ACA2D08A-C683-4339-9764-73FCDA0371EC}" destId="{2B4B263F-4B14-4084-A51E-72C348DF5192}" srcOrd="3" destOrd="0" presId="urn:microsoft.com/office/officeart/2005/8/layout/process2"/>
    <dgm:cxn modelId="{496A94B8-07CF-4D7C-9441-381E50960DE0}" type="presParOf" srcId="{2B4B263F-4B14-4084-A51E-72C348DF5192}" destId="{FEE0E53B-CAF7-4BC2-A543-4D4B22738326}" srcOrd="0" destOrd="0" presId="urn:microsoft.com/office/officeart/2005/8/layout/process2"/>
    <dgm:cxn modelId="{21D0D125-3B79-4FE4-8E28-A288D72C11F8}" type="presParOf" srcId="{ACA2D08A-C683-4339-9764-73FCDA0371EC}" destId="{AB55E93F-C1AE-415E-BF57-36F030B929FE}" srcOrd="4" destOrd="0" presId="urn:microsoft.com/office/officeart/2005/8/layout/process2"/>
    <dgm:cxn modelId="{5AFDA815-8AAF-437E-8AD9-B07B80B926A8}" type="presParOf" srcId="{ACA2D08A-C683-4339-9764-73FCDA0371EC}" destId="{C945702B-CEFB-4CBD-91BD-C44FB0B65A3D}" srcOrd="5" destOrd="0" presId="urn:microsoft.com/office/officeart/2005/8/layout/process2"/>
    <dgm:cxn modelId="{47AC958A-5A98-4931-8367-7EC1B879253A}" type="presParOf" srcId="{C945702B-CEFB-4CBD-91BD-C44FB0B65A3D}" destId="{1B78BF1E-F35D-40BF-8053-0FDA0666EE9C}" srcOrd="0" destOrd="0" presId="urn:microsoft.com/office/officeart/2005/8/layout/process2"/>
    <dgm:cxn modelId="{BC3772A5-572D-4A5D-B84C-8454390D9B36}" type="presParOf" srcId="{ACA2D08A-C683-4339-9764-73FCDA0371EC}" destId="{9D3064A2-372B-4DF9-9530-27186C42CCAB}" srcOrd="6" destOrd="0" presId="urn:microsoft.com/office/officeart/2005/8/layout/process2"/>
    <dgm:cxn modelId="{BAEE19AA-9E91-40EC-AF7F-9ED0324F48B6}" type="presParOf" srcId="{ACA2D08A-C683-4339-9764-73FCDA0371EC}" destId="{6417F398-EB99-437D-AD7E-D0313CD5A4C7}" srcOrd="7" destOrd="0" presId="urn:microsoft.com/office/officeart/2005/8/layout/process2"/>
    <dgm:cxn modelId="{D7769097-4A22-4AE3-B08D-CC98E6D0478F}" type="presParOf" srcId="{6417F398-EB99-437D-AD7E-D0313CD5A4C7}" destId="{53FD7074-301B-48B7-B368-97CD81941A53}" srcOrd="0" destOrd="0" presId="urn:microsoft.com/office/officeart/2005/8/layout/process2"/>
    <dgm:cxn modelId="{12F5DC30-8933-4E0D-9335-D7973D900B40}" type="presParOf" srcId="{ACA2D08A-C683-4339-9764-73FCDA0371EC}" destId="{FE5A67F3-C013-4D84-8707-498F33B3AE09}" srcOrd="8" destOrd="0" presId="urn:microsoft.com/office/officeart/2005/8/layout/process2"/>
    <dgm:cxn modelId="{251BC2EB-2F05-476E-A6D1-7ACDD94CA2AE}" type="presParOf" srcId="{ACA2D08A-C683-4339-9764-73FCDA0371EC}" destId="{B163BC98-41C1-42B4-AF4F-E97B25F00C66}" srcOrd="9" destOrd="0" presId="urn:microsoft.com/office/officeart/2005/8/layout/process2"/>
    <dgm:cxn modelId="{FEB93C6D-A517-417D-B01D-F3B3342B6A67}" type="presParOf" srcId="{B163BC98-41C1-42B4-AF4F-E97B25F00C66}" destId="{6A3A8110-672A-4AC3-B94D-458652622372}" srcOrd="0" destOrd="0" presId="urn:microsoft.com/office/officeart/2005/8/layout/process2"/>
    <dgm:cxn modelId="{2245E6C6-DA7F-4BD7-B39E-50CEF3F0610D}" type="presParOf" srcId="{ACA2D08A-C683-4339-9764-73FCDA0371EC}" destId="{654DD4F1-F45A-4A9C-93AA-30737A4C1DC6}" srcOrd="10" destOrd="0" presId="urn:microsoft.com/office/officeart/2005/8/layout/process2"/>
    <dgm:cxn modelId="{598B4BD7-B2FD-4391-AFB0-E52FACA65798}" type="presParOf" srcId="{ACA2D08A-C683-4339-9764-73FCDA0371EC}" destId="{86FE1CC5-32D1-4467-9C9C-0E2AD5AB0487}" srcOrd="11" destOrd="0" presId="urn:microsoft.com/office/officeart/2005/8/layout/process2"/>
    <dgm:cxn modelId="{F711ED39-AD47-4AB5-90A2-F478480FE1E3}" type="presParOf" srcId="{86FE1CC5-32D1-4467-9C9C-0E2AD5AB0487}" destId="{29B6FFB2-79F1-444A-B5B6-6A8D1CB299AF}" srcOrd="0" destOrd="0" presId="urn:microsoft.com/office/officeart/2005/8/layout/process2"/>
    <dgm:cxn modelId="{051128B7-4B60-4BE9-A207-F7D8A4A5C506}" type="presParOf" srcId="{ACA2D08A-C683-4339-9764-73FCDA0371EC}" destId="{56D35255-BB26-458C-8806-0D1565471FF2}" srcOrd="12" destOrd="0" presId="urn:microsoft.com/office/officeart/2005/8/layout/process2"/>
    <dgm:cxn modelId="{0F528215-4A34-40B1-BBA9-B0EA1D34875F}" type="presParOf" srcId="{ACA2D08A-C683-4339-9764-73FCDA0371EC}" destId="{D0120000-4373-4EE3-A719-CBE2D5C2DF5C}" srcOrd="13" destOrd="0" presId="urn:microsoft.com/office/officeart/2005/8/layout/process2"/>
    <dgm:cxn modelId="{C9FBF234-B98C-4E07-A8A4-B9425A52CC53}" type="presParOf" srcId="{D0120000-4373-4EE3-A719-CBE2D5C2DF5C}" destId="{8E52059F-BB8E-4064-B126-4D7DCBC98EC9}" srcOrd="0" destOrd="0" presId="urn:microsoft.com/office/officeart/2005/8/layout/process2"/>
    <dgm:cxn modelId="{7EA64A3A-129C-4436-A230-C792E59160ED}" type="presParOf" srcId="{ACA2D08A-C683-4339-9764-73FCDA0371EC}" destId="{BFEAE6E7-9418-41E5-B1C5-761AB42C10DA}" srcOrd="14" destOrd="0" presId="urn:microsoft.com/office/officeart/2005/8/layout/process2"/>
    <dgm:cxn modelId="{22ABD97B-4A40-420C-872B-C025E8EDC63D}" type="presParOf" srcId="{ACA2D08A-C683-4339-9764-73FCDA0371EC}" destId="{C39C2DA7-309F-40C7-9E88-958074786E2E}" srcOrd="15" destOrd="0" presId="urn:microsoft.com/office/officeart/2005/8/layout/process2"/>
    <dgm:cxn modelId="{F9DA868A-4EEA-4AC5-AEE5-E969E6B2FA79}" type="presParOf" srcId="{C39C2DA7-309F-40C7-9E88-958074786E2E}" destId="{4C59A48E-6F2D-4973-AC35-F7F5F32C9AFA}" srcOrd="0" destOrd="0" presId="urn:microsoft.com/office/officeart/2005/8/layout/process2"/>
    <dgm:cxn modelId="{E526167F-CEA7-4A4C-8BC0-D78C03A9C9B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395E8F85-776D-4560-A69C-D626B17462B2}" type="presOf" srcId="{6FFD8450-89B4-43D2-91D2-95DCF3432754}" destId="{1B78BF1E-F35D-40BF-8053-0FDA0666EE9C}" srcOrd="1" destOrd="0" presId="urn:microsoft.com/office/officeart/2005/8/layout/process2"/>
    <dgm:cxn modelId="{3D48A292-5029-47B6-9C2B-D702C16C8955}" type="presOf" srcId="{0AF0E7B4-19CD-4A59-9DA3-DED03009D3E3}" destId="{FEE0E53B-CAF7-4BC2-A543-4D4B22738326}" srcOrd="1" destOrd="0" presId="urn:microsoft.com/office/officeart/2005/8/layout/process2"/>
    <dgm:cxn modelId="{1D85D19A-1B15-43D7-911B-1263BC78239E}" type="presOf" srcId="{0AF0E7B4-19CD-4A59-9DA3-DED03009D3E3}" destId="{2B4B263F-4B14-4084-A51E-72C348DF5192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203776B-632A-4814-9331-49F6CF5F9391}" type="presOf" srcId="{45D09D3B-0D29-449C-8EFB-38F9EB552BB4}" destId="{FE5A67F3-C013-4D84-8707-498F33B3AE09}" srcOrd="0" destOrd="0" presId="urn:microsoft.com/office/officeart/2005/8/layout/process2"/>
    <dgm:cxn modelId="{3AFB45ED-74AC-483D-AC66-7B0A307A29DD}" type="presOf" srcId="{9369CA4C-5C4D-404E-AA25-738C4E279C6E}" destId="{ACA2D08A-C683-4339-9764-73FCDA0371EC}" srcOrd="0" destOrd="0" presId="urn:microsoft.com/office/officeart/2005/8/layout/process2"/>
    <dgm:cxn modelId="{48C3CB50-02C6-48EA-A651-3FCBBD1E0574}" type="presOf" srcId="{BE4839F4-6E89-4425-AE37-3417821897B3}" destId="{654DD4F1-F45A-4A9C-93AA-30737A4C1DC6}" srcOrd="0" destOrd="0" presId="urn:microsoft.com/office/officeart/2005/8/layout/process2"/>
    <dgm:cxn modelId="{3858FF11-3E39-4228-B5AD-FB1B87CDB319}" type="presOf" srcId="{E9C8239A-F857-4F1C-9325-14A0F2144C13}" destId="{3BBBFDC7-D76C-4458-8F4D-2A7FB1B6303E}" srcOrd="0" destOrd="0" presId="urn:microsoft.com/office/officeart/2005/8/layout/process2"/>
    <dgm:cxn modelId="{50375C7E-2F3E-47D1-9452-8F03EF032A9C}" type="presOf" srcId="{CB32E19B-E20E-4927-A257-B3F06687A80C}" destId="{F3527357-3AB1-40FE-A88F-6F5033F614B3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295CD56-C34B-4342-8867-D4ACAE9D48C5}" type="presOf" srcId="{58B9B694-89B6-40BF-B532-4EAB3262C007}" destId="{6A3A8110-672A-4AC3-B94D-458652622372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2FDD3AD-E07B-4FF5-9D91-6605A29EFEDE}" type="presOf" srcId="{17895556-1A56-42A7-BD5C-713CC1AF39D1}" destId="{9D3064A2-372B-4DF9-9530-27186C42CCAB}" srcOrd="0" destOrd="0" presId="urn:microsoft.com/office/officeart/2005/8/layout/process2"/>
    <dgm:cxn modelId="{45E81FF6-0679-4A6F-ABCE-A0DBED94D088}" type="presOf" srcId="{03D6F011-0AEC-434D-899B-63B1C043DB8C}" destId="{29B6FFB2-79F1-444A-B5B6-6A8D1CB299AF}" srcOrd="1" destOrd="0" presId="urn:microsoft.com/office/officeart/2005/8/layout/process2"/>
    <dgm:cxn modelId="{2FD820F9-DB81-4ACC-A6BC-F8ADD9019E5D}" type="presOf" srcId="{6FFD8450-89B4-43D2-91D2-95DCF3432754}" destId="{C945702B-CEFB-4CBD-91BD-C44FB0B65A3D}" srcOrd="0" destOrd="0" presId="urn:microsoft.com/office/officeart/2005/8/layout/process2"/>
    <dgm:cxn modelId="{90F5F093-68CF-4232-B3AE-084EB74FFC56}" type="presOf" srcId="{0D7CCC52-BA18-4CD5-88C1-38018E85987E}" destId="{BFEAE6E7-9418-41E5-B1C5-761AB42C10DA}" srcOrd="0" destOrd="0" presId="urn:microsoft.com/office/officeart/2005/8/layout/process2"/>
    <dgm:cxn modelId="{52C47060-5620-47B2-9EBE-C05595D135C8}" type="presOf" srcId="{58B9B694-89B6-40BF-B532-4EAB3262C007}" destId="{B163BC98-41C1-42B4-AF4F-E97B25F00C66}" srcOrd="0" destOrd="0" presId="urn:microsoft.com/office/officeart/2005/8/layout/process2"/>
    <dgm:cxn modelId="{F09F6994-1754-4463-B6E2-06EA8CC75E13}" type="presOf" srcId="{A991BABF-8795-412B-A35B-9A83ED1065D6}" destId="{A966AC1A-C00B-4C52-B9FF-0F5D3244909A}" srcOrd="1" destOrd="0" presId="urn:microsoft.com/office/officeart/2005/8/layout/process2"/>
    <dgm:cxn modelId="{86CF11D1-E83D-4A06-B717-326F87691C4E}" type="presOf" srcId="{354110A8-3251-4024-AF96-ED07F24BE84E}" destId="{965A991E-46E0-4938-AE79-D8A87B32A5BA}" srcOrd="0" destOrd="0" presId="urn:microsoft.com/office/officeart/2005/8/layout/process2"/>
    <dgm:cxn modelId="{6D256A2E-8A48-4195-9992-A2846DFA1859}" type="presOf" srcId="{03D6F011-0AEC-434D-899B-63B1C043DB8C}" destId="{86FE1CC5-32D1-4467-9C9C-0E2AD5AB0487}" srcOrd="0" destOrd="0" presId="urn:microsoft.com/office/officeart/2005/8/layout/process2"/>
    <dgm:cxn modelId="{2D54B9DF-CF58-4D12-A0C7-5D74A8FB2DD5}" type="presOf" srcId="{ED779350-B19B-453F-B8F5-3B67A502A2CB}" destId="{AB55E93F-C1AE-415E-BF57-36F030B929FE}" srcOrd="0" destOrd="0" presId="urn:microsoft.com/office/officeart/2005/8/layout/process2"/>
    <dgm:cxn modelId="{DC50E3D0-47C8-4DEF-87A4-6809B105702F}" type="presOf" srcId="{2A4384A0-1EA7-45CE-8380-B3198AED4561}" destId="{6417F398-EB99-437D-AD7E-D0313CD5A4C7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C688D92C-C4E4-44E1-BE07-5B49190409CB}" type="presOf" srcId="{2A4384A0-1EA7-45CE-8380-B3198AED4561}" destId="{53FD7074-301B-48B7-B368-97CD81941A53}" srcOrd="1" destOrd="0" presId="urn:microsoft.com/office/officeart/2005/8/layout/process2"/>
    <dgm:cxn modelId="{FC5A7CC6-9201-4F10-AC19-8A6F6C2C4C88}" type="presOf" srcId="{A991BABF-8795-412B-A35B-9A83ED1065D6}" destId="{DFB2B1CB-7175-418A-9169-7E501F937E7E}" srcOrd="0" destOrd="0" presId="urn:microsoft.com/office/officeart/2005/8/layout/process2"/>
    <dgm:cxn modelId="{51F557F8-F866-42CE-9E5F-F754F8AA542D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6DE75950-393C-4009-A9AE-989BE2AA8BDA}" type="presOf" srcId="{E8CA9696-963F-4631-8C30-36FC64BFA859}" destId="{D0120000-4373-4EE3-A719-CBE2D5C2DF5C}" srcOrd="0" destOrd="0" presId="urn:microsoft.com/office/officeart/2005/8/layout/process2"/>
    <dgm:cxn modelId="{83258D3E-5FF3-49C3-B910-45C562057857}" type="presOf" srcId="{E8CA9696-963F-4631-8C30-36FC64BFA859}" destId="{8E52059F-BB8E-4064-B126-4D7DCBC98EC9}" srcOrd="1" destOrd="0" presId="urn:microsoft.com/office/officeart/2005/8/layout/process2"/>
    <dgm:cxn modelId="{980374A6-B7AB-4C1C-9909-7624FAE8E265}" type="presOf" srcId="{E8E03D60-B94B-4C49-8079-2942FF36E42C}" destId="{4C59A48E-6F2D-4973-AC35-F7F5F32C9AF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3B06426E-CF7D-4C44-8E8A-DF1EF0443F59}" type="presOf" srcId="{E8E03D60-B94B-4C49-8079-2942FF36E42C}" destId="{C39C2DA7-309F-40C7-9E88-958074786E2E}" srcOrd="0" destOrd="0" presId="urn:microsoft.com/office/officeart/2005/8/layout/process2"/>
    <dgm:cxn modelId="{1C4BF3B7-A39C-438C-B7B0-876F02F13932}" type="presParOf" srcId="{ACA2D08A-C683-4339-9764-73FCDA0371EC}" destId="{3BBBFDC7-D76C-4458-8F4D-2A7FB1B6303E}" srcOrd="0" destOrd="0" presId="urn:microsoft.com/office/officeart/2005/8/layout/process2"/>
    <dgm:cxn modelId="{2319B8F4-CFB5-4FCC-A4BA-CEC89FA8B73D}" type="presParOf" srcId="{ACA2D08A-C683-4339-9764-73FCDA0371EC}" destId="{DFB2B1CB-7175-418A-9169-7E501F937E7E}" srcOrd="1" destOrd="0" presId="urn:microsoft.com/office/officeart/2005/8/layout/process2"/>
    <dgm:cxn modelId="{CAE33839-ACE4-4899-8E7F-E3CDC7FA431F}" type="presParOf" srcId="{DFB2B1CB-7175-418A-9169-7E501F937E7E}" destId="{A966AC1A-C00B-4C52-B9FF-0F5D3244909A}" srcOrd="0" destOrd="0" presId="urn:microsoft.com/office/officeart/2005/8/layout/process2"/>
    <dgm:cxn modelId="{7A2FFF7F-7F76-498F-BD25-D670F05AC009}" type="presParOf" srcId="{ACA2D08A-C683-4339-9764-73FCDA0371EC}" destId="{965A991E-46E0-4938-AE79-D8A87B32A5BA}" srcOrd="2" destOrd="0" presId="urn:microsoft.com/office/officeart/2005/8/layout/process2"/>
    <dgm:cxn modelId="{54AC9B52-6EE8-48EF-8737-E5D34C59A1E7}" type="presParOf" srcId="{ACA2D08A-C683-4339-9764-73FCDA0371EC}" destId="{2B4B263F-4B14-4084-A51E-72C348DF5192}" srcOrd="3" destOrd="0" presId="urn:microsoft.com/office/officeart/2005/8/layout/process2"/>
    <dgm:cxn modelId="{9CB2F7D4-9E49-43EB-A9B7-F86B133DDE30}" type="presParOf" srcId="{2B4B263F-4B14-4084-A51E-72C348DF5192}" destId="{FEE0E53B-CAF7-4BC2-A543-4D4B22738326}" srcOrd="0" destOrd="0" presId="urn:microsoft.com/office/officeart/2005/8/layout/process2"/>
    <dgm:cxn modelId="{3B9AA404-70FB-46FC-9665-BC3DD9F7729C}" type="presParOf" srcId="{ACA2D08A-C683-4339-9764-73FCDA0371EC}" destId="{AB55E93F-C1AE-415E-BF57-36F030B929FE}" srcOrd="4" destOrd="0" presId="urn:microsoft.com/office/officeart/2005/8/layout/process2"/>
    <dgm:cxn modelId="{78A9ECC8-5990-4CC9-8485-50E2FDDF72CB}" type="presParOf" srcId="{ACA2D08A-C683-4339-9764-73FCDA0371EC}" destId="{C945702B-CEFB-4CBD-91BD-C44FB0B65A3D}" srcOrd="5" destOrd="0" presId="urn:microsoft.com/office/officeart/2005/8/layout/process2"/>
    <dgm:cxn modelId="{9542B6F9-745E-4192-A6CA-15F4D37B1C46}" type="presParOf" srcId="{C945702B-CEFB-4CBD-91BD-C44FB0B65A3D}" destId="{1B78BF1E-F35D-40BF-8053-0FDA0666EE9C}" srcOrd="0" destOrd="0" presId="urn:microsoft.com/office/officeart/2005/8/layout/process2"/>
    <dgm:cxn modelId="{307568C4-F3DE-4374-A83A-39370A8491B7}" type="presParOf" srcId="{ACA2D08A-C683-4339-9764-73FCDA0371EC}" destId="{9D3064A2-372B-4DF9-9530-27186C42CCAB}" srcOrd="6" destOrd="0" presId="urn:microsoft.com/office/officeart/2005/8/layout/process2"/>
    <dgm:cxn modelId="{DEE0A87E-9E51-4405-90E0-EB65C8C21C92}" type="presParOf" srcId="{ACA2D08A-C683-4339-9764-73FCDA0371EC}" destId="{6417F398-EB99-437D-AD7E-D0313CD5A4C7}" srcOrd="7" destOrd="0" presId="urn:microsoft.com/office/officeart/2005/8/layout/process2"/>
    <dgm:cxn modelId="{EFBA1489-9337-46C1-8A88-8748B1351B80}" type="presParOf" srcId="{6417F398-EB99-437D-AD7E-D0313CD5A4C7}" destId="{53FD7074-301B-48B7-B368-97CD81941A53}" srcOrd="0" destOrd="0" presId="urn:microsoft.com/office/officeart/2005/8/layout/process2"/>
    <dgm:cxn modelId="{1883AE99-78D8-44E2-B436-B5033FB2C38F}" type="presParOf" srcId="{ACA2D08A-C683-4339-9764-73FCDA0371EC}" destId="{FE5A67F3-C013-4D84-8707-498F33B3AE09}" srcOrd="8" destOrd="0" presId="urn:microsoft.com/office/officeart/2005/8/layout/process2"/>
    <dgm:cxn modelId="{C53B937B-45C6-447E-ADE7-EFC1B5D30471}" type="presParOf" srcId="{ACA2D08A-C683-4339-9764-73FCDA0371EC}" destId="{B163BC98-41C1-42B4-AF4F-E97B25F00C66}" srcOrd="9" destOrd="0" presId="urn:microsoft.com/office/officeart/2005/8/layout/process2"/>
    <dgm:cxn modelId="{85D5D239-7324-407E-8615-0BAC4B73F061}" type="presParOf" srcId="{B163BC98-41C1-42B4-AF4F-E97B25F00C66}" destId="{6A3A8110-672A-4AC3-B94D-458652622372}" srcOrd="0" destOrd="0" presId="urn:microsoft.com/office/officeart/2005/8/layout/process2"/>
    <dgm:cxn modelId="{7D19A354-F3BD-4018-83DF-25644D4DAABC}" type="presParOf" srcId="{ACA2D08A-C683-4339-9764-73FCDA0371EC}" destId="{654DD4F1-F45A-4A9C-93AA-30737A4C1DC6}" srcOrd="10" destOrd="0" presId="urn:microsoft.com/office/officeart/2005/8/layout/process2"/>
    <dgm:cxn modelId="{3054358E-47E7-43E8-BD53-0B07A835D154}" type="presParOf" srcId="{ACA2D08A-C683-4339-9764-73FCDA0371EC}" destId="{86FE1CC5-32D1-4467-9C9C-0E2AD5AB0487}" srcOrd="11" destOrd="0" presId="urn:microsoft.com/office/officeart/2005/8/layout/process2"/>
    <dgm:cxn modelId="{25394271-EE53-45E2-8599-D66FC1B1FA30}" type="presParOf" srcId="{86FE1CC5-32D1-4467-9C9C-0E2AD5AB0487}" destId="{29B6FFB2-79F1-444A-B5B6-6A8D1CB299AF}" srcOrd="0" destOrd="0" presId="urn:microsoft.com/office/officeart/2005/8/layout/process2"/>
    <dgm:cxn modelId="{95D77BED-0037-42CB-9F04-0BD6905BFC34}" type="presParOf" srcId="{ACA2D08A-C683-4339-9764-73FCDA0371EC}" destId="{56D35255-BB26-458C-8806-0D1565471FF2}" srcOrd="12" destOrd="0" presId="urn:microsoft.com/office/officeart/2005/8/layout/process2"/>
    <dgm:cxn modelId="{210A713E-6329-4B2D-9210-272993683A6B}" type="presParOf" srcId="{ACA2D08A-C683-4339-9764-73FCDA0371EC}" destId="{D0120000-4373-4EE3-A719-CBE2D5C2DF5C}" srcOrd="13" destOrd="0" presId="urn:microsoft.com/office/officeart/2005/8/layout/process2"/>
    <dgm:cxn modelId="{016A86CE-4095-4939-A2E1-D7106366DB8D}" type="presParOf" srcId="{D0120000-4373-4EE3-A719-CBE2D5C2DF5C}" destId="{8E52059F-BB8E-4064-B126-4D7DCBC98EC9}" srcOrd="0" destOrd="0" presId="urn:microsoft.com/office/officeart/2005/8/layout/process2"/>
    <dgm:cxn modelId="{B8CAE10D-6FE0-4938-AE24-EBE221BDFBC7}" type="presParOf" srcId="{ACA2D08A-C683-4339-9764-73FCDA0371EC}" destId="{BFEAE6E7-9418-41E5-B1C5-761AB42C10DA}" srcOrd="14" destOrd="0" presId="urn:microsoft.com/office/officeart/2005/8/layout/process2"/>
    <dgm:cxn modelId="{53F373E1-07C1-4981-BAC8-DD81D24ACA12}" type="presParOf" srcId="{ACA2D08A-C683-4339-9764-73FCDA0371EC}" destId="{C39C2DA7-309F-40C7-9E88-958074786E2E}" srcOrd="15" destOrd="0" presId="urn:microsoft.com/office/officeart/2005/8/layout/process2"/>
    <dgm:cxn modelId="{431731F8-0072-468F-8E46-AC98C89D77A5}" type="presParOf" srcId="{C39C2DA7-309F-40C7-9E88-958074786E2E}" destId="{4C59A48E-6F2D-4973-AC35-F7F5F32C9AFA}" srcOrd="0" destOrd="0" presId="urn:microsoft.com/office/officeart/2005/8/layout/process2"/>
    <dgm:cxn modelId="{C4B53B94-01A7-4B97-9E47-6FB4A8C4709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936DFB16-CC0C-4D1C-9F74-802DFD05DA64}" type="presOf" srcId="{CB32E19B-E20E-4927-A257-B3F06687A80C}" destId="{F3527357-3AB1-40FE-A88F-6F5033F614B3}" srcOrd="0" destOrd="0" presId="urn:microsoft.com/office/officeart/2005/8/layout/process2"/>
    <dgm:cxn modelId="{2EDB71C6-7B72-4B57-83DB-CD4BD5EF4148}" type="presOf" srcId="{0AF0E7B4-19CD-4A59-9DA3-DED03009D3E3}" destId="{2B4B263F-4B14-4084-A51E-72C348DF5192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FC0B5E3E-2C08-49A2-8162-3C45644E3A77}" type="presOf" srcId="{E9C8239A-F857-4F1C-9325-14A0F2144C13}" destId="{3BBBFDC7-D76C-4458-8F4D-2A7FB1B6303E}" srcOrd="0" destOrd="0" presId="urn:microsoft.com/office/officeart/2005/8/layout/process2"/>
    <dgm:cxn modelId="{7F31763D-2E28-4D15-B5B1-B72752897569}" type="presOf" srcId="{0D7CCC52-BA18-4CD5-88C1-38018E85987E}" destId="{BFEAE6E7-9418-41E5-B1C5-761AB42C10DA}" srcOrd="0" destOrd="0" presId="urn:microsoft.com/office/officeart/2005/8/layout/process2"/>
    <dgm:cxn modelId="{C13CDE6C-2F99-4FB7-B7C3-B367883354F4}" type="presOf" srcId="{45D09D3B-0D29-449C-8EFB-38F9EB552BB4}" destId="{FE5A67F3-C013-4D84-8707-498F33B3AE09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792264F0-A9BB-4787-894B-464D0E5E722C}" type="presOf" srcId="{A991BABF-8795-412B-A35B-9A83ED1065D6}" destId="{DFB2B1CB-7175-418A-9169-7E501F937E7E}" srcOrd="0" destOrd="0" presId="urn:microsoft.com/office/officeart/2005/8/layout/process2"/>
    <dgm:cxn modelId="{EA3F5352-A1D0-43ED-9348-3A2D7E5ABB4D}" type="presOf" srcId="{17895556-1A56-42A7-BD5C-713CC1AF39D1}" destId="{9D3064A2-372B-4DF9-9530-27186C42CCAB}" srcOrd="0" destOrd="0" presId="urn:microsoft.com/office/officeart/2005/8/layout/process2"/>
    <dgm:cxn modelId="{212C28E4-7B75-4143-ACE7-47334DC94E79}" type="presOf" srcId="{354110A8-3251-4024-AF96-ED07F24BE84E}" destId="{965A991E-46E0-4938-AE79-D8A87B32A5BA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63ED1E2-9C94-4440-9979-95E9D2EC2886}" type="presOf" srcId="{0AF0E7B4-19CD-4A59-9DA3-DED03009D3E3}" destId="{FEE0E53B-CAF7-4BC2-A543-4D4B22738326}" srcOrd="1" destOrd="0" presId="urn:microsoft.com/office/officeart/2005/8/layout/process2"/>
    <dgm:cxn modelId="{76EB3A8D-3E1C-46A7-9E5E-55B57AB87D9C}" type="presOf" srcId="{F128CA6B-59B3-43D2-A43A-D893D41780DC}" destId="{56D35255-BB26-458C-8806-0D1565471FF2}" srcOrd="0" destOrd="0" presId="urn:microsoft.com/office/officeart/2005/8/layout/process2"/>
    <dgm:cxn modelId="{0B4A4E51-55DB-49A1-A55C-150F39214283}" type="presOf" srcId="{6FFD8450-89B4-43D2-91D2-95DCF3432754}" destId="{C945702B-CEFB-4CBD-91BD-C44FB0B65A3D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633E0432-0CF5-4617-B631-07BE914669AE}" type="presOf" srcId="{E8CA9696-963F-4631-8C30-36FC64BFA859}" destId="{D0120000-4373-4EE3-A719-CBE2D5C2DF5C}" srcOrd="0" destOrd="0" presId="urn:microsoft.com/office/officeart/2005/8/layout/process2"/>
    <dgm:cxn modelId="{90BCFF73-C955-4AD6-8022-EFAA67BA2B2B}" type="presOf" srcId="{58B9B694-89B6-40BF-B532-4EAB3262C007}" destId="{B163BC98-41C1-42B4-AF4F-E97B25F00C66}" srcOrd="0" destOrd="0" presId="urn:microsoft.com/office/officeart/2005/8/layout/process2"/>
    <dgm:cxn modelId="{A3CF1DE3-FF70-4095-9C3B-ECC871833446}" type="presOf" srcId="{6FFD8450-89B4-43D2-91D2-95DCF3432754}" destId="{1B78BF1E-F35D-40BF-8053-0FDA0666EE9C}" srcOrd="1" destOrd="0" presId="urn:microsoft.com/office/officeart/2005/8/layout/process2"/>
    <dgm:cxn modelId="{06E44942-B3D0-43E1-B0C7-91A609B5747C}" type="presOf" srcId="{ED779350-B19B-453F-B8F5-3B67A502A2CB}" destId="{AB55E93F-C1AE-415E-BF57-36F030B929FE}" srcOrd="0" destOrd="0" presId="urn:microsoft.com/office/officeart/2005/8/layout/process2"/>
    <dgm:cxn modelId="{61CFF707-B0A2-43EE-9058-E16A1C964118}" type="presOf" srcId="{A991BABF-8795-412B-A35B-9A83ED1065D6}" destId="{A966AC1A-C00B-4C52-B9FF-0F5D3244909A}" srcOrd="1" destOrd="0" presId="urn:microsoft.com/office/officeart/2005/8/layout/process2"/>
    <dgm:cxn modelId="{712E0F1B-59BD-4725-8B7A-FB50A1F9DD97}" type="presOf" srcId="{2A4384A0-1EA7-45CE-8380-B3198AED4561}" destId="{6417F398-EB99-437D-AD7E-D0313CD5A4C7}" srcOrd="0" destOrd="0" presId="urn:microsoft.com/office/officeart/2005/8/layout/process2"/>
    <dgm:cxn modelId="{9B81B974-6FF5-42DB-B5FA-CB47C29BD37F}" type="presOf" srcId="{03D6F011-0AEC-434D-899B-63B1C043DB8C}" destId="{86FE1CC5-32D1-4467-9C9C-0E2AD5AB0487}" srcOrd="0" destOrd="0" presId="urn:microsoft.com/office/officeart/2005/8/layout/process2"/>
    <dgm:cxn modelId="{5CBC6994-5CB2-453A-8591-E17EB03B78BC}" type="presOf" srcId="{E8CA9696-963F-4631-8C30-36FC64BFA859}" destId="{8E52059F-BB8E-4064-B126-4D7DCBC98EC9}" srcOrd="1" destOrd="0" presId="urn:microsoft.com/office/officeart/2005/8/layout/process2"/>
    <dgm:cxn modelId="{C39CC7A8-1A18-4C04-9E9E-7543AA4BDCFB}" type="presOf" srcId="{58B9B694-89B6-40BF-B532-4EAB3262C007}" destId="{6A3A8110-672A-4AC3-B94D-458652622372}" srcOrd="1" destOrd="0" presId="urn:microsoft.com/office/officeart/2005/8/layout/process2"/>
    <dgm:cxn modelId="{64417686-DF28-46D2-A37D-67FAB677916B}" type="presOf" srcId="{03D6F011-0AEC-434D-899B-63B1C043DB8C}" destId="{29B6FFB2-79F1-444A-B5B6-6A8D1CB299AF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F9163561-4B2A-44F3-BAFA-731714B450C9}" type="presOf" srcId="{2A4384A0-1EA7-45CE-8380-B3198AED4561}" destId="{53FD7074-301B-48B7-B368-97CD81941A53}" srcOrd="1" destOrd="0" presId="urn:microsoft.com/office/officeart/2005/8/layout/process2"/>
    <dgm:cxn modelId="{88B4890A-7D5D-4468-8F81-465236743EC3}" type="presOf" srcId="{BE4839F4-6E89-4425-AE37-3417821897B3}" destId="{654DD4F1-F45A-4A9C-93AA-30737A4C1DC6}" srcOrd="0" destOrd="0" presId="urn:microsoft.com/office/officeart/2005/8/layout/process2"/>
    <dgm:cxn modelId="{0069BA3E-DA27-4F9A-B72C-4B9F96679C6B}" type="presOf" srcId="{9369CA4C-5C4D-404E-AA25-738C4E279C6E}" destId="{ACA2D08A-C683-4339-9764-73FCDA0371EC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8240C9F-62F9-4F17-86F3-C4D20A2D3B94}" type="presOf" srcId="{E8E03D60-B94B-4C49-8079-2942FF36E42C}" destId="{C39C2DA7-309F-40C7-9E88-958074786E2E}" srcOrd="0" destOrd="0" presId="urn:microsoft.com/office/officeart/2005/8/layout/process2"/>
    <dgm:cxn modelId="{5F67061C-F3A1-449F-B1EB-468E461A524E}" type="presOf" srcId="{E8E03D60-B94B-4C49-8079-2942FF36E42C}" destId="{4C59A48E-6F2D-4973-AC35-F7F5F32C9AFA}" srcOrd="1" destOrd="0" presId="urn:microsoft.com/office/officeart/2005/8/layout/process2"/>
    <dgm:cxn modelId="{361F7B64-9385-44CA-BB2A-DA01909E7C51}" type="presParOf" srcId="{ACA2D08A-C683-4339-9764-73FCDA0371EC}" destId="{3BBBFDC7-D76C-4458-8F4D-2A7FB1B6303E}" srcOrd="0" destOrd="0" presId="urn:microsoft.com/office/officeart/2005/8/layout/process2"/>
    <dgm:cxn modelId="{98A92E0D-3C77-445C-ABA9-EB430A3F1D1A}" type="presParOf" srcId="{ACA2D08A-C683-4339-9764-73FCDA0371EC}" destId="{DFB2B1CB-7175-418A-9169-7E501F937E7E}" srcOrd="1" destOrd="0" presId="urn:microsoft.com/office/officeart/2005/8/layout/process2"/>
    <dgm:cxn modelId="{DCAF6ED9-767C-47CF-9568-E794CBB5079B}" type="presParOf" srcId="{DFB2B1CB-7175-418A-9169-7E501F937E7E}" destId="{A966AC1A-C00B-4C52-B9FF-0F5D3244909A}" srcOrd="0" destOrd="0" presId="urn:microsoft.com/office/officeart/2005/8/layout/process2"/>
    <dgm:cxn modelId="{B46793E2-9DD2-47FB-9F6C-3E3925459313}" type="presParOf" srcId="{ACA2D08A-C683-4339-9764-73FCDA0371EC}" destId="{965A991E-46E0-4938-AE79-D8A87B32A5BA}" srcOrd="2" destOrd="0" presId="urn:microsoft.com/office/officeart/2005/8/layout/process2"/>
    <dgm:cxn modelId="{E6669244-89BE-4118-A819-1D30B42CC27A}" type="presParOf" srcId="{ACA2D08A-C683-4339-9764-73FCDA0371EC}" destId="{2B4B263F-4B14-4084-A51E-72C348DF5192}" srcOrd="3" destOrd="0" presId="urn:microsoft.com/office/officeart/2005/8/layout/process2"/>
    <dgm:cxn modelId="{DA941CB0-39B2-4FDD-8CD3-40D0BFBC8BF8}" type="presParOf" srcId="{2B4B263F-4B14-4084-A51E-72C348DF5192}" destId="{FEE0E53B-CAF7-4BC2-A543-4D4B22738326}" srcOrd="0" destOrd="0" presId="urn:microsoft.com/office/officeart/2005/8/layout/process2"/>
    <dgm:cxn modelId="{80D8F9F7-F8A3-45E8-8D46-A9AE2D5C3155}" type="presParOf" srcId="{ACA2D08A-C683-4339-9764-73FCDA0371EC}" destId="{AB55E93F-C1AE-415E-BF57-36F030B929FE}" srcOrd="4" destOrd="0" presId="urn:microsoft.com/office/officeart/2005/8/layout/process2"/>
    <dgm:cxn modelId="{D8363063-A4C4-4BB1-84A7-3B7857DE5D7E}" type="presParOf" srcId="{ACA2D08A-C683-4339-9764-73FCDA0371EC}" destId="{C945702B-CEFB-4CBD-91BD-C44FB0B65A3D}" srcOrd="5" destOrd="0" presId="urn:microsoft.com/office/officeart/2005/8/layout/process2"/>
    <dgm:cxn modelId="{AADD9185-D356-4655-9BDF-F8DEF0C8DA58}" type="presParOf" srcId="{C945702B-CEFB-4CBD-91BD-C44FB0B65A3D}" destId="{1B78BF1E-F35D-40BF-8053-0FDA0666EE9C}" srcOrd="0" destOrd="0" presId="urn:microsoft.com/office/officeart/2005/8/layout/process2"/>
    <dgm:cxn modelId="{08C21056-FB17-4AF0-9494-3052FD7D5F95}" type="presParOf" srcId="{ACA2D08A-C683-4339-9764-73FCDA0371EC}" destId="{9D3064A2-372B-4DF9-9530-27186C42CCAB}" srcOrd="6" destOrd="0" presId="urn:microsoft.com/office/officeart/2005/8/layout/process2"/>
    <dgm:cxn modelId="{A90CCD33-CB44-4E8D-9B5F-9857AEF68E35}" type="presParOf" srcId="{ACA2D08A-C683-4339-9764-73FCDA0371EC}" destId="{6417F398-EB99-437D-AD7E-D0313CD5A4C7}" srcOrd="7" destOrd="0" presId="urn:microsoft.com/office/officeart/2005/8/layout/process2"/>
    <dgm:cxn modelId="{2F26A76F-AD1E-4B26-ABEA-1F139686A554}" type="presParOf" srcId="{6417F398-EB99-437D-AD7E-D0313CD5A4C7}" destId="{53FD7074-301B-48B7-B368-97CD81941A53}" srcOrd="0" destOrd="0" presId="urn:microsoft.com/office/officeart/2005/8/layout/process2"/>
    <dgm:cxn modelId="{DB2001B7-D524-48D3-ABC0-B5947E025FC2}" type="presParOf" srcId="{ACA2D08A-C683-4339-9764-73FCDA0371EC}" destId="{FE5A67F3-C013-4D84-8707-498F33B3AE09}" srcOrd="8" destOrd="0" presId="urn:microsoft.com/office/officeart/2005/8/layout/process2"/>
    <dgm:cxn modelId="{ABB2F9AB-3F49-4B46-8285-9BF51F4FC09D}" type="presParOf" srcId="{ACA2D08A-C683-4339-9764-73FCDA0371EC}" destId="{B163BC98-41C1-42B4-AF4F-E97B25F00C66}" srcOrd="9" destOrd="0" presId="urn:microsoft.com/office/officeart/2005/8/layout/process2"/>
    <dgm:cxn modelId="{689DF0B8-E815-4B00-B083-297AF8C21F72}" type="presParOf" srcId="{B163BC98-41C1-42B4-AF4F-E97B25F00C66}" destId="{6A3A8110-672A-4AC3-B94D-458652622372}" srcOrd="0" destOrd="0" presId="urn:microsoft.com/office/officeart/2005/8/layout/process2"/>
    <dgm:cxn modelId="{D64E7597-DF94-4ED4-A491-2C9370449267}" type="presParOf" srcId="{ACA2D08A-C683-4339-9764-73FCDA0371EC}" destId="{654DD4F1-F45A-4A9C-93AA-30737A4C1DC6}" srcOrd="10" destOrd="0" presId="urn:microsoft.com/office/officeart/2005/8/layout/process2"/>
    <dgm:cxn modelId="{BCFEF1AA-F2E3-4853-B63B-37B8DB675C61}" type="presParOf" srcId="{ACA2D08A-C683-4339-9764-73FCDA0371EC}" destId="{86FE1CC5-32D1-4467-9C9C-0E2AD5AB0487}" srcOrd="11" destOrd="0" presId="urn:microsoft.com/office/officeart/2005/8/layout/process2"/>
    <dgm:cxn modelId="{73BCD646-317A-4819-A721-44A4C6EAFA18}" type="presParOf" srcId="{86FE1CC5-32D1-4467-9C9C-0E2AD5AB0487}" destId="{29B6FFB2-79F1-444A-B5B6-6A8D1CB299AF}" srcOrd="0" destOrd="0" presId="urn:microsoft.com/office/officeart/2005/8/layout/process2"/>
    <dgm:cxn modelId="{DED0DE43-EFD8-4C28-9134-37F7CD579907}" type="presParOf" srcId="{ACA2D08A-C683-4339-9764-73FCDA0371EC}" destId="{56D35255-BB26-458C-8806-0D1565471FF2}" srcOrd="12" destOrd="0" presId="urn:microsoft.com/office/officeart/2005/8/layout/process2"/>
    <dgm:cxn modelId="{1037F8AE-519A-44A8-98CC-BC2EA6D71B84}" type="presParOf" srcId="{ACA2D08A-C683-4339-9764-73FCDA0371EC}" destId="{D0120000-4373-4EE3-A719-CBE2D5C2DF5C}" srcOrd="13" destOrd="0" presId="urn:microsoft.com/office/officeart/2005/8/layout/process2"/>
    <dgm:cxn modelId="{B0FC91E0-44EF-4D51-BEFD-EFE51DE9B56C}" type="presParOf" srcId="{D0120000-4373-4EE3-A719-CBE2D5C2DF5C}" destId="{8E52059F-BB8E-4064-B126-4D7DCBC98EC9}" srcOrd="0" destOrd="0" presId="urn:microsoft.com/office/officeart/2005/8/layout/process2"/>
    <dgm:cxn modelId="{BD684F2B-B8EF-43D5-8F4F-5ACDFA03B61E}" type="presParOf" srcId="{ACA2D08A-C683-4339-9764-73FCDA0371EC}" destId="{BFEAE6E7-9418-41E5-B1C5-761AB42C10DA}" srcOrd="14" destOrd="0" presId="urn:microsoft.com/office/officeart/2005/8/layout/process2"/>
    <dgm:cxn modelId="{3A1F1473-A434-4211-ABB4-4A08206EFF25}" type="presParOf" srcId="{ACA2D08A-C683-4339-9764-73FCDA0371EC}" destId="{C39C2DA7-309F-40C7-9E88-958074786E2E}" srcOrd="15" destOrd="0" presId="urn:microsoft.com/office/officeart/2005/8/layout/process2"/>
    <dgm:cxn modelId="{71BBFB98-C6E1-4D76-B904-EDB67D8987E0}" type="presParOf" srcId="{C39C2DA7-309F-40C7-9E88-958074786E2E}" destId="{4C59A48E-6F2D-4973-AC35-F7F5F32C9AFA}" srcOrd="0" destOrd="0" presId="urn:microsoft.com/office/officeart/2005/8/layout/process2"/>
    <dgm:cxn modelId="{89D21D5B-39DC-4941-8B88-01DB6D309D7A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0EC49A08-1073-459F-87BF-D5AA4BA5C9CB}" type="presOf" srcId="{F128CA6B-59B3-43D2-A43A-D893D41780DC}" destId="{56D35255-BB26-458C-8806-0D1565471FF2}" srcOrd="0" destOrd="0" presId="urn:microsoft.com/office/officeart/2005/8/layout/process2"/>
    <dgm:cxn modelId="{016C7BA3-59B1-4FAB-B825-DA4B3B965C62}" type="presOf" srcId="{E9C8239A-F857-4F1C-9325-14A0F2144C13}" destId="{3BBBFDC7-D76C-4458-8F4D-2A7FB1B6303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A104F932-C7F2-4C72-A7C0-476E5DD405B5}" type="presOf" srcId="{9369CA4C-5C4D-404E-AA25-738C4E279C6E}" destId="{ACA2D08A-C683-4339-9764-73FCDA0371EC}" srcOrd="0" destOrd="0" presId="urn:microsoft.com/office/officeart/2005/8/layout/process2"/>
    <dgm:cxn modelId="{6C2AECEB-DD74-4453-99D5-E971A8359151}" type="presOf" srcId="{E8CA9696-963F-4631-8C30-36FC64BFA859}" destId="{8E52059F-BB8E-4064-B126-4D7DCBC98EC9}" srcOrd="1" destOrd="0" presId="urn:microsoft.com/office/officeart/2005/8/layout/process2"/>
    <dgm:cxn modelId="{EB5B239E-51C3-41A2-931E-E4642CC7AEC5}" type="presOf" srcId="{17895556-1A56-42A7-BD5C-713CC1AF39D1}" destId="{9D3064A2-372B-4DF9-9530-27186C42CCAB}" srcOrd="0" destOrd="0" presId="urn:microsoft.com/office/officeart/2005/8/layout/process2"/>
    <dgm:cxn modelId="{27EC6F9F-B59F-43F1-B622-2E597E86A64F}" type="presOf" srcId="{E8E03D60-B94B-4C49-8079-2942FF36E42C}" destId="{C39C2DA7-309F-40C7-9E88-958074786E2E}" srcOrd="0" destOrd="0" presId="urn:microsoft.com/office/officeart/2005/8/layout/process2"/>
    <dgm:cxn modelId="{6BA74506-029A-4D36-87E9-1FCEF7CAA914}" type="presOf" srcId="{2A4384A0-1EA7-45CE-8380-B3198AED4561}" destId="{53FD7074-301B-48B7-B368-97CD81941A53}" srcOrd="1" destOrd="0" presId="urn:microsoft.com/office/officeart/2005/8/layout/process2"/>
    <dgm:cxn modelId="{5AF56DF5-70A4-49CE-96D9-B239E5F3FD19}" type="presOf" srcId="{58B9B694-89B6-40BF-B532-4EAB3262C007}" destId="{6A3A8110-672A-4AC3-B94D-458652622372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606F062C-1991-4040-8633-4D0A31775DF9}" type="presOf" srcId="{0AF0E7B4-19CD-4A59-9DA3-DED03009D3E3}" destId="{2B4B263F-4B14-4084-A51E-72C348DF5192}" srcOrd="0" destOrd="0" presId="urn:microsoft.com/office/officeart/2005/8/layout/process2"/>
    <dgm:cxn modelId="{AAE431E2-C734-4BFC-8507-8D3FB3457E78}" type="presOf" srcId="{2A4384A0-1EA7-45CE-8380-B3198AED4561}" destId="{6417F398-EB99-437D-AD7E-D0313CD5A4C7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216A4F0-2DF4-481E-A066-F65274EAEBEF}" type="presOf" srcId="{A991BABF-8795-412B-A35B-9A83ED1065D6}" destId="{A966AC1A-C00B-4C52-B9FF-0F5D3244909A}" srcOrd="1" destOrd="0" presId="urn:microsoft.com/office/officeart/2005/8/layout/process2"/>
    <dgm:cxn modelId="{BA675D86-8629-4C15-B674-231E8537DE1C}" type="presOf" srcId="{6FFD8450-89B4-43D2-91D2-95DCF3432754}" destId="{C945702B-CEFB-4CBD-91BD-C44FB0B65A3D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907E228C-C570-490A-BB53-AE2F87C8A244}" type="presOf" srcId="{ED779350-B19B-453F-B8F5-3B67A502A2CB}" destId="{AB55E93F-C1AE-415E-BF57-36F030B929FE}" srcOrd="0" destOrd="0" presId="urn:microsoft.com/office/officeart/2005/8/layout/process2"/>
    <dgm:cxn modelId="{DED96468-71FB-4ABF-A734-7C40F440228E}" type="presOf" srcId="{E8E03D60-B94B-4C49-8079-2942FF36E42C}" destId="{4C59A48E-6F2D-4973-AC35-F7F5F32C9AFA}" srcOrd="1" destOrd="0" presId="urn:microsoft.com/office/officeart/2005/8/layout/process2"/>
    <dgm:cxn modelId="{9A684E50-931B-42D1-95A3-01FB89318F69}" type="presOf" srcId="{45D09D3B-0D29-449C-8EFB-38F9EB552BB4}" destId="{FE5A67F3-C013-4D84-8707-498F33B3AE09}" srcOrd="0" destOrd="0" presId="urn:microsoft.com/office/officeart/2005/8/layout/process2"/>
    <dgm:cxn modelId="{9C0ECF5B-F2D4-4D46-B979-4617E20505DF}" type="presOf" srcId="{0AF0E7B4-19CD-4A59-9DA3-DED03009D3E3}" destId="{FEE0E53B-CAF7-4BC2-A543-4D4B22738326}" srcOrd="1" destOrd="0" presId="urn:microsoft.com/office/officeart/2005/8/layout/process2"/>
    <dgm:cxn modelId="{0D091B60-3135-45A6-9D6E-9E79F40D1891}" type="presOf" srcId="{03D6F011-0AEC-434D-899B-63B1C043DB8C}" destId="{86FE1CC5-32D1-4467-9C9C-0E2AD5AB0487}" srcOrd="0" destOrd="0" presId="urn:microsoft.com/office/officeart/2005/8/layout/process2"/>
    <dgm:cxn modelId="{FD0AB166-9EFD-4040-BEF9-1537DE00E2D9}" type="presOf" srcId="{E8CA9696-963F-4631-8C30-36FC64BFA859}" destId="{D0120000-4373-4EE3-A719-CBE2D5C2DF5C}" srcOrd="0" destOrd="0" presId="urn:microsoft.com/office/officeart/2005/8/layout/process2"/>
    <dgm:cxn modelId="{DFD392E5-0402-4C09-8EF2-478D1ED09EC7}" type="presOf" srcId="{A991BABF-8795-412B-A35B-9A83ED1065D6}" destId="{DFB2B1CB-7175-418A-9169-7E501F937E7E}" srcOrd="0" destOrd="0" presId="urn:microsoft.com/office/officeart/2005/8/layout/process2"/>
    <dgm:cxn modelId="{BA2733A2-7FF1-4788-8F5A-1431AC04CCAF}" type="presOf" srcId="{6FFD8450-89B4-43D2-91D2-95DCF3432754}" destId="{1B78BF1E-F35D-40BF-8053-0FDA0666EE9C}" srcOrd="1" destOrd="0" presId="urn:microsoft.com/office/officeart/2005/8/layout/process2"/>
    <dgm:cxn modelId="{3F7D615A-3BDD-44C4-998F-4CF4745D977D}" type="presOf" srcId="{0D7CCC52-BA18-4CD5-88C1-38018E85987E}" destId="{BFEAE6E7-9418-41E5-B1C5-761AB42C10DA}" srcOrd="0" destOrd="0" presId="urn:microsoft.com/office/officeart/2005/8/layout/process2"/>
    <dgm:cxn modelId="{90856F15-555C-4670-829A-909F4E2C508E}" type="presOf" srcId="{CB32E19B-E20E-4927-A257-B3F06687A80C}" destId="{F3527357-3AB1-40FE-A88F-6F5033F614B3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5AE27D02-A006-4324-BB48-D1A432100519}" type="presOf" srcId="{BE4839F4-6E89-4425-AE37-3417821897B3}" destId="{654DD4F1-F45A-4A9C-93AA-30737A4C1DC6}" srcOrd="0" destOrd="0" presId="urn:microsoft.com/office/officeart/2005/8/layout/process2"/>
    <dgm:cxn modelId="{8EAD7A79-22D8-47F7-8BF5-1C6B82112206}" type="presOf" srcId="{03D6F011-0AEC-434D-899B-63B1C043DB8C}" destId="{29B6FFB2-79F1-444A-B5B6-6A8D1CB299AF}" srcOrd="1" destOrd="0" presId="urn:microsoft.com/office/officeart/2005/8/layout/process2"/>
    <dgm:cxn modelId="{CA3BF549-FB6E-445F-BA0E-1202038C287F}" type="presOf" srcId="{58B9B694-89B6-40BF-B532-4EAB3262C007}" destId="{B163BC98-41C1-42B4-AF4F-E97B25F00C6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20D6DAC5-7292-4EAC-A683-DE7E9E34FFA4}" type="presOf" srcId="{354110A8-3251-4024-AF96-ED07F24BE84E}" destId="{965A991E-46E0-4938-AE79-D8A87B32A5BA}" srcOrd="0" destOrd="0" presId="urn:microsoft.com/office/officeart/2005/8/layout/process2"/>
    <dgm:cxn modelId="{7B32E738-27A0-4BE5-B4D8-DFB588DC64BF}" type="presParOf" srcId="{ACA2D08A-C683-4339-9764-73FCDA0371EC}" destId="{3BBBFDC7-D76C-4458-8F4D-2A7FB1B6303E}" srcOrd="0" destOrd="0" presId="urn:microsoft.com/office/officeart/2005/8/layout/process2"/>
    <dgm:cxn modelId="{200E41A5-EE8F-4EB4-B377-77BB78D5B9F0}" type="presParOf" srcId="{ACA2D08A-C683-4339-9764-73FCDA0371EC}" destId="{DFB2B1CB-7175-418A-9169-7E501F937E7E}" srcOrd="1" destOrd="0" presId="urn:microsoft.com/office/officeart/2005/8/layout/process2"/>
    <dgm:cxn modelId="{6A865C0D-A441-4ED1-A813-427DBED2EF53}" type="presParOf" srcId="{DFB2B1CB-7175-418A-9169-7E501F937E7E}" destId="{A966AC1A-C00B-4C52-B9FF-0F5D3244909A}" srcOrd="0" destOrd="0" presId="urn:microsoft.com/office/officeart/2005/8/layout/process2"/>
    <dgm:cxn modelId="{0C0F5EEE-8E40-4A6C-8BA9-21F2D772D7F7}" type="presParOf" srcId="{ACA2D08A-C683-4339-9764-73FCDA0371EC}" destId="{965A991E-46E0-4938-AE79-D8A87B32A5BA}" srcOrd="2" destOrd="0" presId="urn:microsoft.com/office/officeart/2005/8/layout/process2"/>
    <dgm:cxn modelId="{465112BE-9D0F-4D47-90C9-A3F5E0EEE3E6}" type="presParOf" srcId="{ACA2D08A-C683-4339-9764-73FCDA0371EC}" destId="{2B4B263F-4B14-4084-A51E-72C348DF5192}" srcOrd="3" destOrd="0" presId="urn:microsoft.com/office/officeart/2005/8/layout/process2"/>
    <dgm:cxn modelId="{A1B610C0-BED8-4631-9992-FA1A8028B06C}" type="presParOf" srcId="{2B4B263F-4B14-4084-A51E-72C348DF5192}" destId="{FEE0E53B-CAF7-4BC2-A543-4D4B22738326}" srcOrd="0" destOrd="0" presId="urn:microsoft.com/office/officeart/2005/8/layout/process2"/>
    <dgm:cxn modelId="{01F39FDA-83F6-40E8-A29B-4D3A76AC3F89}" type="presParOf" srcId="{ACA2D08A-C683-4339-9764-73FCDA0371EC}" destId="{AB55E93F-C1AE-415E-BF57-36F030B929FE}" srcOrd="4" destOrd="0" presId="urn:microsoft.com/office/officeart/2005/8/layout/process2"/>
    <dgm:cxn modelId="{27AA0B1B-8EBA-4AAD-89A6-A0300E6F1757}" type="presParOf" srcId="{ACA2D08A-C683-4339-9764-73FCDA0371EC}" destId="{C945702B-CEFB-4CBD-91BD-C44FB0B65A3D}" srcOrd="5" destOrd="0" presId="urn:microsoft.com/office/officeart/2005/8/layout/process2"/>
    <dgm:cxn modelId="{2891F6D2-CDD5-4DA8-9186-FF2E4F683DC8}" type="presParOf" srcId="{C945702B-CEFB-4CBD-91BD-C44FB0B65A3D}" destId="{1B78BF1E-F35D-40BF-8053-0FDA0666EE9C}" srcOrd="0" destOrd="0" presId="urn:microsoft.com/office/officeart/2005/8/layout/process2"/>
    <dgm:cxn modelId="{C0F0E72D-91BD-4AFB-9BDE-2941A1891A3C}" type="presParOf" srcId="{ACA2D08A-C683-4339-9764-73FCDA0371EC}" destId="{9D3064A2-372B-4DF9-9530-27186C42CCAB}" srcOrd="6" destOrd="0" presId="urn:microsoft.com/office/officeart/2005/8/layout/process2"/>
    <dgm:cxn modelId="{3797AF40-60C2-4E04-B91F-0023DB08DCB9}" type="presParOf" srcId="{ACA2D08A-C683-4339-9764-73FCDA0371EC}" destId="{6417F398-EB99-437D-AD7E-D0313CD5A4C7}" srcOrd="7" destOrd="0" presId="urn:microsoft.com/office/officeart/2005/8/layout/process2"/>
    <dgm:cxn modelId="{76364A59-C7F8-4FF4-982B-7C78CC1545BB}" type="presParOf" srcId="{6417F398-EB99-437D-AD7E-D0313CD5A4C7}" destId="{53FD7074-301B-48B7-B368-97CD81941A53}" srcOrd="0" destOrd="0" presId="urn:microsoft.com/office/officeart/2005/8/layout/process2"/>
    <dgm:cxn modelId="{A6C26AC5-3466-486C-93DF-6BA85FCF0BA8}" type="presParOf" srcId="{ACA2D08A-C683-4339-9764-73FCDA0371EC}" destId="{FE5A67F3-C013-4D84-8707-498F33B3AE09}" srcOrd="8" destOrd="0" presId="urn:microsoft.com/office/officeart/2005/8/layout/process2"/>
    <dgm:cxn modelId="{6BDBF377-9C09-48B9-99EC-44400BE4493B}" type="presParOf" srcId="{ACA2D08A-C683-4339-9764-73FCDA0371EC}" destId="{B163BC98-41C1-42B4-AF4F-E97B25F00C66}" srcOrd="9" destOrd="0" presId="urn:microsoft.com/office/officeart/2005/8/layout/process2"/>
    <dgm:cxn modelId="{B9A896F2-B2AC-4C2C-ABBD-4031F22D956D}" type="presParOf" srcId="{B163BC98-41C1-42B4-AF4F-E97B25F00C66}" destId="{6A3A8110-672A-4AC3-B94D-458652622372}" srcOrd="0" destOrd="0" presId="urn:microsoft.com/office/officeart/2005/8/layout/process2"/>
    <dgm:cxn modelId="{59B3894A-9519-4FAF-B563-9F9271690A38}" type="presParOf" srcId="{ACA2D08A-C683-4339-9764-73FCDA0371EC}" destId="{654DD4F1-F45A-4A9C-93AA-30737A4C1DC6}" srcOrd="10" destOrd="0" presId="urn:microsoft.com/office/officeart/2005/8/layout/process2"/>
    <dgm:cxn modelId="{362B596F-B06C-4A47-A540-E1C3D0EDEF99}" type="presParOf" srcId="{ACA2D08A-C683-4339-9764-73FCDA0371EC}" destId="{86FE1CC5-32D1-4467-9C9C-0E2AD5AB0487}" srcOrd="11" destOrd="0" presId="urn:microsoft.com/office/officeart/2005/8/layout/process2"/>
    <dgm:cxn modelId="{7EE742CC-CBF9-4F4B-9838-3615420E3650}" type="presParOf" srcId="{86FE1CC5-32D1-4467-9C9C-0E2AD5AB0487}" destId="{29B6FFB2-79F1-444A-B5B6-6A8D1CB299AF}" srcOrd="0" destOrd="0" presId="urn:microsoft.com/office/officeart/2005/8/layout/process2"/>
    <dgm:cxn modelId="{DFFCA4C1-615B-40A9-B03E-CF38D9B92526}" type="presParOf" srcId="{ACA2D08A-C683-4339-9764-73FCDA0371EC}" destId="{56D35255-BB26-458C-8806-0D1565471FF2}" srcOrd="12" destOrd="0" presId="urn:microsoft.com/office/officeart/2005/8/layout/process2"/>
    <dgm:cxn modelId="{CDACC4A0-7E57-4DC4-9D08-F8FE8BACF4A3}" type="presParOf" srcId="{ACA2D08A-C683-4339-9764-73FCDA0371EC}" destId="{D0120000-4373-4EE3-A719-CBE2D5C2DF5C}" srcOrd="13" destOrd="0" presId="urn:microsoft.com/office/officeart/2005/8/layout/process2"/>
    <dgm:cxn modelId="{F11DE8EC-159D-4882-BC45-647DF7BCBD9F}" type="presParOf" srcId="{D0120000-4373-4EE3-A719-CBE2D5C2DF5C}" destId="{8E52059F-BB8E-4064-B126-4D7DCBC98EC9}" srcOrd="0" destOrd="0" presId="urn:microsoft.com/office/officeart/2005/8/layout/process2"/>
    <dgm:cxn modelId="{883C6D41-E7AD-42EB-B63D-EAD017649112}" type="presParOf" srcId="{ACA2D08A-C683-4339-9764-73FCDA0371EC}" destId="{BFEAE6E7-9418-41E5-B1C5-761AB42C10DA}" srcOrd="14" destOrd="0" presId="urn:microsoft.com/office/officeart/2005/8/layout/process2"/>
    <dgm:cxn modelId="{941E37DE-1248-4C2B-9A5F-42A79147AB4F}" type="presParOf" srcId="{ACA2D08A-C683-4339-9764-73FCDA0371EC}" destId="{C39C2DA7-309F-40C7-9E88-958074786E2E}" srcOrd="15" destOrd="0" presId="urn:microsoft.com/office/officeart/2005/8/layout/process2"/>
    <dgm:cxn modelId="{397A99D4-D414-4BC7-ABB3-9D378646440E}" type="presParOf" srcId="{C39C2DA7-309F-40C7-9E88-958074786E2E}" destId="{4C59A48E-6F2D-4973-AC35-F7F5F32C9AFA}" srcOrd="0" destOrd="0" presId="urn:microsoft.com/office/officeart/2005/8/layout/process2"/>
    <dgm:cxn modelId="{8BB94116-288E-47EC-8EA6-0803AAD62CF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43009B-704E-4457-B42E-74C632BBFAD8}" type="presOf" srcId="{58B9B694-89B6-40BF-B532-4EAB3262C007}" destId="{6A3A8110-672A-4AC3-B94D-458652622372}" srcOrd="1" destOrd="0" presId="urn:microsoft.com/office/officeart/2005/8/layout/process2"/>
    <dgm:cxn modelId="{6C7961EE-73F3-4963-8E46-8CBD641B9B68}" type="presOf" srcId="{354110A8-3251-4024-AF96-ED07F24BE84E}" destId="{965A991E-46E0-4938-AE79-D8A87B32A5BA}" srcOrd="0" destOrd="0" presId="urn:microsoft.com/office/officeart/2005/8/layout/process2"/>
    <dgm:cxn modelId="{F8312EF6-F287-47AD-9F2E-2C84F4AE0D76}" type="presOf" srcId="{0AF0E7B4-19CD-4A59-9DA3-DED03009D3E3}" destId="{2B4B263F-4B14-4084-A51E-72C348DF519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79B616B-E4AA-4221-8FDA-5115B5438FEB}" type="presOf" srcId="{58B9B694-89B6-40BF-B532-4EAB3262C007}" destId="{B163BC98-41C1-42B4-AF4F-E97B25F00C66}" srcOrd="0" destOrd="0" presId="urn:microsoft.com/office/officeart/2005/8/layout/process2"/>
    <dgm:cxn modelId="{23AF0F0A-B9F9-43F6-8FBF-383997D9528B}" type="presOf" srcId="{E8CA9696-963F-4631-8C30-36FC64BFA859}" destId="{D0120000-4373-4EE3-A719-CBE2D5C2DF5C}" srcOrd="0" destOrd="0" presId="urn:microsoft.com/office/officeart/2005/8/layout/process2"/>
    <dgm:cxn modelId="{B12227E1-AA64-491F-B22A-73A83C2157C1}" type="presOf" srcId="{BE4839F4-6E89-4425-AE37-3417821897B3}" destId="{654DD4F1-F45A-4A9C-93AA-30737A4C1DC6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5DA1F86D-5EBC-4E43-81AB-87E86DCAAA52}" type="presOf" srcId="{2A4384A0-1EA7-45CE-8380-B3198AED4561}" destId="{53FD7074-301B-48B7-B368-97CD81941A53}" srcOrd="1" destOrd="0" presId="urn:microsoft.com/office/officeart/2005/8/layout/process2"/>
    <dgm:cxn modelId="{D0A4A23B-97B1-4A45-A65E-3708DA7D2CFF}" type="presOf" srcId="{03D6F011-0AEC-434D-899B-63B1C043DB8C}" destId="{29B6FFB2-79F1-444A-B5B6-6A8D1CB299AF}" srcOrd="1" destOrd="0" presId="urn:microsoft.com/office/officeart/2005/8/layout/process2"/>
    <dgm:cxn modelId="{A9BA1EF2-91E8-4FCB-A1A3-6883514FBD4F}" type="presOf" srcId="{A991BABF-8795-412B-A35B-9A83ED1065D6}" destId="{A966AC1A-C00B-4C52-B9FF-0F5D3244909A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59A5BDC-8E1D-42B9-ABAD-0E24F051B025}" type="presOf" srcId="{E8E03D60-B94B-4C49-8079-2942FF36E42C}" destId="{C39C2DA7-309F-40C7-9E88-958074786E2E}" srcOrd="0" destOrd="0" presId="urn:microsoft.com/office/officeart/2005/8/layout/process2"/>
    <dgm:cxn modelId="{6BFE8308-FF5F-4632-971F-5822EBE783D4}" type="presOf" srcId="{6FFD8450-89B4-43D2-91D2-95DCF3432754}" destId="{C945702B-CEFB-4CBD-91BD-C44FB0B65A3D}" srcOrd="0" destOrd="0" presId="urn:microsoft.com/office/officeart/2005/8/layout/process2"/>
    <dgm:cxn modelId="{CDC3C2E7-0674-48F5-8851-60C8DAD87012}" type="presOf" srcId="{E8E03D60-B94B-4C49-8079-2942FF36E42C}" destId="{4C59A48E-6F2D-4973-AC35-F7F5F32C9AFA}" srcOrd="1" destOrd="0" presId="urn:microsoft.com/office/officeart/2005/8/layout/process2"/>
    <dgm:cxn modelId="{7793EC9D-692D-434F-A12F-8524210441BC}" type="presOf" srcId="{0AF0E7B4-19CD-4A59-9DA3-DED03009D3E3}" destId="{FEE0E53B-CAF7-4BC2-A543-4D4B22738326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0EC78E5-0FB7-4F1F-A307-687A8E7028AC}" type="presOf" srcId="{17895556-1A56-42A7-BD5C-713CC1AF39D1}" destId="{9D3064A2-372B-4DF9-9530-27186C42CCAB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C8E813A-FEE2-4A19-ADCB-66B982397F34}" type="presOf" srcId="{A991BABF-8795-412B-A35B-9A83ED1065D6}" destId="{DFB2B1CB-7175-418A-9169-7E501F937E7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7F0ECFD-F2FA-49EB-BBA0-192E1228DDE7}" type="presOf" srcId="{03D6F011-0AEC-434D-899B-63B1C043DB8C}" destId="{86FE1CC5-32D1-4467-9C9C-0E2AD5AB048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24AAD99-FDE4-45A7-8FBF-2DF0BC58B6F2}" type="presOf" srcId="{ED779350-B19B-453F-B8F5-3B67A502A2CB}" destId="{AB55E93F-C1AE-415E-BF57-36F030B929FE}" srcOrd="0" destOrd="0" presId="urn:microsoft.com/office/officeart/2005/8/layout/process2"/>
    <dgm:cxn modelId="{915B270D-AD70-4072-B6B1-C760FA4519F0}" type="presOf" srcId="{6FFD8450-89B4-43D2-91D2-95DCF3432754}" destId="{1B78BF1E-F35D-40BF-8053-0FDA0666EE9C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95A7255B-391B-4471-99DD-28E21B4714EF}" type="presOf" srcId="{F128CA6B-59B3-43D2-A43A-D893D41780DC}" destId="{56D35255-BB26-458C-8806-0D1565471FF2}" srcOrd="0" destOrd="0" presId="urn:microsoft.com/office/officeart/2005/8/layout/process2"/>
    <dgm:cxn modelId="{ADDA576C-D549-4584-A744-594D021B60A6}" type="presOf" srcId="{E9C8239A-F857-4F1C-9325-14A0F2144C13}" destId="{3BBBFDC7-D76C-4458-8F4D-2A7FB1B6303E}" srcOrd="0" destOrd="0" presId="urn:microsoft.com/office/officeart/2005/8/layout/process2"/>
    <dgm:cxn modelId="{08FFA6F2-618A-4FC8-B7B0-D893C444F646}" type="presOf" srcId="{0D7CCC52-BA18-4CD5-88C1-38018E85987E}" destId="{BFEAE6E7-9418-41E5-B1C5-761AB42C10DA}" srcOrd="0" destOrd="0" presId="urn:microsoft.com/office/officeart/2005/8/layout/process2"/>
    <dgm:cxn modelId="{61FE67CB-C83F-4DEC-B10C-ECD2FA7CF832}" type="presOf" srcId="{45D09D3B-0D29-449C-8EFB-38F9EB552BB4}" destId="{FE5A67F3-C013-4D84-8707-498F33B3AE09}" srcOrd="0" destOrd="0" presId="urn:microsoft.com/office/officeart/2005/8/layout/process2"/>
    <dgm:cxn modelId="{C22B2994-98B5-4660-989E-73644638ACAC}" type="presOf" srcId="{E8CA9696-963F-4631-8C30-36FC64BFA859}" destId="{8E52059F-BB8E-4064-B126-4D7DCBC98EC9}" srcOrd="1" destOrd="0" presId="urn:microsoft.com/office/officeart/2005/8/layout/process2"/>
    <dgm:cxn modelId="{7DD7DAF7-75B7-43F4-92AD-1CC3D807604F}" type="presOf" srcId="{CB32E19B-E20E-4927-A257-B3F06687A80C}" destId="{F3527357-3AB1-40FE-A88F-6F5033F614B3}" srcOrd="0" destOrd="0" presId="urn:microsoft.com/office/officeart/2005/8/layout/process2"/>
    <dgm:cxn modelId="{309A8186-B673-4B27-8636-686E5FE14EB0}" type="presOf" srcId="{9369CA4C-5C4D-404E-AA25-738C4E279C6E}" destId="{ACA2D08A-C683-4339-9764-73FCDA0371EC}" srcOrd="0" destOrd="0" presId="urn:microsoft.com/office/officeart/2005/8/layout/process2"/>
    <dgm:cxn modelId="{6FD45B9F-83C2-412E-A81E-3CD1614DA36C}" type="presOf" srcId="{2A4384A0-1EA7-45CE-8380-B3198AED4561}" destId="{6417F398-EB99-437D-AD7E-D0313CD5A4C7}" srcOrd="0" destOrd="0" presId="urn:microsoft.com/office/officeart/2005/8/layout/process2"/>
    <dgm:cxn modelId="{4386B20D-83E9-44F5-9179-26F74E518926}" type="presParOf" srcId="{ACA2D08A-C683-4339-9764-73FCDA0371EC}" destId="{3BBBFDC7-D76C-4458-8F4D-2A7FB1B6303E}" srcOrd="0" destOrd="0" presId="urn:microsoft.com/office/officeart/2005/8/layout/process2"/>
    <dgm:cxn modelId="{A9A6FF7E-1075-4419-92A2-6A6F085935A6}" type="presParOf" srcId="{ACA2D08A-C683-4339-9764-73FCDA0371EC}" destId="{DFB2B1CB-7175-418A-9169-7E501F937E7E}" srcOrd="1" destOrd="0" presId="urn:microsoft.com/office/officeart/2005/8/layout/process2"/>
    <dgm:cxn modelId="{20948E09-F0EB-4095-9C31-18D47E5D3AE6}" type="presParOf" srcId="{DFB2B1CB-7175-418A-9169-7E501F937E7E}" destId="{A966AC1A-C00B-4C52-B9FF-0F5D3244909A}" srcOrd="0" destOrd="0" presId="urn:microsoft.com/office/officeart/2005/8/layout/process2"/>
    <dgm:cxn modelId="{3456D7D9-AA65-4FD2-891A-C1651011424E}" type="presParOf" srcId="{ACA2D08A-C683-4339-9764-73FCDA0371EC}" destId="{965A991E-46E0-4938-AE79-D8A87B32A5BA}" srcOrd="2" destOrd="0" presId="urn:microsoft.com/office/officeart/2005/8/layout/process2"/>
    <dgm:cxn modelId="{D43409E8-FF07-4443-848C-596FC6FF023B}" type="presParOf" srcId="{ACA2D08A-C683-4339-9764-73FCDA0371EC}" destId="{2B4B263F-4B14-4084-A51E-72C348DF5192}" srcOrd="3" destOrd="0" presId="urn:microsoft.com/office/officeart/2005/8/layout/process2"/>
    <dgm:cxn modelId="{D3A9560E-2B99-42AB-8AA8-216E61FE3ECF}" type="presParOf" srcId="{2B4B263F-4B14-4084-A51E-72C348DF5192}" destId="{FEE0E53B-CAF7-4BC2-A543-4D4B22738326}" srcOrd="0" destOrd="0" presId="urn:microsoft.com/office/officeart/2005/8/layout/process2"/>
    <dgm:cxn modelId="{1CF9ED5B-67C0-40A3-899B-6BE4994DE814}" type="presParOf" srcId="{ACA2D08A-C683-4339-9764-73FCDA0371EC}" destId="{AB55E93F-C1AE-415E-BF57-36F030B929FE}" srcOrd="4" destOrd="0" presId="urn:microsoft.com/office/officeart/2005/8/layout/process2"/>
    <dgm:cxn modelId="{22BBB217-1E3C-449B-B764-2B18158D542A}" type="presParOf" srcId="{ACA2D08A-C683-4339-9764-73FCDA0371EC}" destId="{C945702B-CEFB-4CBD-91BD-C44FB0B65A3D}" srcOrd="5" destOrd="0" presId="urn:microsoft.com/office/officeart/2005/8/layout/process2"/>
    <dgm:cxn modelId="{F4365E1B-1D31-4522-B32E-4C880FA02D62}" type="presParOf" srcId="{C945702B-CEFB-4CBD-91BD-C44FB0B65A3D}" destId="{1B78BF1E-F35D-40BF-8053-0FDA0666EE9C}" srcOrd="0" destOrd="0" presId="urn:microsoft.com/office/officeart/2005/8/layout/process2"/>
    <dgm:cxn modelId="{FE5C7E16-C853-48C4-B49C-D1815117DA9E}" type="presParOf" srcId="{ACA2D08A-C683-4339-9764-73FCDA0371EC}" destId="{9D3064A2-372B-4DF9-9530-27186C42CCAB}" srcOrd="6" destOrd="0" presId="urn:microsoft.com/office/officeart/2005/8/layout/process2"/>
    <dgm:cxn modelId="{9881D7B8-EC6B-43B6-8410-CCCB4E611528}" type="presParOf" srcId="{ACA2D08A-C683-4339-9764-73FCDA0371EC}" destId="{6417F398-EB99-437D-AD7E-D0313CD5A4C7}" srcOrd="7" destOrd="0" presId="urn:microsoft.com/office/officeart/2005/8/layout/process2"/>
    <dgm:cxn modelId="{9F94C6AE-C12E-4355-A18E-83B466B547A1}" type="presParOf" srcId="{6417F398-EB99-437D-AD7E-D0313CD5A4C7}" destId="{53FD7074-301B-48B7-B368-97CD81941A53}" srcOrd="0" destOrd="0" presId="urn:microsoft.com/office/officeart/2005/8/layout/process2"/>
    <dgm:cxn modelId="{D33C4560-DBF5-4F52-A79A-C539DB95D6AC}" type="presParOf" srcId="{ACA2D08A-C683-4339-9764-73FCDA0371EC}" destId="{FE5A67F3-C013-4D84-8707-498F33B3AE09}" srcOrd="8" destOrd="0" presId="urn:microsoft.com/office/officeart/2005/8/layout/process2"/>
    <dgm:cxn modelId="{9783CF03-4F30-4954-9E69-5F88B553EBF9}" type="presParOf" srcId="{ACA2D08A-C683-4339-9764-73FCDA0371EC}" destId="{B163BC98-41C1-42B4-AF4F-E97B25F00C66}" srcOrd="9" destOrd="0" presId="urn:microsoft.com/office/officeart/2005/8/layout/process2"/>
    <dgm:cxn modelId="{3BFF7A6C-7C46-4BBA-A983-84F9C5BD8091}" type="presParOf" srcId="{B163BC98-41C1-42B4-AF4F-E97B25F00C66}" destId="{6A3A8110-672A-4AC3-B94D-458652622372}" srcOrd="0" destOrd="0" presId="urn:microsoft.com/office/officeart/2005/8/layout/process2"/>
    <dgm:cxn modelId="{FD1C29EB-A37D-4180-894E-338A72090FE6}" type="presParOf" srcId="{ACA2D08A-C683-4339-9764-73FCDA0371EC}" destId="{654DD4F1-F45A-4A9C-93AA-30737A4C1DC6}" srcOrd="10" destOrd="0" presId="urn:microsoft.com/office/officeart/2005/8/layout/process2"/>
    <dgm:cxn modelId="{48626D32-37A5-4352-9DE5-FD1234B9CA91}" type="presParOf" srcId="{ACA2D08A-C683-4339-9764-73FCDA0371EC}" destId="{86FE1CC5-32D1-4467-9C9C-0E2AD5AB0487}" srcOrd="11" destOrd="0" presId="urn:microsoft.com/office/officeart/2005/8/layout/process2"/>
    <dgm:cxn modelId="{1CBCD8C8-C6BB-4900-AD9E-8927256C9F86}" type="presParOf" srcId="{86FE1CC5-32D1-4467-9C9C-0E2AD5AB0487}" destId="{29B6FFB2-79F1-444A-B5B6-6A8D1CB299AF}" srcOrd="0" destOrd="0" presId="urn:microsoft.com/office/officeart/2005/8/layout/process2"/>
    <dgm:cxn modelId="{A44A308A-FE5C-43A1-9C70-336B90623A57}" type="presParOf" srcId="{ACA2D08A-C683-4339-9764-73FCDA0371EC}" destId="{56D35255-BB26-458C-8806-0D1565471FF2}" srcOrd="12" destOrd="0" presId="urn:microsoft.com/office/officeart/2005/8/layout/process2"/>
    <dgm:cxn modelId="{6EF9A38C-BE47-44FC-A76E-406F4666DC45}" type="presParOf" srcId="{ACA2D08A-C683-4339-9764-73FCDA0371EC}" destId="{D0120000-4373-4EE3-A719-CBE2D5C2DF5C}" srcOrd="13" destOrd="0" presId="urn:microsoft.com/office/officeart/2005/8/layout/process2"/>
    <dgm:cxn modelId="{AAA64287-6FD7-4D2A-8547-42DF316D2DDB}" type="presParOf" srcId="{D0120000-4373-4EE3-A719-CBE2D5C2DF5C}" destId="{8E52059F-BB8E-4064-B126-4D7DCBC98EC9}" srcOrd="0" destOrd="0" presId="urn:microsoft.com/office/officeart/2005/8/layout/process2"/>
    <dgm:cxn modelId="{33477E23-EDEA-4EB9-AA4A-31E438C37B69}" type="presParOf" srcId="{ACA2D08A-C683-4339-9764-73FCDA0371EC}" destId="{BFEAE6E7-9418-41E5-B1C5-761AB42C10DA}" srcOrd="14" destOrd="0" presId="urn:microsoft.com/office/officeart/2005/8/layout/process2"/>
    <dgm:cxn modelId="{24A471BA-316D-490E-A073-A1976F06FE89}" type="presParOf" srcId="{ACA2D08A-C683-4339-9764-73FCDA0371EC}" destId="{C39C2DA7-309F-40C7-9E88-958074786E2E}" srcOrd="15" destOrd="0" presId="urn:microsoft.com/office/officeart/2005/8/layout/process2"/>
    <dgm:cxn modelId="{ED3186EF-D532-404F-8EF0-2F6986F554A8}" type="presParOf" srcId="{C39C2DA7-309F-40C7-9E88-958074786E2E}" destId="{4C59A48E-6F2D-4973-AC35-F7F5F32C9AFA}" srcOrd="0" destOrd="0" presId="urn:microsoft.com/office/officeart/2005/8/layout/process2"/>
    <dgm:cxn modelId="{AE466041-1681-45B2-AE3C-741CCF528397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0516A3C-6F86-4B4E-A6A0-AAE478356836}" type="presOf" srcId="{E9C8239A-F857-4F1C-9325-14A0F2144C13}" destId="{3BBBFDC7-D76C-4458-8F4D-2A7FB1B6303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1FB3AF5A-70D9-4CD0-8685-94A1815FB68F}" type="presOf" srcId="{2A4384A0-1EA7-45CE-8380-B3198AED4561}" destId="{6417F398-EB99-437D-AD7E-D0313CD5A4C7}" srcOrd="0" destOrd="0" presId="urn:microsoft.com/office/officeart/2005/8/layout/process2"/>
    <dgm:cxn modelId="{D178437E-A7FD-4E45-AE73-3510D7F7EA45}" type="presOf" srcId="{58B9B694-89B6-40BF-B532-4EAB3262C007}" destId="{6A3A8110-672A-4AC3-B94D-458652622372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7E468889-E0CA-4A67-A159-73AB9C2EE324}" type="presOf" srcId="{58B9B694-89B6-40BF-B532-4EAB3262C007}" destId="{B163BC98-41C1-42B4-AF4F-E97B25F00C66}" srcOrd="0" destOrd="0" presId="urn:microsoft.com/office/officeart/2005/8/layout/process2"/>
    <dgm:cxn modelId="{0E8E7F3E-5FD0-4910-838B-473F1CA0A7C3}" type="presOf" srcId="{A991BABF-8795-412B-A35B-9A83ED1065D6}" destId="{DFB2B1CB-7175-418A-9169-7E501F937E7E}" srcOrd="0" destOrd="0" presId="urn:microsoft.com/office/officeart/2005/8/layout/process2"/>
    <dgm:cxn modelId="{D75147E2-1A13-4762-B160-72D70B030758}" type="presOf" srcId="{E8E03D60-B94B-4C49-8079-2942FF36E42C}" destId="{4C59A48E-6F2D-4973-AC35-F7F5F32C9AFA}" srcOrd="1" destOrd="0" presId="urn:microsoft.com/office/officeart/2005/8/layout/process2"/>
    <dgm:cxn modelId="{98611C94-B183-4246-887E-B228BA9A836F}" type="presOf" srcId="{0D7CCC52-BA18-4CD5-88C1-38018E85987E}" destId="{BFEAE6E7-9418-41E5-B1C5-761AB42C10DA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F91E4589-2EE3-4B0D-B0B1-E0786838FB3B}" type="presOf" srcId="{E8CA9696-963F-4631-8C30-36FC64BFA859}" destId="{D0120000-4373-4EE3-A719-CBE2D5C2DF5C}" srcOrd="0" destOrd="0" presId="urn:microsoft.com/office/officeart/2005/8/layout/process2"/>
    <dgm:cxn modelId="{3B8BA683-CE45-4D3A-9A04-6DA6C9EC1A28}" type="presOf" srcId="{F128CA6B-59B3-43D2-A43A-D893D41780DC}" destId="{56D35255-BB26-458C-8806-0D1565471FF2}" srcOrd="0" destOrd="0" presId="urn:microsoft.com/office/officeart/2005/8/layout/process2"/>
    <dgm:cxn modelId="{E2500713-5521-4842-A49D-9AE11AAE1E32}" type="presOf" srcId="{BE4839F4-6E89-4425-AE37-3417821897B3}" destId="{654DD4F1-F45A-4A9C-93AA-30737A4C1DC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C0BBBD8-B3E1-472E-A3C8-737E3B934A52}" type="presOf" srcId="{E8CA9696-963F-4631-8C30-36FC64BFA859}" destId="{8E52059F-BB8E-4064-B126-4D7DCBC98EC9}" srcOrd="1" destOrd="0" presId="urn:microsoft.com/office/officeart/2005/8/layout/process2"/>
    <dgm:cxn modelId="{52CEDD49-84C9-41C8-AACF-1DAB48BF35F3}" type="presOf" srcId="{17895556-1A56-42A7-BD5C-713CC1AF39D1}" destId="{9D3064A2-372B-4DF9-9530-27186C42CCAB}" srcOrd="0" destOrd="0" presId="urn:microsoft.com/office/officeart/2005/8/layout/process2"/>
    <dgm:cxn modelId="{225939B4-E3C2-4F5D-8918-3D57D1AF79F4}" type="presOf" srcId="{6FFD8450-89B4-43D2-91D2-95DCF3432754}" destId="{1B78BF1E-F35D-40BF-8053-0FDA0666EE9C}" srcOrd="1" destOrd="0" presId="urn:microsoft.com/office/officeart/2005/8/layout/process2"/>
    <dgm:cxn modelId="{7F649AF0-AC73-44B9-8BCE-9FC6982FECEC}" type="presOf" srcId="{9369CA4C-5C4D-404E-AA25-738C4E279C6E}" destId="{ACA2D08A-C683-4339-9764-73FCDA0371EC}" srcOrd="0" destOrd="0" presId="urn:microsoft.com/office/officeart/2005/8/layout/process2"/>
    <dgm:cxn modelId="{6643E5C7-0997-48ED-A741-6F0BDB80226D}" type="presOf" srcId="{45D09D3B-0D29-449C-8EFB-38F9EB552BB4}" destId="{FE5A67F3-C013-4D84-8707-498F33B3AE09}" srcOrd="0" destOrd="0" presId="urn:microsoft.com/office/officeart/2005/8/layout/process2"/>
    <dgm:cxn modelId="{B74BBFEB-5D59-469C-A016-74C6A461AA8D}" type="presOf" srcId="{354110A8-3251-4024-AF96-ED07F24BE84E}" destId="{965A991E-46E0-4938-AE79-D8A87B32A5BA}" srcOrd="0" destOrd="0" presId="urn:microsoft.com/office/officeart/2005/8/layout/process2"/>
    <dgm:cxn modelId="{C123BBA0-511E-4CFE-89AC-C40E46631901}" type="presOf" srcId="{CB32E19B-E20E-4927-A257-B3F06687A80C}" destId="{F3527357-3AB1-40FE-A88F-6F5033F614B3}" srcOrd="0" destOrd="0" presId="urn:microsoft.com/office/officeart/2005/8/layout/process2"/>
    <dgm:cxn modelId="{863066AB-1877-423D-9147-57F045A69C90}" type="presOf" srcId="{E8E03D60-B94B-4C49-8079-2942FF36E42C}" destId="{C39C2DA7-309F-40C7-9E88-958074786E2E}" srcOrd="0" destOrd="0" presId="urn:microsoft.com/office/officeart/2005/8/layout/process2"/>
    <dgm:cxn modelId="{C9071F21-D819-4741-99F1-F746B7393947}" type="presOf" srcId="{0AF0E7B4-19CD-4A59-9DA3-DED03009D3E3}" destId="{FEE0E53B-CAF7-4BC2-A543-4D4B22738326}" srcOrd="1" destOrd="0" presId="urn:microsoft.com/office/officeart/2005/8/layout/process2"/>
    <dgm:cxn modelId="{4B1F028D-89F0-43EB-9854-4462DD91297F}" type="presOf" srcId="{ED779350-B19B-453F-B8F5-3B67A502A2CB}" destId="{AB55E93F-C1AE-415E-BF57-36F030B929FE}" srcOrd="0" destOrd="0" presId="urn:microsoft.com/office/officeart/2005/8/layout/process2"/>
    <dgm:cxn modelId="{41289C6B-0B90-49A5-B946-E760BA6EF6A8}" type="presOf" srcId="{2A4384A0-1EA7-45CE-8380-B3198AED4561}" destId="{53FD7074-301B-48B7-B368-97CD81941A53}" srcOrd="1" destOrd="0" presId="urn:microsoft.com/office/officeart/2005/8/layout/process2"/>
    <dgm:cxn modelId="{EFE0A3A7-C012-4692-96E9-1F167B4236C5}" type="presOf" srcId="{03D6F011-0AEC-434D-899B-63B1C043DB8C}" destId="{86FE1CC5-32D1-4467-9C9C-0E2AD5AB0487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48251695-89FA-49D2-96D4-CA93F658B445}" type="presOf" srcId="{03D6F011-0AEC-434D-899B-63B1C043DB8C}" destId="{29B6FFB2-79F1-444A-B5B6-6A8D1CB299AF}" srcOrd="1" destOrd="0" presId="urn:microsoft.com/office/officeart/2005/8/layout/process2"/>
    <dgm:cxn modelId="{C1D2DFE5-93C4-4A0D-A1E5-F097B7CFA681}" type="presOf" srcId="{A991BABF-8795-412B-A35B-9A83ED1065D6}" destId="{A966AC1A-C00B-4C52-B9FF-0F5D3244909A}" srcOrd="1" destOrd="0" presId="urn:microsoft.com/office/officeart/2005/8/layout/process2"/>
    <dgm:cxn modelId="{2B397566-70E0-4724-8EA6-A1E2C685FF4A}" type="presOf" srcId="{6FFD8450-89B4-43D2-91D2-95DCF3432754}" destId="{C945702B-CEFB-4CBD-91BD-C44FB0B65A3D}" srcOrd="0" destOrd="0" presId="urn:microsoft.com/office/officeart/2005/8/layout/process2"/>
    <dgm:cxn modelId="{75D39A9C-B634-45DC-9D60-C31A7EB7AC11}" type="presOf" srcId="{0AF0E7B4-19CD-4A59-9DA3-DED03009D3E3}" destId="{2B4B263F-4B14-4084-A51E-72C348DF5192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AEC037D-9E2F-4385-8991-741B3BE40AF8}" type="presParOf" srcId="{ACA2D08A-C683-4339-9764-73FCDA0371EC}" destId="{3BBBFDC7-D76C-4458-8F4D-2A7FB1B6303E}" srcOrd="0" destOrd="0" presId="urn:microsoft.com/office/officeart/2005/8/layout/process2"/>
    <dgm:cxn modelId="{3778E673-53A5-4A70-AF31-04580AE14A1A}" type="presParOf" srcId="{ACA2D08A-C683-4339-9764-73FCDA0371EC}" destId="{DFB2B1CB-7175-418A-9169-7E501F937E7E}" srcOrd="1" destOrd="0" presId="urn:microsoft.com/office/officeart/2005/8/layout/process2"/>
    <dgm:cxn modelId="{488DA96A-D8FF-4802-82BB-760DBF055148}" type="presParOf" srcId="{DFB2B1CB-7175-418A-9169-7E501F937E7E}" destId="{A966AC1A-C00B-4C52-B9FF-0F5D3244909A}" srcOrd="0" destOrd="0" presId="urn:microsoft.com/office/officeart/2005/8/layout/process2"/>
    <dgm:cxn modelId="{B8459D3E-E8FC-48B4-A739-62E18AF53229}" type="presParOf" srcId="{ACA2D08A-C683-4339-9764-73FCDA0371EC}" destId="{965A991E-46E0-4938-AE79-D8A87B32A5BA}" srcOrd="2" destOrd="0" presId="urn:microsoft.com/office/officeart/2005/8/layout/process2"/>
    <dgm:cxn modelId="{970BB5FE-7D1F-4D31-9183-6E78CD332552}" type="presParOf" srcId="{ACA2D08A-C683-4339-9764-73FCDA0371EC}" destId="{2B4B263F-4B14-4084-A51E-72C348DF5192}" srcOrd="3" destOrd="0" presId="urn:microsoft.com/office/officeart/2005/8/layout/process2"/>
    <dgm:cxn modelId="{64284B1C-CD7C-40EC-9CE1-57083D90496E}" type="presParOf" srcId="{2B4B263F-4B14-4084-A51E-72C348DF5192}" destId="{FEE0E53B-CAF7-4BC2-A543-4D4B22738326}" srcOrd="0" destOrd="0" presId="urn:microsoft.com/office/officeart/2005/8/layout/process2"/>
    <dgm:cxn modelId="{13CBAFA3-7425-4EEC-9523-DC86D42861F4}" type="presParOf" srcId="{ACA2D08A-C683-4339-9764-73FCDA0371EC}" destId="{AB55E93F-C1AE-415E-BF57-36F030B929FE}" srcOrd="4" destOrd="0" presId="urn:microsoft.com/office/officeart/2005/8/layout/process2"/>
    <dgm:cxn modelId="{2D2B26AF-CF8D-4B59-86EE-4E89C1ACBDDF}" type="presParOf" srcId="{ACA2D08A-C683-4339-9764-73FCDA0371EC}" destId="{C945702B-CEFB-4CBD-91BD-C44FB0B65A3D}" srcOrd="5" destOrd="0" presId="urn:microsoft.com/office/officeart/2005/8/layout/process2"/>
    <dgm:cxn modelId="{C75FC7DB-4C2C-4F3B-AD40-98D889A72944}" type="presParOf" srcId="{C945702B-CEFB-4CBD-91BD-C44FB0B65A3D}" destId="{1B78BF1E-F35D-40BF-8053-0FDA0666EE9C}" srcOrd="0" destOrd="0" presId="urn:microsoft.com/office/officeart/2005/8/layout/process2"/>
    <dgm:cxn modelId="{8B4E7B47-B12E-447A-AC7B-69C5BDFC1F79}" type="presParOf" srcId="{ACA2D08A-C683-4339-9764-73FCDA0371EC}" destId="{9D3064A2-372B-4DF9-9530-27186C42CCAB}" srcOrd="6" destOrd="0" presId="urn:microsoft.com/office/officeart/2005/8/layout/process2"/>
    <dgm:cxn modelId="{D5F2F1B7-35C5-4A23-99F6-86B4C96E3B8E}" type="presParOf" srcId="{ACA2D08A-C683-4339-9764-73FCDA0371EC}" destId="{6417F398-EB99-437D-AD7E-D0313CD5A4C7}" srcOrd="7" destOrd="0" presId="urn:microsoft.com/office/officeart/2005/8/layout/process2"/>
    <dgm:cxn modelId="{D5682957-268A-4E32-8954-6152CA97DE68}" type="presParOf" srcId="{6417F398-EB99-437D-AD7E-D0313CD5A4C7}" destId="{53FD7074-301B-48B7-B368-97CD81941A53}" srcOrd="0" destOrd="0" presId="urn:microsoft.com/office/officeart/2005/8/layout/process2"/>
    <dgm:cxn modelId="{82B16681-67F2-4A23-908B-F5370211A40D}" type="presParOf" srcId="{ACA2D08A-C683-4339-9764-73FCDA0371EC}" destId="{FE5A67F3-C013-4D84-8707-498F33B3AE09}" srcOrd="8" destOrd="0" presId="urn:microsoft.com/office/officeart/2005/8/layout/process2"/>
    <dgm:cxn modelId="{178AD40A-7DB7-4AE0-B723-635F4E74B816}" type="presParOf" srcId="{ACA2D08A-C683-4339-9764-73FCDA0371EC}" destId="{B163BC98-41C1-42B4-AF4F-E97B25F00C66}" srcOrd="9" destOrd="0" presId="urn:microsoft.com/office/officeart/2005/8/layout/process2"/>
    <dgm:cxn modelId="{0E209913-9EC6-414B-AC2A-F1692362057B}" type="presParOf" srcId="{B163BC98-41C1-42B4-AF4F-E97B25F00C66}" destId="{6A3A8110-672A-4AC3-B94D-458652622372}" srcOrd="0" destOrd="0" presId="urn:microsoft.com/office/officeart/2005/8/layout/process2"/>
    <dgm:cxn modelId="{6EB3556D-8971-48BE-A06B-A65C14BD78A5}" type="presParOf" srcId="{ACA2D08A-C683-4339-9764-73FCDA0371EC}" destId="{654DD4F1-F45A-4A9C-93AA-30737A4C1DC6}" srcOrd="10" destOrd="0" presId="urn:microsoft.com/office/officeart/2005/8/layout/process2"/>
    <dgm:cxn modelId="{9C172ADC-9A38-4E0A-BECB-B141E10AF15F}" type="presParOf" srcId="{ACA2D08A-C683-4339-9764-73FCDA0371EC}" destId="{86FE1CC5-32D1-4467-9C9C-0E2AD5AB0487}" srcOrd="11" destOrd="0" presId="urn:microsoft.com/office/officeart/2005/8/layout/process2"/>
    <dgm:cxn modelId="{BADFED0C-1983-4F90-8CF5-78876677C2A8}" type="presParOf" srcId="{86FE1CC5-32D1-4467-9C9C-0E2AD5AB0487}" destId="{29B6FFB2-79F1-444A-B5B6-6A8D1CB299AF}" srcOrd="0" destOrd="0" presId="urn:microsoft.com/office/officeart/2005/8/layout/process2"/>
    <dgm:cxn modelId="{82B3F9A2-D8AB-4F77-B6DD-D89BB2C13BF2}" type="presParOf" srcId="{ACA2D08A-C683-4339-9764-73FCDA0371EC}" destId="{56D35255-BB26-458C-8806-0D1565471FF2}" srcOrd="12" destOrd="0" presId="urn:microsoft.com/office/officeart/2005/8/layout/process2"/>
    <dgm:cxn modelId="{A4967223-1643-4FCD-8EF9-C8C83B5CBB2D}" type="presParOf" srcId="{ACA2D08A-C683-4339-9764-73FCDA0371EC}" destId="{D0120000-4373-4EE3-A719-CBE2D5C2DF5C}" srcOrd="13" destOrd="0" presId="urn:microsoft.com/office/officeart/2005/8/layout/process2"/>
    <dgm:cxn modelId="{75D7FD23-79EA-455A-8879-BC50DDA30B2B}" type="presParOf" srcId="{D0120000-4373-4EE3-A719-CBE2D5C2DF5C}" destId="{8E52059F-BB8E-4064-B126-4D7DCBC98EC9}" srcOrd="0" destOrd="0" presId="urn:microsoft.com/office/officeart/2005/8/layout/process2"/>
    <dgm:cxn modelId="{B3762179-D700-4465-A349-C2BDA09481E9}" type="presParOf" srcId="{ACA2D08A-C683-4339-9764-73FCDA0371EC}" destId="{BFEAE6E7-9418-41E5-B1C5-761AB42C10DA}" srcOrd="14" destOrd="0" presId="urn:microsoft.com/office/officeart/2005/8/layout/process2"/>
    <dgm:cxn modelId="{4FDACE1D-FBC6-4BB2-A90D-9E28E42EB5C4}" type="presParOf" srcId="{ACA2D08A-C683-4339-9764-73FCDA0371EC}" destId="{C39C2DA7-309F-40C7-9E88-958074786E2E}" srcOrd="15" destOrd="0" presId="urn:microsoft.com/office/officeart/2005/8/layout/process2"/>
    <dgm:cxn modelId="{3A3C68FF-4786-4E8A-9CE3-CEFB3451CEEF}" type="presParOf" srcId="{C39C2DA7-309F-40C7-9E88-958074786E2E}" destId="{4C59A48E-6F2D-4973-AC35-F7F5F32C9AFA}" srcOrd="0" destOrd="0" presId="urn:microsoft.com/office/officeart/2005/8/layout/process2"/>
    <dgm:cxn modelId="{FE9EF490-8406-46A5-AD78-3074FAE3C501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FE34650-FBF9-42C0-8086-6523B0AA9BF0}" type="presOf" srcId="{9369CA4C-5C4D-404E-AA25-738C4E279C6E}" destId="{ACA2D08A-C683-4339-9764-73FCDA0371EC}" srcOrd="0" destOrd="0" presId="urn:microsoft.com/office/officeart/2005/8/layout/process2"/>
    <dgm:cxn modelId="{EAB8413D-E242-4FA7-BBC3-3402856E9B42}" type="presOf" srcId="{2A4384A0-1EA7-45CE-8380-B3198AED4561}" destId="{53FD7074-301B-48B7-B368-97CD81941A53}" srcOrd="1" destOrd="0" presId="urn:microsoft.com/office/officeart/2005/8/layout/process2"/>
    <dgm:cxn modelId="{F29D0E1B-9FF3-4807-B3E4-64E9FE5F243A}" type="presOf" srcId="{45D09D3B-0D29-449C-8EFB-38F9EB552BB4}" destId="{FE5A67F3-C013-4D84-8707-498F33B3AE09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D92CDDA-5A8A-411E-9773-BDBB8DECDD12}" type="presOf" srcId="{0AF0E7B4-19CD-4A59-9DA3-DED03009D3E3}" destId="{FEE0E53B-CAF7-4BC2-A543-4D4B22738326}" srcOrd="1" destOrd="0" presId="urn:microsoft.com/office/officeart/2005/8/layout/process2"/>
    <dgm:cxn modelId="{ACF81C1A-D053-45A7-AA07-E07A1DE9C2F0}" type="presOf" srcId="{A991BABF-8795-412B-A35B-9A83ED1065D6}" destId="{A966AC1A-C00B-4C52-B9FF-0F5D3244909A}" srcOrd="1" destOrd="0" presId="urn:microsoft.com/office/officeart/2005/8/layout/process2"/>
    <dgm:cxn modelId="{4F5DE4C4-2665-4F0A-9F16-D12A5C9D624D}" type="presOf" srcId="{E8CA9696-963F-4631-8C30-36FC64BFA859}" destId="{D0120000-4373-4EE3-A719-CBE2D5C2DF5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E1547CD-052D-4752-B3CC-3099DA3A28E7}" type="presOf" srcId="{E9C8239A-F857-4F1C-9325-14A0F2144C13}" destId="{3BBBFDC7-D76C-4458-8F4D-2A7FB1B6303E}" srcOrd="0" destOrd="0" presId="urn:microsoft.com/office/officeart/2005/8/layout/process2"/>
    <dgm:cxn modelId="{231CA64B-7EAF-469E-B8F9-314FF5D69873}" type="presOf" srcId="{ED779350-B19B-453F-B8F5-3B67A502A2CB}" destId="{AB55E93F-C1AE-415E-BF57-36F030B929F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19A1871D-80B7-4EE3-AAD0-AA7C081FEFE0}" type="presOf" srcId="{6FFD8450-89B4-43D2-91D2-95DCF3432754}" destId="{C945702B-CEFB-4CBD-91BD-C44FB0B65A3D}" srcOrd="0" destOrd="0" presId="urn:microsoft.com/office/officeart/2005/8/layout/process2"/>
    <dgm:cxn modelId="{5B03914F-4D05-4C8F-ABC4-0CB626C1E173}" type="presOf" srcId="{03D6F011-0AEC-434D-899B-63B1C043DB8C}" destId="{86FE1CC5-32D1-4467-9C9C-0E2AD5AB0487}" srcOrd="0" destOrd="0" presId="urn:microsoft.com/office/officeart/2005/8/layout/process2"/>
    <dgm:cxn modelId="{8FCDBBBF-5154-495F-9B75-C7F59A1CADCE}" type="presOf" srcId="{E8E03D60-B94B-4C49-8079-2942FF36E42C}" destId="{4C59A48E-6F2D-4973-AC35-F7F5F32C9AFA}" srcOrd="1" destOrd="0" presId="urn:microsoft.com/office/officeart/2005/8/layout/process2"/>
    <dgm:cxn modelId="{1FFB15CA-832C-4ED4-8F82-09B1AECD87EE}" type="presOf" srcId="{CB32E19B-E20E-4927-A257-B3F06687A80C}" destId="{F3527357-3AB1-40FE-A88F-6F5033F614B3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0D325C4C-6A2D-4083-927E-C791E0CF9FEE}" type="presOf" srcId="{58B9B694-89B6-40BF-B532-4EAB3262C007}" destId="{6A3A8110-672A-4AC3-B94D-458652622372}" srcOrd="1" destOrd="0" presId="urn:microsoft.com/office/officeart/2005/8/layout/process2"/>
    <dgm:cxn modelId="{93B75791-8FF7-4E23-987A-97DE06C1297C}" type="presOf" srcId="{354110A8-3251-4024-AF96-ED07F24BE84E}" destId="{965A991E-46E0-4938-AE79-D8A87B32A5BA}" srcOrd="0" destOrd="0" presId="urn:microsoft.com/office/officeart/2005/8/layout/process2"/>
    <dgm:cxn modelId="{DAB78B2B-74A0-4D30-84E0-CBA99B24D8DC}" type="presOf" srcId="{A991BABF-8795-412B-A35B-9A83ED1065D6}" destId="{DFB2B1CB-7175-418A-9169-7E501F937E7E}" srcOrd="0" destOrd="0" presId="urn:microsoft.com/office/officeart/2005/8/layout/process2"/>
    <dgm:cxn modelId="{BB311F92-59B2-4AC4-80E3-031ACF59E105}" type="presOf" srcId="{F128CA6B-59B3-43D2-A43A-D893D41780DC}" destId="{56D35255-BB26-458C-8806-0D1565471FF2}" srcOrd="0" destOrd="0" presId="urn:microsoft.com/office/officeart/2005/8/layout/process2"/>
    <dgm:cxn modelId="{3AECC6AB-89A8-4494-B76B-099500F42DD2}" type="presOf" srcId="{03D6F011-0AEC-434D-899B-63B1C043DB8C}" destId="{29B6FFB2-79F1-444A-B5B6-6A8D1CB299AF}" srcOrd="1" destOrd="0" presId="urn:microsoft.com/office/officeart/2005/8/layout/process2"/>
    <dgm:cxn modelId="{A1E4A33D-248C-441C-BBFA-D6C46A033F0F}" type="presOf" srcId="{17895556-1A56-42A7-BD5C-713CC1AF39D1}" destId="{9D3064A2-372B-4DF9-9530-27186C42CCAB}" srcOrd="0" destOrd="0" presId="urn:microsoft.com/office/officeart/2005/8/layout/process2"/>
    <dgm:cxn modelId="{520D2B0C-27AC-48DF-A3DE-51893A3EB0EF}" type="presOf" srcId="{0D7CCC52-BA18-4CD5-88C1-38018E85987E}" destId="{BFEAE6E7-9418-41E5-B1C5-761AB42C10DA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7DDA03BD-8A81-4CF6-8B4F-5EDEB655DF66}" type="presOf" srcId="{BE4839F4-6E89-4425-AE37-3417821897B3}" destId="{654DD4F1-F45A-4A9C-93AA-30737A4C1DC6}" srcOrd="0" destOrd="0" presId="urn:microsoft.com/office/officeart/2005/8/layout/process2"/>
    <dgm:cxn modelId="{D3F0AE8C-3D00-48E8-A456-103875BBB3C5}" type="presOf" srcId="{E8E03D60-B94B-4C49-8079-2942FF36E42C}" destId="{C39C2DA7-309F-40C7-9E88-958074786E2E}" srcOrd="0" destOrd="0" presId="urn:microsoft.com/office/officeart/2005/8/layout/process2"/>
    <dgm:cxn modelId="{CE253160-7D65-4E28-ACDA-0596B9E205CA}" type="presOf" srcId="{2A4384A0-1EA7-45CE-8380-B3198AED4561}" destId="{6417F398-EB99-437D-AD7E-D0313CD5A4C7}" srcOrd="0" destOrd="0" presId="urn:microsoft.com/office/officeart/2005/8/layout/process2"/>
    <dgm:cxn modelId="{6B842452-F603-48B9-A503-4D074AB529A0}" type="presOf" srcId="{58B9B694-89B6-40BF-B532-4EAB3262C007}" destId="{B163BC98-41C1-42B4-AF4F-E97B25F00C6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48084DE2-6078-4013-A31C-074D3B38DA74}" type="presOf" srcId="{6FFD8450-89B4-43D2-91D2-95DCF3432754}" destId="{1B78BF1E-F35D-40BF-8053-0FDA0666EE9C}" srcOrd="1" destOrd="0" presId="urn:microsoft.com/office/officeart/2005/8/layout/process2"/>
    <dgm:cxn modelId="{9D923AF4-9EDE-4B5E-958C-BC76FB01D514}" type="presOf" srcId="{E8CA9696-963F-4631-8C30-36FC64BFA859}" destId="{8E52059F-BB8E-4064-B126-4D7DCBC98EC9}" srcOrd="1" destOrd="0" presId="urn:microsoft.com/office/officeart/2005/8/layout/process2"/>
    <dgm:cxn modelId="{E14AAF4C-13D5-4582-A849-38492B8FD2F5}" type="presOf" srcId="{0AF0E7B4-19CD-4A59-9DA3-DED03009D3E3}" destId="{2B4B263F-4B14-4084-A51E-72C348DF5192}" srcOrd="0" destOrd="0" presId="urn:microsoft.com/office/officeart/2005/8/layout/process2"/>
    <dgm:cxn modelId="{0ED415E9-F94D-46E7-9381-FA07215D27F9}" type="presParOf" srcId="{ACA2D08A-C683-4339-9764-73FCDA0371EC}" destId="{3BBBFDC7-D76C-4458-8F4D-2A7FB1B6303E}" srcOrd="0" destOrd="0" presId="urn:microsoft.com/office/officeart/2005/8/layout/process2"/>
    <dgm:cxn modelId="{F364219D-8DF3-4FA2-800D-18769C649BC1}" type="presParOf" srcId="{ACA2D08A-C683-4339-9764-73FCDA0371EC}" destId="{DFB2B1CB-7175-418A-9169-7E501F937E7E}" srcOrd="1" destOrd="0" presId="urn:microsoft.com/office/officeart/2005/8/layout/process2"/>
    <dgm:cxn modelId="{86E13ABC-C128-4C61-B71D-D349AAF26E0A}" type="presParOf" srcId="{DFB2B1CB-7175-418A-9169-7E501F937E7E}" destId="{A966AC1A-C00B-4C52-B9FF-0F5D3244909A}" srcOrd="0" destOrd="0" presId="urn:microsoft.com/office/officeart/2005/8/layout/process2"/>
    <dgm:cxn modelId="{BCAEC283-54D1-4A56-BCD6-BB8B1B505F8A}" type="presParOf" srcId="{ACA2D08A-C683-4339-9764-73FCDA0371EC}" destId="{965A991E-46E0-4938-AE79-D8A87B32A5BA}" srcOrd="2" destOrd="0" presId="urn:microsoft.com/office/officeart/2005/8/layout/process2"/>
    <dgm:cxn modelId="{291E653F-3197-4E2C-8F7E-8A33E1AE7CC1}" type="presParOf" srcId="{ACA2D08A-C683-4339-9764-73FCDA0371EC}" destId="{2B4B263F-4B14-4084-A51E-72C348DF5192}" srcOrd="3" destOrd="0" presId="urn:microsoft.com/office/officeart/2005/8/layout/process2"/>
    <dgm:cxn modelId="{324D9A6A-A540-4CEB-8EED-2842470E4402}" type="presParOf" srcId="{2B4B263F-4B14-4084-A51E-72C348DF5192}" destId="{FEE0E53B-CAF7-4BC2-A543-4D4B22738326}" srcOrd="0" destOrd="0" presId="urn:microsoft.com/office/officeart/2005/8/layout/process2"/>
    <dgm:cxn modelId="{8EEDF6C1-B60D-4BFB-9B69-C04F4E712D66}" type="presParOf" srcId="{ACA2D08A-C683-4339-9764-73FCDA0371EC}" destId="{AB55E93F-C1AE-415E-BF57-36F030B929FE}" srcOrd="4" destOrd="0" presId="urn:microsoft.com/office/officeart/2005/8/layout/process2"/>
    <dgm:cxn modelId="{1767A867-93F3-44B0-9748-2330FD5D47EC}" type="presParOf" srcId="{ACA2D08A-C683-4339-9764-73FCDA0371EC}" destId="{C945702B-CEFB-4CBD-91BD-C44FB0B65A3D}" srcOrd="5" destOrd="0" presId="urn:microsoft.com/office/officeart/2005/8/layout/process2"/>
    <dgm:cxn modelId="{83ADB3B0-F6D8-4327-A0ED-9B8F83A9DE37}" type="presParOf" srcId="{C945702B-CEFB-4CBD-91BD-C44FB0B65A3D}" destId="{1B78BF1E-F35D-40BF-8053-0FDA0666EE9C}" srcOrd="0" destOrd="0" presId="urn:microsoft.com/office/officeart/2005/8/layout/process2"/>
    <dgm:cxn modelId="{F2132C42-0BA9-41DF-BDEE-21EF8641F88D}" type="presParOf" srcId="{ACA2D08A-C683-4339-9764-73FCDA0371EC}" destId="{9D3064A2-372B-4DF9-9530-27186C42CCAB}" srcOrd="6" destOrd="0" presId="urn:microsoft.com/office/officeart/2005/8/layout/process2"/>
    <dgm:cxn modelId="{7303F581-E291-429C-B544-152D719FC0FC}" type="presParOf" srcId="{ACA2D08A-C683-4339-9764-73FCDA0371EC}" destId="{6417F398-EB99-437D-AD7E-D0313CD5A4C7}" srcOrd="7" destOrd="0" presId="urn:microsoft.com/office/officeart/2005/8/layout/process2"/>
    <dgm:cxn modelId="{979CEB8A-9DD8-4FF0-94AD-893862EAE678}" type="presParOf" srcId="{6417F398-EB99-437D-AD7E-D0313CD5A4C7}" destId="{53FD7074-301B-48B7-B368-97CD81941A53}" srcOrd="0" destOrd="0" presId="urn:microsoft.com/office/officeart/2005/8/layout/process2"/>
    <dgm:cxn modelId="{4E7F1BB7-A738-4DCC-9D17-D0089786FA46}" type="presParOf" srcId="{ACA2D08A-C683-4339-9764-73FCDA0371EC}" destId="{FE5A67F3-C013-4D84-8707-498F33B3AE09}" srcOrd="8" destOrd="0" presId="urn:microsoft.com/office/officeart/2005/8/layout/process2"/>
    <dgm:cxn modelId="{69BC74C8-5E4C-4448-845F-9955DBEDE492}" type="presParOf" srcId="{ACA2D08A-C683-4339-9764-73FCDA0371EC}" destId="{B163BC98-41C1-42B4-AF4F-E97B25F00C66}" srcOrd="9" destOrd="0" presId="urn:microsoft.com/office/officeart/2005/8/layout/process2"/>
    <dgm:cxn modelId="{1EAE38D6-EC59-49B5-A447-7723F0AB5134}" type="presParOf" srcId="{B163BC98-41C1-42B4-AF4F-E97B25F00C66}" destId="{6A3A8110-672A-4AC3-B94D-458652622372}" srcOrd="0" destOrd="0" presId="urn:microsoft.com/office/officeart/2005/8/layout/process2"/>
    <dgm:cxn modelId="{243B339B-F567-4B26-AD2C-A0D6B3E7F07D}" type="presParOf" srcId="{ACA2D08A-C683-4339-9764-73FCDA0371EC}" destId="{654DD4F1-F45A-4A9C-93AA-30737A4C1DC6}" srcOrd="10" destOrd="0" presId="urn:microsoft.com/office/officeart/2005/8/layout/process2"/>
    <dgm:cxn modelId="{D548AA0D-E93A-4DCB-9B96-1E3039FC4974}" type="presParOf" srcId="{ACA2D08A-C683-4339-9764-73FCDA0371EC}" destId="{86FE1CC5-32D1-4467-9C9C-0E2AD5AB0487}" srcOrd="11" destOrd="0" presId="urn:microsoft.com/office/officeart/2005/8/layout/process2"/>
    <dgm:cxn modelId="{CFB15B39-F7F9-4E16-AC0A-5C27899A678E}" type="presParOf" srcId="{86FE1CC5-32D1-4467-9C9C-0E2AD5AB0487}" destId="{29B6FFB2-79F1-444A-B5B6-6A8D1CB299AF}" srcOrd="0" destOrd="0" presId="urn:microsoft.com/office/officeart/2005/8/layout/process2"/>
    <dgm:cxn modelId="{0D8D7F64-8C7C-4111-B1A9-8DAB67B3F2D1}" type="presParOf" srcId="{ACA2D08A-C683-4339-9764-73FCDA0371EC}" destId="{56D35255-BB26-458C-8806-0D1565471FF2}" srcOrd="12" destOrd="0" presId="urn:microsoft.com/office/officeart/2005/8/layout/process2"/>
    <dgm:cxn modelId="{023F3C98-A70D-4B06-82AD-B80287FB4728}" type="presParOf" srcId="{ACA2D08A-C683-4339-9764-73FCDA0371EC}" destId="{D0120000-4373-4EE3-A719-CBE2D5C2DF5C}" srcOrd="13" destOrd="0" presId="urn:microsoft.com/office/officeart/2005/8/layout/process2"/>
    <dgm:cxn modelId="{B2C229F1-28A0-4DFA-B441-84BD1D22E9ED}" type="presParOf" srcId="{D0120000-4373-4EE3-A719-CBE2D5C2DF5C}" destId="{8E52059F-BB8E-4064-B126-4D7DCBC98EC9}" srcOrd="0" destOrd="0" presId="urn:microsoft.com/office/officeart/2005/8/layout/process2"/>
    <dgm:cxn modelId="{C56B4EA3-37DB-445B-A770-9D02E2525E09}" type="presParOf" srcId="{ACA2D08A-C683-4339-9764-73FCDA0371EC}" destId="{BFEAE6E7-9418-41E5-B1C5-761AB42C10DA}" srcOrd="14" destOrd="0" presId="urn:microsoft.com/office/officeart/2005/8/layout/process2"/>
    <dgm:cxn modelId="{B989C598-E06E-4DD1-B2E6-C43D759B3C3A}" type="presParOf" srcId="{ACA2D08A-C683-4339-9764-73FCDA0371EC}" destId="{C39C2DA7-309F-40C7-9E88-958074786E2E}" srcOrd="15" destOrd="0" presId="urn:microsoft.com/office/officeart/2005/8/layout/process2"/>
    <dgm:cxn modelId="{BDCAB534-1E32-4262-9820-B359D4300408}" type="presParOf" srcId="{C39C2DA7-309F-40C7-9E88-958074786E2E}" destId="{4C59A48E-6F2D-4973-AC35-F7F5F32C9AFA}" srcOrd="0" destOrd="0" presId="urn:microsoft.com/office/officeart/2005/8/layout/process2"/>
    <dgm:cxn modelId="{3556BC0E-497A-4312-AF26-6DC1EC2F6426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A8E9DEB2-CF09-4D46-AD73-1D48A82239D8}" type="presOf" srcId="{03D6F011-0AEC-434D-899B-63B1C043DB8C}" destId="{86FE1CC5-32D1-4467-9C9C-0E2AD5AB0487}" srcOrd="0" destOrd="0" presId="urn:microsoft.com/office/officeart/2005/8/layout/process2"/>
    <dgm:cxn modelId="{73C9E4FB-AA88-43BA-BA98-F0E3C404BD71}" type="presOf" srcId="{E8E03D60-B94B-4C49-8079-2942FF36E42C}" destId="{C39C2DA7-309F-40C7-9E88-958074786E2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79009A7-35D0-4008-AB67-EB00AA5F79CB}" type="presOf" srcId="{45D09D3B-0D29-449C-8EFB-38F9EB552BB4}" destId="{FE5A67F3-C013-4D84-8707-498F33B3AE09}" srcOrd="0" destOrd="0" presId="urn:microsoft.com/office/officeart/2005/8/layout/process2"/>
    <dgm:cxn modelId="{2904A995-DA91-44B7-96E9-1F178216D10F}" type="presOf" srcId="{F128CA6B-59B3-43D2-A43A-D893D41780DC}" destId="{56D35255-BB26-458C-8806-0D1565471FF2}" srcOrd="0" destOrd="0" presId="urn:microsoft.com/office/officeart/2005/8/layout/process2"/>
    <dgm:cxn modelId="{B27E9D15-465F-4095-B7B3-2CF39E17980B}" type="presOf" srcId="{0AF0E7B4-19CD-4A59-9DA3-DED03009D3E3}" destId="{2B4B263F-4B14-4084-A51E-72C348DF5192}" srcOrd="0" destOrd="0" presId="urn:microsoft.com/office/officeart/2005/8/layout/process2"/>
    <dgm:cxn modelId="{8C0E7822-5287-4F95-8734-3AD0A6C3A1AD}" type="presOf" srcId="{58B9B694-89B6-40BF-B532-4EAB3262C007}" destId="{6A3A8110-672A-4AC3-B94D-458652622372}" srcOrd="1" destOrd="0" presId="urn:microsoft.com/office/officeart/2005/8/layout/process2"/>
    <dgm:cxn modelId="{E5635B7F-05A2-4C04-BD22-F807BFCA04E5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76E3FAC7-CFA8-4F68-8C3C-3669331286C8}" type="presOf" srcId="{0D7CCC52-BA18-4CD5-88C1-38018E85987E}" destId="{BFEAE6E7-9418-41E5-B1C5-761AB42C10DA}" srcOrd="0" destOrd="0" presId="urn:microsoft.com/office/officeart/2005/8/layout/process2"/>
    <dgm:cxn modelId="{578A1649-6899-4964-8043-E08D22F73058}" type="presOf" srcId="{2A4384A0-1EA7-45CE-8380-B3198AED4561}" destId="{6417F398-EB99-437D-AD7E-D0313CD5A4C7}" srcOrd="0" destOrd="0" presId="urn:microsoft.com/office/officeart/2005/8/layout/process2"/>
    <dgm:cxn modelId="{AB1F3745-591C-467E-A2CA-7EC7488E1F64}" type="presOf" srcId="{E8E03D60-B94B-4C49-8079-2942FF36E42C}" destId="{4C59A48E-6F2D-4973-AC35-F7F5F32C9AFA}" srcOrd="1" destOrd="0" presId="urn:microsoft.com/office/officeart/2005/8/layout/process2"/>
    <dgm:cxn modelId="{185309C3-73BD-43A3-B134-5F577C3C509D}" type="presOf" srcId="{E8CA9696-963F-4631-8C30-36FC64BFA859}" destId="{D0120000-4373-4EE3-A719-CBE2D5C2DF5C}" srcOrd="0" destOrd="0" presId="urn:microsoft.com/office/officeart/2005/8/layout/process2"/>
    <dgm:cxn modelId="{EC9F24D7-2E28-421E-B57B-2F463FCBA227}" type="presOf" srcId="{17895556-1A56-42A7-BD5C-713CC1AF39D1}" destId="{9D3064A2-372B-4DF9-9530-27186C42CCAB}" srcOrd="0" destOrd="0" presId="urn:microsoft.com/office/officeart/2005/8/layout/process2"/>
    <dgm:cxn modelId="{8C6EC972-C1F2-4E40-8395-7498E82B8D60}" type="presOf" srcId="{354110A8-3251-4024-AF96-ED07F24BE84E}" destId="{965A991E-46E0-4938-AE79-D8A87B32A5BA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156E629-C9DC-4102-9460-C06F1CFD41CF}" type="presOf" srcId="{03D6F011-0AEC-434D-899B-63B1C043DB8C}" destId="{29B6FFB2-79F1-444A-B5B6-6A8D1CB299AF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20CABD0-00D9-42F4-8ACB-CFEB449543BD}" type="presOf" srcId="{A991BABF-8795-412B-A35B-9A83ED1065D6}" destId="{A966AC1A-C00B-4C52-B9FF-0F5D3244909A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69C742A8-97B9-49B5-9B5A-2D6FFFF13C55}" type="presOf" srcId="{9369CA4C-5C4D-404E-AA25-738C4E279C6E}" destId="{ACA2D08A-C683-4339-9764-73FCDA0371EC}" srcOrd="0" destOrd="0" presId="urn:microsoft.com/office/officeart/2005/8/layout/process2"/>
    <dgm:cxn modelId="{0D0458F4-4ADC-4A0E-B9CD-BBE2062C8D61}" type="presOf" srcId="{BE4839F4-6E89-4425-AE37-3417821897B3}" destId="{654DD4F1-F45A-4A9C-93AA-30737A4C1DC6}" srcOrd="0" destOrd="0" presId="urn:microsoft.com/office/officeart/2005/8/layout/process2"/>
    <dgm:cxn modelId="{0E0FCEC0-E516-4E82-B077-B1FAF95014A7}" type="presOf" srcId="{6FFD8450-89B4-43D2-91D2-95DCF3432754}" destId="{C945702B-CEFB-4CBD-91BD-C44FB0B65A3D}" srcOrd="0" destOrd="0" presId="urn:microsoft.com/office/officeart/2005/8/layout/process2"/>
    <dgm:cxn modelId="{7ACBD86E-51EF-4F8A-9CE0-5F7C33BEBDA0}" type="presOf" srcId="{E8CA9696-963F-4631-8C30-36FC64BFA859}" destId="{8E52059F-BB8E-4064-B126-4D7DCBC98EC9}" srcOrd="1" destOrd="0" presId="urn:microsoft.com/office/officeart/2005/8/layout/process2"/>
    <dgm:cxn modelId="{CAFBEA5C-1913-43DA-9BE5-B73878D3D218}" type="presOf" srcId="{58B9B694-89B6-40BF-B532-4EAB3262C007}" destId="{B163BC98-41C1-42B4-AF4F-E97B25F00C66}" srcOrd="0" destOrd="0" presId="urn:microsoft.com/office/officeart/2005/8/layout/process2"/>
    <dgm:cxn modelId="{C4536CC1-D3DD-45A6-89F4-684632C64A0E}" type="presOf" srcId="{CB32E19B-E20E-4927-A257-B3F06687A80C}" destId="{F3527357-3AB1-40FE-A88F-6F5033F614B3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2B328C38-0BEC-4356-BD62-8018458AE2A8}" type="presOf" srcId="{2A4384A0-1EA7-45CE-8380-B3198AED4561}" destId="{53FD7074-301B-48B7-B368-97CD81941A53}" srcOrd="1" destOrd="0" presId="urn:microsoft.com/office/officeart/2005/8/layout/process2"/>
    <dgm:cxn modelId="{A959CC23-895D-4B2F-A995-549B5547D210}" type="presOf" srcId="{ED779350-B19B-453F-B8F5-3B67A502A2CB}" destId="{AB55E93F-C1AE-415E-BF57-36F030B929FE}" srcOrd="0" destOrd="0" presId="urn:microsoft.com/office/officeart/2005/8/layout/process2"/>
    <dgm:cxn modelId="{1F2DF86C-BE7E-4154-8D82-41B247039A4B}" type="presOf" srcId="{E9C8239A-F857-4F1C-9325-14A0F2144C13}" destId="{3BBBFDC7-D76C-4458-8F4D-2A7FB1B6303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5AA5EA35-251B-40C6-94F2-03FAA4187A99}" type="presOf" srcId="{6FFD8450-89B4-43D2-91D2-95DCF3432754}" destId="{1B78BF1E-F35D-40BF-8053-0FDA0666EE9C}" srcOrd="1" destOrd="0" presId="urn:microsoft.com/office/officeart/2005/8/layout/process2"/>
    <dgm:cxn modelId="{D6CBF481-6C15-4359-8775-1F9CF7E19D48}" type="presOf" srcId="{A991BABF-8795-412B-A35B-9A83ED1065D6}" destId="{DFB2B1CB-7175-418A-9169-7E501F937E7E}" srcOrd="0" destOrd="0" presId="urn:microsoft.com/office/officeart/2005/8/layout/process2"/>
    <dgm:cxn modelId="{91F1D8A3-CAC2-46E1-BFBB-73E4E7543DA8}" type="presParOf" srcId="{ACA2D08A-C683-4339-9764-73FCDA0371EC}" destId="{3BBBFDC7-D76C-4458-8F4D-2A7FB1B6303E}" srcOrd="0" destOrd="0" presId="urn:microsoft.com/office/officeart/2005/8/layout/process2"/>
    <dgm:cxn modelId="{26AE2000-295A-4688-9332-83660DF757A3}" type="presParOf" srcId="{ACA2D08A-C683-4339-9764-73FCDA0371EC}" destId="{DFB2B1CB-7175-418A-9169-7E501F937E7E}" srcOrd="1" destOrd="0" presId="urn:microsoft.com/office/officeart/2005/8/layout/process2"/>
    <dgm:cxn modelId="{F071091D-48E6-4DE9-BE42-3EB8CEE6CA08}" type="presParOf" srcId="{DFB2B1CB-7175-418A-9169-7E501F937E7E}" destId="{A966AC1A-C00B-4C52-B9FF-0F5D3244909A}" srcOrd="0" destOrd="0" presId="urn:microsoft.com/office/officeart/2005/8/layout/process2"/>
    <dgm:cxn modelId="{35677FF2-CE84-499B-BF2B-1952F314041D}" type="presParOf" srcId="{ACA2D08A-C683-4339-9764-73FCDA0371EC}" destId="{965A991E-46E0-4938-AE79-D8A87B32A5BA}" srcOrd="2" destOrd="0" presId="urn:microsoft.com/office/officeart/2005/8/layout/process2"/>
    <dgm:cxn modelId="{F3037CAA-C380-4DB1-A62D-91BCCF9F6AD1}" type="presParOf" srcId="{ACA2D08A-C683-4339-9764-73FCDA0371EC}" destId="{2B4B263F-4B14-4084-A51E-72C348DF5192}" srcOrd="3" destOrd="0" presId="urn:microsoft.com/office/officeart/2005/8/layout/process2"/>
    <dgm:cxn modelId="{4E23BF5C-F594-4B20-A5E0-DCF531FC832B}" type="presParOf" srcId="{2B4B263F-4B14-4084-A51E-72C348DF5192}" destId="{FEE0E53B-CAF7-4BC2-A543-4D4B22738326}" srcOrd="0" destOrd="0" presId="urn:microsoft.com/office/officeart/2005/8/layout/process2"/>
    <dgm:cxn modelId="{27BC937A-9CBF-42AB-A609-F66B6FEFF337}" type="presParOf" srcId="{ACA2D08A-C683-4339-9764-73FCDA0371EC}" destId="{AB55E93F-C1AE-415E-BF57-36F030B929FE}" srcOrd="4" destOrd="0" presId="urn:microsoft.com/office/officeart/2005/8/layout/process2"/>
    <dgm:cxn modelId="{40F41C2B-8C93-4A3D-A54B-EC08C18D2A1D}" type="presParOf" srcId="{ACA2D08A-C683-4339-9764-73FCDA0371EC}" destId="{C945702B-CEFB-4CBD-91BD-C44FB0B65A3D}" srcOrd="5" destOrd="0" presId="urn:microsoft.com/office/officeart/2005/8/layout/process2"/>
    <dgm:cxn modelId="{FE8F0E3A-61CD-43E6-BCAA-DAC2D56205F7}" type="presParOf" srcId="{C945702B-CEFB-4CBD-91BD-C44FB0B65A3D}" destId="{1B78BF1E-F35D-40BF-8053-0FDA0666EE9C}" srcOrd="0" destOrd="0" presId="urn:microsoft.com/office/officeart/2005/8/layout/process2"/>
    <dgm:cxn modelId="{2FC7CDDF-A3CC-4E37-8ED1-32325150F81E}" type="presParOf" srcId="{ACA2D08A-C683-4339-9764-73FCDA0371EC}" destId="{9D3064A2-372B-4DF9-9530-27186C42CCAB}" srcOrd="6" destOrd="0" presId="urn:microsoft.com/office/officeart/2005/8/layout/process2"/>
    <dgm:cxn modelId="{93595906-B570-4A0E-BC39-D48CCDE83D34}" type="presParOf" srcId="{ACA2D08A-C683-4339-9764-73FCDA0371EC}" destId="{6417F398-EB99-437D-AD7E-D0313CD5A4C7}" srcOrd="7" destOrd="0" presId="urn:microsoft.com/office/officeart/2005/8/layout/process2"/>
    <dgm:cxn modelId="{8F72B4D7-9FFF-4140-9D44-4E9208CB2943}" type="presParOf" srcId="{6417F398-EB99-437D-AD7E-D0313CD5A4C7}" destId="{53FD7074-301B-48B7-B368-97CD81941A53}" srcOrd="0" destOrd="0" presId="urn:microsoft.com/office/officeart/2005/8/layout/process2"/>
    <dgm:cxn modelId="{32C6A9EA-3271-4FB7-9AEB-EDCAE0A4EB80}" type="presParOf" srcId="{ACA2D08A-C683-4339-9764-73FCDA0371EC}" destId="{FE5A67F3-C013-4D84-8707-498F33B3AE09}" srcOrd="8" destOrd="0" presId="urn:microsoft.com/office/officeart/2005/8/layout/process2"/>
    <dgm:cxn modelId="{6ED7FA77-9A40-4793-9DD5-7FFAEA19CAAD}" type="presParOf" srcId="{ACA2D08A-C683-4339-9764-73FCDA0371EC}" destId="{B163BC98-41C1-42B4-AF4F-E97B25F00C66}" srcOrd="9" destOrd="0" presId="urn:microsoft.com/office/officeart/2005/8/layout/process2"/>
    <dgm:cxn modelId="{A5CB63DF-8E6F-4667-AEA5-63EBEED5324F}" type="presParOf" srcId="{B163BC98-41C1-42B4-AF4F-E97B25F00C66}" destId="{6A3A8110-672A-4AC3-B94D-458652622372}" srcOrd="0" destOrd="0" presId="urn:microsoft.com/office/officeart/2005/8/layout/process2"/>
    <dgm:cxn modelId="{0B53EACA-8610-424B-B622-34E083662E57}" type="presParOf" srcId="{ACA2D08A-C683-4339-9764-73FCDA0371EC}" destId="{654DD4F1-F45A-4A9C-93AA-30737A4C1DC6}" srcOrd="10" destOrd="0" presId="urn:microsoft.com/office/officeart/2005/8/layout/process2"/>
    <dgm:cxn modelId="{0A99FD4D-1985-4279-9E56-BE34DC01897C}" type="presParOf" srcId="{ACA2D08A-C683-4339-9764-73FCDA0371EC}" destId="{86FE1CC5-32D1-4467-9C9C-0E2AD5AB0487}" srcOrd="11" destOrd="0" presId="urn:microsoft.com/office/officeart/2005/8/layout/process2"/>
    <dgm:cxn modelId="{0CCBF805-0D8F-4411-9DCF-2AFF3B4137BD}" type="presParOf" srcId="{86FE1CC5-32D1-4467-9C9C-0E2AD5AB0487}" destId="{29B6FFB2-79F1-444A-B5B6-6A8D1CB299AF}" srcOrd="0" destOrd="0" presId="urn:microsoft.com/office/officeart/2005/8/layout/process2"/>
    <dgm:cxn modelId="{51C2140E-A347-4490-AD6D-C7DC50E0FEFD}" type="presParOf" srcId="{ACA2D08A-C683-4339-9764-73FCDA0371EC}" destId="{56D35255-BB26-458C-8806-0D1565471FF2}" srcOrd="12" destOrd="0" presId="urn:microsoft.com/office/officeart/2005/8/layout/process2"/>
    <dgm:cxn modelId="{98AF8150-8B00-4617-A6F7-814E921C532C}" type="presParOf" srcId="{ACA2D08A-C683-4339-9764-73FCDA0371EC}" destId="{D0120000-4373-4EE3-A719-CBE2D5C2DF5C}" srcOrd="13" destOrd="0" presId="urn:microsoft.com/office/officeart/2005/8/layout/process2"/>
    <dgm:cxn modelId="{5BECFF18-0F41-48AB-A512-CBBBA005E547}" type="presParOf" srcId="{D0120000-4373-4EE3-A719-CBE2D5C2DF5C}" destId="{8E52059F-BB8E-4064-B126-4D7DCBC98EC9}" srcOrd="0" destOrd="0" presId="urn:microsoft.com/office/officeart/2005/8/layout/process2"/>
    <dgm:cxn modelId="{F475FEC3-B95F-4C14-85E0-76591E672C63}" type="presParOf" srcId="{ACA2D08A-C683-4339-9764-73FCDA0371EC}" destId="{BFEAE6E7-9418-41E5-B1C5-761AB42C10DA}" srcOrd="14" destOrd="0" presId="urn:microsoft.com/office/officeart/2005/8/layout/process2"/>
    <dgm:cxn modelId="{E51FC650-7D9E-43B0-B2F8-95EB40AC99C7}" type="presParOf" srcId="{ACA2D08A-C683-4339-9764-73FCDA0371EC}" destId="{C39C2DA7-309F-40C7-9E88-958074786E2E}" srcOrd="15" destOrd="0" presId="urn:microsoft.com/office/officeart/2005/8/layout/process2"/>
    <dgm:cxn modelId="{33F6BD77-19D4-4E83-9006-77711F16EF36}" type="presParOf" srcId="{C39C2DA7-309F-40C7-9E88-958074786E2E}" destId="{4C59A48E-6F2D-4973-AC35-F7F5F32C9AFA}" srcOrd="0" destOrd="0" presId="urn:microsoft.com/office/officeart/2005/8/layout/process2"/>
    <dgm:cxn modelId="{AE130340-B11A-43B0-9B73-E4CE12255EA5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94E82732-DB36-4943-B727-E415F0F87402}" type="presOf" srcId="{A991BABF-8795-412B-A35B-9A83ED1065D6}" destId="{DFB2B1CB-7175-418A-9169-7E501F937E7E}" srcOrd="0" destOrd="0" presId="urn:microsoft.com/office/officeart/2005/8/layout/process2"/>
    <dgm:cxn modelId="{FDA429FF-6BE2-4327-8D08-8DE87841F275}" type="presOf" srcId="{45D09D3B-0D29-449C-8EFB-38F9EB552BB4}" destId="{FE5A67F3-C013-4D84-8707-498F33B3AE09}" srcOrd="0" destOrd="0" presId="urn:microsoft.com/office/officeart/2005/8/layout/process2"/>
    <dgm:cxn modelId="{68BD4F14-49D4-462D-8AEA-64F9CA8EE56E}" type="presOf" srcId="{03D6F011-0AEC-434D-899B-63B1C043DB8C}" destId="{29B6FFB2-79F1-444A-B5B6-6A8D1CB299AF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5FB0E4D3-EF7D-4FB2-95C1-02C6F9524A78}" type="presOf" srcId="{E8E03D60-B94B-4C49-8079-2942FF36E42C}" destId="{4C59A48E-6F2D-4973-AC35-F7F5F32C9AFA}" srcOrd="1" destOrd="0" presId="urn:microsoft.com/office/officeart/2005/8/layout/process2"/>
    <dgm:cxn modelId="{69D0745F-DF43-407E-AF9A-BBBE84E22BFE}" type="presOf" srcId="{6FFD8450-89B4-43D2-91D2-95DCF3432754}" destId="{1B78BF1E-F35D-40BF-8053-0FDA0666EE9C}" srcOrd="1" destOrd="0" presId="urn:microsoft.com/office/officeart/2005/8/layout/process2"/>
    <dgm:cxn modelId="{99A00828-E76D-4B13-810E-41389953B11B}" type="presOf" srcId="{17895556-1A56-42A7-BD5C-713CC1AF39D1}" destId="{9D3064A2-372B-4DF9-9530-27186C42CCAB}" srcOrd="0" destOrd="0" presId="urn:microsoft.com/office/officeart/2005/8/layout/process2"/>
    <dgm:cxn modelId="{4A13F75E-EA02-4E85-8029-7ABEE1FD93F5}" type="presOf" srcId="{ED779350-B19B-453F-B8F5-3B67A502A2CB}" destId="{AB55E93F-C1AE-415E-BF57-36F030B929FE}" srcOrd="0" destOrd="0" presId="urn:microsoft.com/office/officeart/2005/8/layout/process2"/>
    <dgm:cxn modelId="{FCF70EAB-F2AA-4B51-9AE6-963FDB4F5375}" type="presOf" srcId="{2A4384A0-1EA7-45CE-8380-B3198AED4561}" destId="{6417F398-EB99-437D-AD7E-D0313CD5A4C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18DCCCC-0516-4E62-9973-FDA72AB38BEA}" type="presOf" srcId="{6FFD8450-89B4-43D2-91D2-95DCF3432754}" destId="{C945702B-CEFB-4CBD-91BD-C44FB0B65A3D}" srcOrd="0" destOrd="0" presId="urn:microsoft.com/office/officeart/2005/8/layout/process2"/>
    <dgm:cxn modelId="{57CFBEA7-E4C7-4FA9-A11D-5EAF335BD2D4}" type="presOf" srcId="{03D6F011-0AEC-434D-899B-63B1C043DB8C}" destId="{86FE1CC5-32D1-4467-9C9C-0E2AD5AB048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6D2FE725-9317-4527-BB83-4A28238AF37F}" type="presOf" srcId="{E8CA9696-963F-4631-8C30-36FC64BFA859}" destId="{8E52059F-BB8E-4064-B126-4D7DCBC98EC9}" srcOrd="1" destOrd="0" presId="urn:microsoft.com/office/officeart/2005/8/layout/process2"/>
    <dgm:cxn modelId="{94C9B378-9310-4422-A8AA-4FFC73FF9932}" type="presOf" srcId="{CB32E19B-E20E-4927-A257-B3F06687A80C}" destId="{F3527357-3AB1-40FE-A88F-6F5033F614B3}" srcOrd="0" destOrd="0" presId="urn:microsoft.com/office/officeart/2005/8/layout/process2"/>
    <dgm:cxn modelId="{364C833C-9127-441A-8B03-E8A9D1050B07}" type="presOf" srcId="{0AF0E7B4-19CD-4A59-9DA3-DED03009D3E3}" destId="{FEE0E53B-CAF7-4BC2-A543-4D4B22738326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557C562-A192-43F4-AAF5-2AD584107FDD}" type="presOf" srcId="{E8CA9696-963F-4631-8C30-36FC64BFA859}" destId="{D0120000-4373-4EE3-A719-CBE2D5C2DF5C}" srcOrd="0" destOrd="0" presId="urn:microsoft.com/office/officeart/2005/8/layout/process2"/>
    <dgm:cxn modelId="{4B515492-AC0E-4DD7-BDCD-64F4ADC58C46}" type="presOf" srcId="{0D7CCC52-BA18-4CD5-88C1-38018E85987E}" destId="{BFEAE6E7-9418-41E5-B1C5-761AB42C10DA}" srcOrd="0" destOrd="0" presId="urn:microsoft.com/office/officeart/2005/8/layout/process2"/>
    <dgm:cxn modelId="{9B4AE203-7DE5-4857-9DF8-ED18A6D93F8D}" type="presOf" srcId="{E9C8239A-F857-4F1C-9325-14A0F2144C13}" destId="{3BBBFDC7-D76C-4458-8F4D-2A7FB1B6303E}" srcOrd="0" destOrd="0" presId="urn:microsoft.com/office/officeart/2005/8/layout/process2"/>
    <dgm:cxn modelId="{0426921E-A354-4BFC-8D0A-6966AC2543B0}" type="presOf" srcId="{354110A8-3251-4024-AF96-ED07F24BE84E}" destId="{965A991E-46E0-4938-AE79-D8A87B32A5BA}" srcOrd="0" destOrd="0" presId="urn:microsoft.com/office/officeart/2005/8/layout/process2"/>
    <dgm:cxn modelId="{BB47BE40-135C-4F42-903F-7758663088F1}" type="presOf" srcId="{58B9B694-89B6-40BF-B532-4EAB3262C007}" destId="{6A3A8110-672A-4AC3-B94D-458652622372}" srcOrd="1" destOrd="0" presId="urn:microsoft.com/office/officeart/2005/8/layout/process2"/>
    <dgm:cxn modelId="{F291E5A0-671C-414A-8E64-A8C514F722A5}" type="presOf" srcId="{F128CA6B-59B3-43D2-A43A-D893D41780DC}" destId="{56D35255-BB26-458C-8806-0D1565471FF2}" srcOrd="0" destOrd="0" presId="urn:microsoft.com/office/officeart/2005/8/layout/process2"/>
    <dgm:cxn modelId="{075AB14B-E4F7-4DC8-9CB4-26D95AF932B6}" type="presOf" srcId="{9369CA4C-5C4D-404E-AA25-738C4E279C6E}" destId="{ACA2D08A-C683-4339-9764-73FCDA0371EC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4606C92E-E638-4E9C-B3E5-2F5EB29A034C}" type="presOf" srcId="{E8E03D60-B94B-4C49-8079-2942FF36E42C}" destId="{C39C2DA7-309F-40C7-9E88-958074786E2E}" srcOrd="0" destOrd="0" presId="urn:microsoft.com/office/officeart/2005/8/layout/process2"/>
    <dgm:cxn modelId="{E3D06F63-645C-4BD9-BE24-5295B8F766DB}" type="presOf" srcId="{58B9B694-89B6-40BF-B532-4EAB3262C007}" destId="{B163BC98-41C1-42B4-AF4F-E97B25F00C66}" srcOrd="0" destOrd="0" presId="urn:microsoft.com/office/officeart/2005/8/layout/process2"/>
    <dgm:cxn modelId="{F2467C07-7816-4F1B-88A9-0D24307AA944}" type="presOf" srcId="{2A4384A0-1EA7-45CE-8380-B3198AED4561}" destId="{53FD7074-301B-48B7-B368-97CD81941A53}" srcOrd="1" destOrd="0" presId="urn:microsoft.com/office/officeart/2005/8/layout/process2"/>
    <dgm:cxn modelId="{510730A5-0BAB-4DFA-B4B2-13E6BFFE831F}" type="presOf" srcId="{0AF0E7B4-19CD-4A59-9DA3-DED03009D3E3}" destId="{2B4B263F-4B14-4084-A51E-72C348DF5192}" srcOrd="0" destOrd="0" presId="urn:microsoft.com/office/officeart/2005/8/layout/process2"/>
    <dgm:cxn modelId="{AB019C30-275A-4096-89E8-48B58825E516}" type="presOf" srcId="{A991BABF-8795-412B-A35B-9A83ED1065D6}" destId="{A966AC1A-C00B-4C52-B9FF-0F5D3244909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DB0C7ED-72E1-4546-816C-F4AC7A81E22C}" type="presOf" srcId="{BE4839F4-6E89-4425-AE37-3417821897B3}" destId="{654DD4F1-F45A-4A9C-93AA-30737A4C1DC6}" srcOrd="0" destOrd="0" presId="urn:microsoft.com/office/officeart/2005/8/layout/process2"/>
    <dgm:cxn modelId="{10E7BA20-BF32-4AFA-8570-F1DAB41DC0AD}" type="presParOf" srcId="{ACA2D08A-C683-4339-9764-73FCDA0371EC}" destId="{3BBBFDC7-D76C-4458-8F4D-2A7FB1B6303E}" srcOrd="0" destOrd="0" presId="urn:microsoft.com/office/officeart/2005/8/layout/process2"/>
    <dgm:cxn modelId="{6CFDEA62-76F7-43BB-B55C-DC38D21E4C5F}" type="presParOf" srcId="{ACA2D08A-C683-4339-9764-73FCDA0371EC}" destId="{DFB2B1CB-7175-418A-9169-7E501F937E7E}" srcOrd="1" destOrd="0" presId="urn:microsoft.com/office/officeart/2005/8/layout/process2"/>
    <dgm:cxn modelId="{CC186BFD-4733-4B8E-8E4E-DD0A68945032}" type="presParOf" srcId="{DFB2B1CB-7175-418A-9169-7E501F937E7E}" destId="{A966AC1A-C00B-4C52-B9FF-0F5D3244909A}" srcOrd="0" destOrd="0" presId="urn:microsoft.com/office/officeart/2005/8/layout/process2"/>
    <dgm:cxn modelId="{C3E46694-8B09-4617-84C8-90EC509FF223}" type="presParOf" srcId="{ACA2D08A-C683-4339-9764-73FCDA0371EC}" destId="{965A991E-46E0-4938-AE79-D8A87B32A5BA}" srcOrd="2" destOrd="0" presId="urn:microsoft.com/office/officeart/2005/8/layout/process2"/>
    <dgm:cxn modelId="{B2867E32-6E7C-4F98-A912-5D821B3F7BF6}" type="presParOf" srcId="{ACA2D08A-C683-4339-9764-73FCDA0371EC}" destId="{2B4B263F-4B14-4084-A51E-72C348DF5192}" srcOrd="3" destOrd="0" presId="urn:microsoft.com/office/officeart/2005/8/layout/process2"/>
    <dgm:cxn modelId="{006E3580-876D-43F1-8519-C9027977B145}" type="presParOf" srcId="{2B4B263F-4B14-4084-A51E-72C348DF5192}" destId="{FEE0E53B-CAF7-4BC2-A543-4D4B22738326}" srcOrd="0" destOrd="0" presId="urn:microsoft.com/office/officeart/2005/8/layout/process2"/>
    <dgm:cxn modelId="{9E3CE6FD-5056-40C6-A7FF-8C0C06E5FC12}" type="presParOf" srcId="{ACA2D08A-C683-4339-9764-73FCDA0371EC}" destId="{AB55E93F-C1AE-415E-BF57-36F030B929FE}" srcOrd="4" destOrd="0" presId="urn:microsoft.com/office/officeart/2005/8/layout/process2"/>
    <dgm:cxn modelId="{7E3CFC6A-E17C-4484-ADBA-AC7765186986}" type="presParOf" srcId="{ACA2D08A-C683-4339-9764-73FCDA0371EC}" destId="{C945702B-CEFB-4CBD-91BD-C44FB0B65A3D}" srcOrd="5" destOrd="0" presId="urn:microsoft.com/office/officeart/2005/8/layout/process2"/>
    <dgm:cxn modelId="{262EA46B-736E-41CD-9361-D673AD13FD70}" type="presParOf" srcId="{C945702B-CEFB-4CBD-91BD-C44FB0B65A3D}" destId="{1B78BF1E-F35D-40BF-8053-0FDA0666EE9C}" srcOrd="0" destOrd="0" presId="urn:microsoft.com/office/officeart/2005/8/layout/process2"/>
    <dgm:cxn modelId="{FCDF9EB9-8801-4EB9-AC8D-48DA3B538C84}" type="presParOf" srcId="{ACA2D08A-C683-4339-9764-73FCDA0371EC}" destId="{9D3064A2-372B-4DF9-9530-27186C42CCAB}" srcOrd="6" destOrd="0" presId="urn:microsoft.com/office/officeart/2005/8/layout/process2"/>
    <dgm:cxn modelId="{0642ACB2-84D2-447A-A338-77510AFC85A4}" type="presParOf" srcId="{ACA2D08A-C683-4339-9764-73FCDA0371EC}" destId="{6417F398-EB99-437D-AD7E-D0313CD5A4C7}" srcOrd="7" destOrd="0" presId="urn:microsoft.com/office/officeart/2005/8/layout/process2"/>
    <dgm:cxn modelId="{D2F6DA68-5321-4DB0-8A74-4148A947D3AF}" type="presParOf" srcId="{6417F398-EB99-437D-AD7E-D0313CD5A4C7}" destId="{53FD7074-301B-48B7-B368-97CD81941A53}" srcOrd="0" destOrd="0" presId="urn:microsoft.com/office/officeart/2005/8/layout/process2"/>
    <dgm:cxn modelId="{7D1449A0-7668-4899-A6CB-451BA9D4EE12}" type="presParOf" srcId="{ACA2D08A-C683-4339-9764-73FCDA0371EC}" destId="{FE5A67F3-C013-4D84-8707-498F33B3AE09}" srcOrd="8" destOrd="0" presId="urn:microsoft.com/office/officeart/2005/8/layout/process2"/>
    <dgm:cxn modelId="{43D0D4D4-EEDB-49FF-A072-7749186F375C}" type="presParOf" srcId="{ACA2D08A-C683-4339-9764-73FCDA0371EC}" destId="{B163BC98-41C1-42B4-AF4F-E97B25F00C66}" srcOrd="9" destOrd="0" presId="urn:microsoft.com/office/officeart/2005/8/layout/process2"/>
    <dgm:cxn modelId="{9E201899-3624-40D9-AB22-5C170B72CCA5}" type="presParOf" srcId="{B163BC98-41C1-42B4-AF4F-E97B25F00C66}" destId="{6A3A8110-672A-4AC3-B94D-458652622372}" srcOrd="0" destOrd="0" presId="urn:microsoft.com/office/officeart/2005/8/layout/process2"/>
    <dgm:cxn modelId="{D8B93C3C-1220-49C4-AC83-2A9D77BC4BB0}" type="presParOf" srcId="{ACA2D08A-C683-4339-9764-73FCDA0371EC}" destId="{654DD4F1-F45A-4A9C-93AA-30737A4C1DC6}" srcOrd="10" destOrd="0" presId="urn:microsoft.com/office/officeart/2005/8/layout/process2"/>
    <dgm:cxn modelId="{5A2EC40E-90CA-4941-9D93-BEFCC0551D6F}" type="presParOf" srcId="{ACA2D08A-C683-4339-9764-73FCDA0371EC}" destId="{86FE1CC5-32D1-4467-9C9C-0E2AD5AB0487}" srcOrd="11" destOrd="0" presId="urn:microsoft.com/office/officeart/2005/8/layout/process2"/>
    <dgm:cxn modelId="{6E020CA0-A510-4BC3-88BB-6F61DAB10F40}" type="presParOf" srcId="{86FE1CC5-32D1-4467-9C9C-0E2AD5AB0487}" destId="{29B6FFB2-79F1-444A-B5B6-6A8D1CB299AF}" srcOrd="0" destOrd="0" presId="urn:microsoft.com/office/officeart/2005/8/layout/process2"/>
    <dgm:cxn modelId="{31F4950D-50B6-4B66-A6AB-39C1E7D1DEFA}" type="presParOf" srcId="{ACA2D08A-C683-4339-9764-73FCDA0371EC}" destId="{56D35255-BB26-458C-8806-0D1565471FF2}" srcOrd="12" destOrd="0" presId="urn:microsoft.com/office/officeart/2005/8/layout/process2"/>
    <dgm:cxn modelId="{55D16103-1C36-4568-BDED-DCABE0F7470F}" type="presParOf" srcId="{ACA2D08A-C683-4339-9764-73FCDA0371EC}" destId="{D0120000-4373-4EE3-A719-CBE2D5C2DF5C}" srcOrd="13" destOrd="0" presId="urn:microsoft.com/office/officeart/2005/8/layout/process2"/>
    <dgm:cxn modelId="{2A33D831-312D-4999-9401-D47007CBF227}" type="presParOf" srcId="{D0120000-4373-4EE3-A719-CBE2D5C2DF5C}" destId="{8E52059F-BB8E-4064-B126-4D7DCBC98EC9}" srcOrd="0" destOrd="0" presId="urn:microsoft.com/office/officeart/2005/8/layout/process2"/>
    <dgm:cxn modelId="{43C6AF39-279D-402C-88FD-FCF627BCF070}" type="presParOf" srcId="{ACA2D08A-C683-4339-9764-73FCDA0371EC}" destId="{BFEAE6E7-9418-41E5-B1C5-761AB42C10DA}" srcOrd="14" destOrd="0" presId="urn:microsoft.com/office/officeart/2005/8/layout/process2"/>
    <dgm:cxn modelId="{9796A3AF-554A-4228-BB4E-B1DC3524FBF6}" type="presParOf" srcId="{ACA2D08A-C683-4339-9764-73FCDA0371EC}" destId="{C39C2DA7-309F-40C7-9E88-958074786E2E}" srcOrd="15" destOrd="0" presId="urn:microsoft.com/office/officeart/2005/8/layout/process2"/>
    <dgm:cxn modelId="{57A6491C-01BD-409B-99B0-7E5586C61ECA}" type="presParOf" srcId="{C39C2DA7-309F-40C7-9E88-958074786E2E}" destId="{4C59A48E-6F2D-4973-AC35-F7F5F32C9AFA}" srcOrd="0" destOrd="0" presId="urn:microsoft.com/office/officeart/2005/8/layout/process2"/>
    <dgm:cxn modelId="{E0002F11-7939-442F-B501-7F79820B80F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F1728EEF-2F8C-4F4C-826F-C7FC2A4D2A23}" type="presOf" srcId="{6FFD8450-89B4-43D2-91D2-95DCF3432754}" destId="{C945702B-CEFB-4CBD-91BD-C44FB0B65A3D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0B0BCC9-3D99-45A2-98B6-C588CF55CAAA}" type="presOf" srcId="{17895556-1A56-42A7-BD5C-713CC1AF39D1}" destId="{9D3064A2-372B-4DF9-9530-27186C42CCAB}" srcOrd="0" destOrd="0" presId="urn:microsoft.com/office/officeart/2005/8/layout/process2"/>
    <dgm:cxn modelId="{507CFC43-5490-40D7-9F4A-5043251DB933}" type="presOf" srcId="{E8E03D60-B94B-4C49-8079-2942FF36E42C}" destId="{4C59A48E-6F2D-4973-AC35-F7F5F32C9AFA}" srcOrd="1" destOrd="0" presId="urn:microsoft.com/office/officeart/2005/8/layout/process2"/>
    <dgm:cxn modelId="{B4F4B28F-E6D7-4AE6-8BA4-33AF42C76E62}" type="presOf" srcId="{F128CA6B-59B3-43D2-A43A-D893D41780DC}" destId="{56D35255-BB26-458C-8806-0D1565471FF2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CC28065-D43E-42A5-B75C-CEA406FAD69A}" type="presOf" srcId="{E9C8239A-F857-4F1C-9325-14A0F2144C13}" destId="{3BBBFDC7-D76C-4458-8F4D-2A7FB1B6303E}" srcOrd="0" destOrd="0" presId="urn:microsoft.com/office/officeart/2005/8/layout/process2"/>
    <dgm:cxn modelId="{CD7E8617-5F3D-4DCF-94BC-596A7865C508}" type="presOf" srcId="{58B9B694-89B6-40BF-B532-4EAB3262C007}" destId="{6A3A8110-672A-4AC3-B94D-458652622372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602FDF87-5221-4104-9F94-AB427629F055}" type="presOf" srcId="{E8E03D60-B94B-4C49-8079-2942FF36E42C}" destId="{C39C2DA7-309F-40C7-9E88-958074786E2E}" srcOrd="0" destOrd="0" presId="urn:microsoft.com/office/officeart/2005/8/layout/process2"/>
    <dgm:cxn modelId="{C1259B13-8640-45AA-BD18-199D98EB4AAD}" type="presOf" srcId="{2A4384A0-1EA7-45CE-8380-B3198AED4561}" destId="{6417F398-EB99-437D-AD7E-D0313CD5A4C7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56FD393-5748-4BA2-B3DC-A7F436D9F10F}" type="presOf" srcId="{6FFD8450-89B4-43D2-91D2-95DCF3432754}" destId="{1B78BF1E-F35D-40BF-8053-0FDA0666EE9C}" srcOrd="1" destOrd="0" presId="urn:microsoft.com/office/officeart/2005/8/layout/process2"/>
    <dgm:cxn modelId="{0041B857-9082-4551-B307-A869E8BECE10}" type="presOf" srcId="{0D7CCC52-BA18-4CD5-88C1-38018E85987E}" destId="{BFEAE6E7-9418-41E5-B1C5-761AB42C10DA}" srcOrd="0" destOrd="0" presId="urn:microsoft.com/office/officeart/2005/8/layout/process2"/>
    <dgm:cxn modelId="{B86F4765-547C-4F3F-8F62-9866BC922578}" type="presOf" srcId="{ED779350-B19B-453F-B8F5-3B67A502A2CB}" destId="{AB55E93F-C1AE-415E-BF57-36F030B929F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37C8F080-D724-46A6-B8B4-E2FDE7F4AA1F}" type="presOf" srcId="{A991BABF-8795-412B-A35B-9A83ED1065D6}" destId="{A966AC1A-C00B-4C52-B9FF-0F5D3244909A}" srcOrd="1" destOrd="0" presId="urn:microsoft.com/office/officeart/2005/8/layout/process2"/>
    <dgm:cxn modelId="{9147148F-8683-4F7A-8133-8C9088308E39}" type="presOf" srcId="{2A4384A0-1EA7-45CE-8380-B3198AED4561}" destId="{53FD7074-301B-48B7-B368-97CD81941A53}" srcOrd="1" destOrd="0" presId="urn:microsoft.com/office/officeart/2005/8/layout/process2"/>
    <dgm:cxn modelId="{DCE225CF-B488-46F3-A7AB-2D08A01985C0}" type="presOf" srcId="{A991BABF-8795-412B-A35B-9A83ED1065D6}" destId="{DFB2B1CB-7175-418A-9169-7E501F937E7E}" srcOrd="0" destOrd="0" presId="urn:microsoft.com/office/officeart/2005/8/layout/process2"/>
    <dgm:cxn modelId="{9E120083-64FB-4E12-A670-C9378B09DDB4}" type="presOf" srcId="{CB32E19B-E20E-4927-A257-B3F06687A80C}" destId="{F3527357-3AB1-40FE-A88F-6F5033F614B3}" srcOrd="0" destOrd="0" presId="urn:microsoft.com/office/officeart/2005/8/layout/process2"/>
    <dgm:cxn modelId="{8C94837C-A9B3-4C8E-836C-072B207CF918}" type="presOf" srcId="{BE4839F4-6E89-4425-AE37-3417821897B3}" destId="{654DD4F1-F45A-4A9C-93AA-30737A4C1DC6}" srcOrd="0" destOrd="0" presId="urn:microsoft.com/office/officeart/2005/8/layout/process2"/>
    <dgm:cxn modelId="{0C99605C-2FB2-47E8-A83B-23B8DBE16D25}" type="presOf" srcId="{E8CA9696-963F-4631-8C30-36FC64BFA859}" destId="{8E52059F-BB8E-4064-B126-4D7DCBC98EC9}" srcOrd="1" destOrd="0" presId="urn:microsoft.com/office/officeart/2005/8/layout/process2"/>
    <dgm:cxn modelId="{C167F55E-DD18-47E0-A8A0-2ABABE531ECA}" type="presOf" srcId="{45D09D3B-0D29-449C-8EFB-38F9EB552BB4}" destId="{FE5A67F3-C013-4D84-8707-498F33B3AE09}" srcOrd="0" destOrd="0" presId="urn:microsoft.com/office/officeart/2005/8/layout/process2"/>
    <dgm:cxn modelId="{708149FD-2397-464F-9A03-410C3A088A17}" type="presOf" srcId="{E8CA9696-963F-4631-8C30-36FC64BFA859}" destId="{D0120000-4373-4EE3-A719-CBE2D5C2DF5C}" srcOrd="0" destOrd="0" presId="urn:microsoft.com/office/officeart/2005/8/layout/process2"/>
    <dgm:cxn modelId="{FD195EDD-7C28-412C-B0ED-ABA161C59F49}" type="presOf" srcId="{03D6F011-0AEC-434D-899B-63B1C043DB8C}" destId="{86FE1CC5-32D1-4467-9C9C-0E2AD5AB0487}" srcOrd="0" destOrd="0" presId="urn:microsoft.com/office/officeart/2005/8/layout/process2"/>
    <dgm:cxn modelId="{F7B2D714-F68C-4EA0-BF45-918B9F26B148}" type="presOf" srcId="{03D6F011-0AEC-434D-899B-63B1C043DB8C}" destId="{29B6FFB2-79F1-444A-B5B6-6A8D1CB299AF}" srcOrd="1" destOrd="0" presId="urn:microsoft.com/office/officeart/2005/8/layout/process2"/>
    <dgm:cxn modelId="{28F045E2-7E2C-45DF-B119-8533AFA9F5D3}" type="presOf" srcId="{354110A8-3251-4024-AF96-ED07F24BE84E}" destId="{965A991E-46E0-4938-AE79-D8A87B32A5BA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2A876D80-43AA-4F9E-8CBB-73826B99B79E}" type="presOf" srcId="{0AF0E7B4-19CD-4A59-9DA3-DED03009D3E3}" destId="{2B4B263F-4B14-4084-A51E-72C348DF5192}" srcOrd="0" destOrd="0" presId="urn:microsoft.com/office/officeart/2005/8/layout/process2"/>
    <dgm:cxn modelId="{2C10A794-9FC0-4A00-B071-E7E8D729A337}" type="presOf" srcId="{9369CA4C-5C4D-404E-AA25-738C4E279C6E}" destId="{ACA2D08A-C683-4339-9764-73FCDA0371EC}" srcOrd="0" destOrd="0" presId="urn:microsoft.com/office/officeart/2005/8/layout/process2"/>
    <dgm:cxn modelId="{EFE5BFA6-ADFD-461E-A4A8-5DA0B1C16BF2}" type="presOf" srcId="{0AF0E7B4-19CD-4A59-9DA3-DED03009D3E3}" destId="{FEE0E53B-CAF7-4BC2-A543-4D4B22738326}" srcOrd="1" destOrd="0" presId="urn:microsoft.com/office/officeart/2005/8/layout/process2"/>
    <dgm:cxn modelId="{F1AAC40D-C480-463E-A9B1-FFF35EBD8909}" type="presOf" srcId="{58B9B694-89B6-40BF-B532-4EAB3262C007}" destId="{B163BC98-41C1-42B4-AF4F-E97B25F00C6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3A175829-7BFD-4119-A722-52D4DEC1342E}" type="presParOf" srcId="{ACA2D08A-C683-4339-9764-73FCDA0371EC}" destId="{3BBBFDC7-D76C-4458-8F4D-2A7FB1B6303E}" srcOrd="0" destOrd="0" presId="urn:microsoft.com/office/officeart/2005/8/layout/process2"/>
    <dgm:cxn modelId="{F9EED672-C144-4069-B383-7F95C2BC1A3B}" type="presParOf" srcId="{ACA2D08A-C683-4339-9764-73FCDA0371EC}" destId="{DFB2B1CB-7175-418A-9169-7E501F937E7E}" srcOrd="1" destOrd="0" presId="urn:microsoft.com/office/officeart/2005/8/layout/process2"/>
    <dgm:cxn modelId="{99BC3AB6-72F3-4100-AFE7-E341E5A06714}" type="presParOf" srcId="{DFB2B1CB-7175-418A-9169-7E501F937E7E}" destId="{A966AC1A-C00B-4C52-B9FF-0F5D3244909A}" srcOrd="0" destOrd="0" presId="urn:microsoft.com/office/officeart/2005/8/layout/process2"/>
    <dgm:cxn modelId="{E81630E7-6A12-4C43-88D1-FCEEABE41A60}" type="presParOf" srcId="{ACA2D08A-C683-4339-9764-73FCDA0371EC}" destId="{965A991E-46E0-4938-AE79-D8A87B32A5BA}" srcOrd="2" destOrd="0" presId="urn:microsoft.com/office/officeart/2005/8/layout/process2"/>
    <dgm:cxn modelId="{BBBD181C-4886-411C-83D4-2D20B5718554}" type="presParOf" srcId="{ACA2D08A-C683-4339-9764-73FCDA0371EC}" destId="{2B4B263F-4B14-4084-A51E-72C348DF5192}" srcOrd="3" destOrd="0" presId="urn:microsoft.com/office/officeart/2005/8/layout/process2"/>
    <dgm:cxn modelId="{37EBEF20-2671-455C-9803-E3526A8BC3AD}" type="presParOf" srcId="{2B4B263F-4B14-4084-A51E-72C348DF5192}" destId="{FEE0E53B-CAF7-4BC2-A543-4D4B22738326}" srcOrd="0" destOrd="0" presId="urn:microsoft.com/office/officeart/2005/8/layout/process2"/>
    <dgm:cxn modelId="{CF98D306-4663-4C15-B42E-8AF624A26E2C}" type="presParOf" srcId="{ACA2D08A-C683-4339-9764-73FCDA0371EC}" destId="{AB55E93F-C1AE-415E-BF57-36F030B929FE}" srcOrd="4" destOrd="0" presId="urn:microsoft.com/office/officeart/2005/8/layout/process2"/>
    <dgm:cxn modelId="{B11F5867-5FF6-4C7D-85A6-3085F121387A}" type="presParOf" srcId="{ACA2D08A-C683-4339-9764-73FCDA0371EC}" destId="{C945702B-CEFB-4CBD-91BD-C44FB0B65A3D}" srcOrd="5" destOrd="0" presId="urn:microsoft.com/office/officeart/2005/8/layout/process2"/>
    <dgm:cxn modelId="{A83F9409-272D-44BD-9B75-884D63CCB7DD}" type="presParOf" srcId="{C945702B-CEFB-4CBD-91BD-C44FB0B65A3D}" destId="{1B78BF1E-F35D-40BF-8053-0FDA0666EE9C}" srcOrd="0" destOrd="0" presId="urn:microsoft.com/office/officeart/2005/8/layout/process2"/>
    <dgm:cxn modelId="{5A44F366-B7AD-4D90-9B4F-3A2B50B279E3}" type="presParOf" srcId="{ACA2D08A-C683-4339-9764-73FCDA0371EC}" destId="{9D3064A2-372B-4DF9-9530-27186C42CCAB}" srcOrd="6" destOrd="0" presId="urn:microsoft.com/office/officeart/2005/8/layout/process2"/>
    <dgm:cxn modelId="{D4EA46A5-FC00-4FDE-9BCA-12660254E675}" type="presParOf" srcId="{ACA2D08A-C683-4339-9764-73FCDA0371EC}" destId="{6417F398-EB99-437D-AD7E-D0313CD5A4C7}" srcOrd="7" destOrd="0" presId="urn:microsoft.com/office/officeart/2005/8/layout/process2"/>
    <dgm:cxn modelId="{617E915B-145A-4E85-81FF-48916CA4DDD6}" type="presParOf" srcId="{6417F398-EB99-437D-AD7E-D0313CD5A4C7}" destId="{53FD7074-301B-48B7-B368-97CD81941A53}" srcOrd="0" destOrd="0" presId="urn:microsoft.com/office/officeart/2005/8/layout/process2"/>
    <dgm:cxn modelId="{74EB8C3E-9A97-4C6C-9634-4B6BA5C3D9E2}" type="presParOf" srcId="{ACA2D08A-C683-4339-9764-73FCDA0371EC}" destId="{FE5A67F3-C013-4D84-8707-498F33B3AE09}" srcOrd="8" destOrd="0" presId="urn:microsoft.com/office/officeart/2005/8/layout/process2"/>
    <dgm:cxn modelId="{6FC89013-B120-49E3-84BE-4C43760B0422}" type="presParOf" srcId="{ACA2D08A-C683-4339-9764-73FCDA0371EC}" destId="{B163BC98-41C1-42B4-AF4F-E97B25F00C66}" srcOrd="9" destOrd="0" presId="urn:microsoft.com/office/officeart/2005/8/layout/process2"/>
    <dgm:cxn modelId="{E1AFA463-8C79-407F-AC4E-0E21B79084B8}" type="presParOf" srcId="{B163BC98-41C1-42B4-AF4F-E97B25F00C66}" destId="{6A3A8110-672A-4AC3-B94D-458652622372}" srcOrd="0" destOrd="0" presId="urn:microsoft.com/office/officeart/2005/8/layout/process2"/>
    <dgm:cxn modelId="{9BA448B6-78EE-4041-9101-060E664C02D6}" type="presParOf" srcId="{ACA2D08A-C683-4339-9764-73FCDA0371EC}" destId="{654DD4F1-F45A-4A9C-93AA-30737A4C1DC6}" srcOrd="10" destOrd="0" presId="urn:microsoft.com/office/officeart/2005/8/layout/process2"/>
    <dgm:cxn modelId="{A8D53ED3-C774-4024-B2BE-8266197D8FFF}" type="presParOf" srcId="{ACA2D08A-C683-4339-9764-73FCDA0371EC}" destId="{86FE1CC5-32D1-4467-9C9C-0E2AD5AB0487}" srcOrd="11" destOrd="0" presId="urn:microsoft.com/office/officeart/2005/8/layout/process2"/>
    <dgm:cxn modelId="{C3D5C425-B563-4987-B6B8-EA93A9E412BA}" type="presParOf" srcId="{86FE1CC5-32D1-4467-9C9C-0E2AD5AB0487}" destId="{29B6FFB2-79F1-444A-B5B6-6A8D1CB299AF}" srcOrd="0" destOrd="0" presId="urn:microsoft.com/office/officeart/2005/8/layout/process2"/>
    <dgm:cxn modelId="{05E56C7D-ED1F-4B8C-B982-F5CF58BE2F0F}" type="presParOf" srcId="{ACA2D08A-C683-4339-9764-73FCDA0371EC}" destId="{56D35255-BB26-458C-8806-0D1565471FF2}" srcOrd="12" destOrd="0" presId="urn:microsoft.com/office/officeart/2005/8/layout/process2"/>
    <dgm:cxn modelId="{A11886C4-D848-4225-809B-DE56EB25FD33}" type="presParOf" srcId="{ACA2D08A-C683-4339-9764-73FCDA0371EC}" destId="{D0120000-4373-4EE3-A719-CBE2D5C2DF5C}" srcOrd="13" destOrd="0" presId="urn:microsoft.com/office/officeart/2005/8/layout/process2"/>
    <dgm:cxn modelId="{FF8121CD-3AEB-4424-AA81-9B7407F8882B}" type="presParOf" srcId="{D0120000-4373-4EE3-A719-CBE2D5C2DF5C}" destId="{8E52059F-BB8E-4064-B126-4D7DCBC98EC9}" srcOrd="0" destOrd="0" presId="urn:microsoft.com/office/officeart/2005/8/layout/process2"/>
    <dgm:cxn modelId="{D83E16D5-B1EB-4792-BC8F-5E42D59FDA6E}" type="presParOf" srcId="{ACA2D08A-C683-4339-9764-73FCDA0371EC}" destId="{BFEAE6E7-9418-41E5-B1C5-761AB42C10DA}" srcOrd="14" destOrd="0" presId="urn:microsoft.com/office/officeart/2005/8/layout/process2"/>
    <dgm:cxn modelId="{697D0609-684F-492E-926C-E232E57AAE74}" type="presParOf" srcId="{ACA2D08A-C683-4339-9764-73FCDA0371EC}" destId="{C39C2DA7-309F-40C7-9E88-958074786E2E}" srcOrd="15" destOrd="0" presId="urn:microsoft.com/office/officeart/2005/8/layout/process2"/>
    <dgm:cxn modelId="{C5AA00D1-10DD-442E-8A43-BD664DC82C10}" type="presParOf" srcId="{C39C2DA7-309F-40C7-9E88-958074786E2E}" destId="{4C59A48E-6F2D-4973-AC35-F7F5F32C9AFA}" srcOrd="0" destOrd="0" presId="urn:microsoft.com/office/officeart/2005/8/layout/process2"/>
    <dgm:cxn modelId="{8265EB41-E58D-4415-93F3-F7EB57FFF26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4A0B1021-998A-46DE-B85A-EE652875334F}" type="presOf" srcId="{CB32E19B-E20E-4927-A257-B3F06687A80C}" destId="{F3527357-3AB1-40FE-A88F-6F5033F614B3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4097CB7-16DC-43BA-B750-B52DA97EB377}" type="presOf" srcId="{45D09D3B-0D29-449C-8EFB-38F9EB552BB4}" destId="{FE5A67F3-C013-4D84-8707-498F33B3AE09}" srcOrd="0" destOrd="0" presId="urn:microsoft.com/office/officeart/2005/8/layout/process2"/>
    <dgm:cxn modelId="{7FBD54B1-D98C-4B45-98A6-72B9F6F06165}" type="presOf" srcId="{2A4384A0-1EA7-45CE-8380-B3198AED4561}" destId="{6417F398-EB99-437D-AD7E-D0313CD5A4C7}" srcOrd="0" destOrd="0" presId="urn:microsoft.com/office/officeart/2005/8/layout/process2"/>
    <dgm:cxn modelId="{D8406BE1-F794-4DEC-8BCA-6FC3ECC26CC0}" type="presOf" srcId="{E8CA9696-963F-4631-8C30-36FC64BFA859}" destId="{8E52059F-BB8E-4064-B126-4D7DCBC98EC9}" srcOrd="1" destOrd="0" presId="urn:microsoft.com/office/officeart/2005/8/layout/process2"/>
    <dgm:cxn modelId="{8E7E010E-84E7-46E7-A643-E2FE0B5C6963}" type="presOf" srcId="{0D7CCC52-BA18-4CD5-88C1-38018E85987E}" destId="{BFEAE6E7-9418-41E5-B1C5-761AB42C10DA}" srcOrd="0" destOrd="0" presId="urn:microsoft.com/office/officeart/2005/8/layout/process2"/>
    <dgm:cxn modelId="{082ED7B0-DAC5-4550-823B-1F5B96ECE7E9}" type="presOf" srcId="{2A4384A0-1EA7-45CE-8380-B3198AED4561}" destId="{53FD7074-301B-48B7-B368-97CD81941A53}" srcOrd="1" destOrd="0" presId="urn:microsoft.com/office/officeart/2005/8/layout/process2"/>
    <dgm:cxn modelId="{C6B34622-F17B-42D3-A7F6-6C6286696CA4}" type="presOf" srcId="{F128CA6B-59B3-43D2-A43A-D893D41780DC}" destId="{56D35255-BB26-458C-8806-0D1565471FF2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600FDEBE-FD65-423E-9315-91B0A8EAEA0E}" type="presOf" srcId="{58B9B694-89B6-40BF-B532-4EAB3262C007}" destId="{B163BC98-41C1-42B4-AF4F-E97B25F00C66}" srcOrd="0" destOrd="0" presId="urn:microsoft.com/office/officeart/2005/8/layout/process2"/>
    <dgm:cxn modelId="{F4D7DB12-226A-4813-8BE0-7F540F38C226}" type="presOf" srcId="{03D6F011-0AEC-434D-899B-63B1C043DB8C}" destId="{29B6FFB2-79F1-444A-B5B6-6A8D1CB299AF}" srcOrd="1" destOrd="0" presId="urn:microsoft.com/office/officeart/2005/8/layout/process2"/>
    <dgm:cxn modelId="{A1ADB4AF-B5E5-4AA4-8A43-26DEADAD028C}" type="presOf" srcId="{E8E03D60-B94B-4C49-8079-2942FF36E42C}" destId="{C39C2DA7-309F-40C7-9E88-958074786E2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42B5F491-CAEA-4F92-ABF4-C56423148DB5}" type="presOf" srcId="{E8E03D60-B94B-4C49-8079-2942FF36E42C}" destId="{4C59A48E-6F2D-4973-AC35-F7F5F32C9AFA}" srcOrd="1" destOrd="0" presId="urn:microsoft.com/office/officeart/2005/8/layout/process2"/>
    <dgm:cxn modelId="{2B86D2AB-E11C-4B16-B0E4-D911DB8C031B}" type="presOf" srcId="{0AF0E7B4-19CD-4A59-9DA3-DED03009D3E3}" destId="{2B4B263F-4B14-4084-A51E-72C348DF5192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27020A5-F508-43C4-A2A0-5531620FC611}" type="presOf" srcId="{E8CA9696-963F-4631-8C30-36FC64BFA859}" destId="{D0120000-4373-4EE3-A719-CBE2D5C2DF5C}" srcOrd="0" destOrd="0" presId="urn:microsoft.com/office/officeart/2005/8/layout/process2"/>
    <dgm:cxn modelId="{E71474BA-81FB-43C2-8095-4AE865CF2EFB}" type="presOf" srcId="{0AF0E7B4-19CD-4A59-9DA3-DED03009D3E3}" destId="{FEE0E53B-CAF7-4BC2-A543-4D4B22738326}" srcOrd="1" destOrd="0" presId="urn:microsoft.com/office/officeart/2005/8/layout/process2"/>
    <dgm:cxn modelId="{5DC90F87-763B-483C-8D77-726EA85A5A02}" type="presOf" srcId="{E9C8239A-F857-4F1C-9325-14A0F2144C13}" destId="{3BBBFDC7-D76C-4458-8F4D-2A7FB1B6303E}" srcOrd="0" destOrd="0" presId="urn:microsoft.com/office/officeart/2005/8/layout/process2"/>
    <dgm:cxn modelId="{55571383-E057-4EFE-B4E9-252861719F4C}" type="presOf" srcId="{A991BABF-8795-412B-A35B-9A83ED1065D6}" destId="{DFB2B1CB-7175-418A-9169-7E501F937E7E}" srcOrd="0" destOrd="0" presId="urn:microsoft.com/office/officeart/2005/8/layout/process2"/>
    <dgm:cxn modelId="{A08BA165-2718-49A3-A034-68D3B505308F}" type="presOf" srcId="{BE4839F4-6E89-4425-AE37-3417821897B3}" destId="{654DD4F1-F45A-4A9C-93AA-30737A4C1DC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AE03E5F-4779-41BC-BAA5-CC25027206C7}" type="presOf" srcId="{ED779350-B19B-453F-B8F5-3B67A502A2CB}" destId="{AB55E93F-C1AE-415E-BF57-36F030B929FE}" srcOrd="0" destOrd="0" presId="urn:microsoft.com/office/officeart/2005/8/layout/process2"/>
    <dgm:cxn modelId="{47335DDE-E328-40FF-B433-2757F1DC481D}" type="presOf" srcId="{03D6F011-0AEC-434D-899B-63B1C043DB8C}" destId="{86FE1CC5-32D1-4467-9C9C-0E2AD5AB0487}" srcOrd="0" destOrd="0" presId="urn:microsoft.com/office/officeart/2005/8/layout/process2"/>
    <dgm:cxn modelId="{E713A291-9DB5-46EB-9F6C-791017C6A065}" type="presOf" srcId="{58B9B694-89B6-40BF-B532-4EAB3262C007}" destId="{6A3A8110-672A-4AC3-B94D-458652622372}" srcOrd="1" destOrd="0" presId="urn:microsoft.com/office/officeart/2005/8/layout/process2"/>
    <dgm:cxn modelId="{1E17BEE2-455D-4F5B-A7AC-36A743ACBA55}" type="presOf" srcId="{9369CA4C-5C4D-404E-AA25-738C4E279C6E}" destId="{ACA2D08A-C683-4339-9764-73FCDA0371EC}" srcOrd="0" destOrd="0" presId="urn:microsoft.com/office/officeart/2005/8/layout/process2"/>
    <dgm:cxn modelId="{9387688C-25AA-4674-8D36-AB2DD4954AC8}" type="presOf" srcId="{17895556-1A56-42A7-BD5C-713CC1AF39D1}" destId="{9D3064A2-372B-4DF9-9530-27186C42CCAB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DF50C26-635D-4E5F-8CFE-02A7F8AA4EFD}" type="presOf" srcId="{6FFD8450-89B4-43D2-91D2-95DCF3432754}" destId="{C945702B-CEFB-4CBD-91BD-C44FB0B65A3D}" srcOrd="0" destOrd="0" presId="urn:microsoft.com/office/officeart/2005/8/layout/process2"/>
    <dgm:cxn modelId="{C8503E26-6F07-4706-B5B0-2BB151E7888C}" type="presOf" srcId="{A991BABF-8795-412B-A35B-9A83ED1065D6}" destId="{A966AC1A-C00B-4C52-B9FF-0F5D3244909A}" srcOrd="1" destOrd="0" presId="urn:microsoft.com/office/officeart/2005/8/layout/process2"/>
    <dgm:cxn modelId="{75AB6C7B-CCE1-43A9-BAAF-EEAE5BB76EA3}" type="presOf" srcId="{354110A8-3251-4024-AF96-ED07F24BE84E}" destId="{965A991E-46E0-4938-AE79-D8A87B32A5BA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2DAE2214-B9F3-4002-8EB8-D4FBEBC3158C}" type="presOf" srcId="{6FFD8450-89B4-43D2-91D2-95DCF3432754}" destId="{1B78BF1E-F35D-40BF-8053-0FDA0666EE9C}" srcOrd="1" destOrd="0" presId="urn:microsoft.com/office/officeart/2005/8/layout/process2"/>
    <dgm:cxn modelId="{C649F9F6-84BB-45AB-A220-CBF2CAD09B29}" type="presParOf" srcId="{ACA2D08A-C683-4339-9764-73FCDA0371EC}" destId="{3BBBFDC7-D76C-4458-8F4D-2A7FB1B6303E}" srcOrd="0" destOrd="0" presId="urn:microsoft.com/office/officeart/2005/8/layout/process2"/>
    <dgm:cxn modelId="{0B49D2EC-E760-4F5B-BF0E-795779F7F3D3}" type="presParOf" srcId="{ACA2D08A-C683-4339-9764-73FCDA0371EC}" destId="{DFB2B1CB-7175-418A-9169-7E501F937E7E}" srcOrd="1" destOrd="0" presId="urn:microsoft.com/office/officeart/2005/8/layout/process2"/>
    <dgm:cxn modelId="{12E9535C-2541-4517-9F87-B6BA3CDC41E9}" type="presParOf" srcId="{DFB2B1CB-7175-418A-9169-7E501F937E7E}" destId="{A966AC1A-C00B-4C52-B9FF-0F5D3244909A}" srcOrd="0" destOrd="0" presId="urn:microsoft.com/office/officeart/2005/8/layout/process2"/>
    <dgm:cxn modelId="{7566DB1E-384A-40EE-9BC0-E9D869830E5B}" type="presParOf" srcId="{ACA2D08A-C683-4339-9764-73FCDA0371EC}" destId="{965A991E-46E0-4938-AE79-D8A87B32A5BA}" srcOrd="2" destOrd="0" presId="urn:microsoft.com/office/officeart/2005/8/layout/process2"/>
    <dgm:cxn modelId="{15D2F05A-A48A-4605-A927-97AD881C82CD}" type="presParOf" srcId="{ACA2D08A-C683-4339-9764-73FCDA0371EC}" destId="{2B4B263F-4B14-4084-A51E-72C348DF5192}" srcOrd="3" destOrd="0" presId="urn:microsoft.com/office/officeart/2005/8/layout/process2"/>
    <dgm:cxn modelId="{49DEFD65-49D2-4B8F-A3E9-1652269E6814}" type="presParOf" srcId="{2B4B263F-4B14-4084-A51E-72C348DF5192}" destId="{FEE0E53B-CAF7-4BC2-A543-4D4B22738326}" srcOrd="0" destOrd="0" presId="urn:microsoft.com/office/officeart/2005/8/layout/process2"/>
    <dgm:cxn modelId="{3044C1D8-3A46-44F8-B4EC-152D5E5EE327}" type="presParOf" srcId="{ACA2D08A-C683-4339-9764-73FCDA0371EC}" destId="{AB55E93F-C1AE-415E-BF57-36F030B929FE}" srcOrd="4" destOrd="0" presId="urn:microsoft.com/office/officeart/2005/8/layout/process2"/>
    <dgm:cxn modelId="{4B6EE0EE-48C5-43C8-81BD-363A87D076CA}" type="presParOf" srcId="{ACA2D08A-C683-4339-9764-73FCDA0371EC}" destId="{C945702B-CEFB-4CBD-91BD-C44FB0B65A3D}" srcOrd="5" destOrd="0" presId="urn:microsoft.com/office/officeart/2005/8/layout/process2"/>
    <dgm:cxn modelId="{2DDD0B24-359C-415D-B3DD-ACB6F9D62EC4}" type="presParOf" srcId="{C945702B-CEFB-4CBD-91BD-C44FB0B65A3D}" destId="{1B78BF1E-F35D-40BF-8053-0FDA0666EE9C}" srcOrd="0" destOrd="0" presId="urn:microsoft.com/office/officeart/2005/8/layout/process2"/>
    <dgm:cxn modelId="{A87E8865-1D06-4B88-95E3-A4C02D345041}" type="presParOf" srcId="{ACA2D08A-C683-4339-9764-73FCDA0371EC}" destId="{9D3064A2-372B-4DF9-9530-27186C42CCAB}" srcOrd="6" destOrd="0" presId="urn:microsoft.com/office/officeart/2005/8/layout/process2"/>
    <dgm:cxn modelId="{76962E93-B70E-4A3F-A879-6C7A574E60A6}" type="presParOf" srcId="{ACA2D08A-C683-4339-9764-73FCDA0371EC}" destId="{6417F398-EB99-437D-AD7E-D0313CD5A4C7}" srcOrd="7" destOrd="0" presId="urn:microsoft.com/office/officeart/2005/8/layout/process2"/>
    <dgm:cxn modelId="{FE011934-3FC8-442A-A53A-B0766715A50A}" type="presParOf" srcId="{6417F398-EB99-437D-AD7E-D0313CD5A4C7}" destId="{53FD7074-301B-48B7-B368-97CD81941A53}" srcOrd="0" destOrd="0" presId="urn:microsoft.com/office/officeart/2005/8/layout/process2"/>
    <dgm:cxn modelId="{2198DB32-5B24-43E8-8861-4767F0FC1BA5}" type="presParOf" srcId="{ACA2D08A-C683-4339-9764-73FCDA0371EC}" destId="{FE5A67F3-C013-4D84-8707-498F33B3AE09}" srcOrd="8" destOrd="0" presId="urn:microsoft.com/office/officeart/2005/8/layout/process2"/>
    <dgm:cxn modelId="{D365EAE5-1ABE-4AD3-AA29-A8661786D0E9}" type="presParOf" srcId="{ACA2D08A-C683-4339-9764-73FCDA0371EC}" destId="{B163BC98-41C1-42B4-AF4F-E97B25F00C66}" srcOrd="9" destOrd="0" presId="urn:microsoft.com/office/officeart/2005/8/layout/process2"/>
    <dgm:cxn modelId="{157B4D22-8382-4230-ABA1-A7CFCD301241}" type="presParOf" srcId="{B163BC98-41C1-42B4-AF4F-E97B25F00C66}" destId="{6A3A8110-672A-4AC3-B94D-458652622372}" srcOrd="0" destOrd="0" presId="urn:microsoft.com/office/officeart/2005/8/layout/process2"/>
    <dgm:cxn modelId="{F3AC42A2-119C-498F-BF4B-BC0233ECA10F}" type="presParOf" srcId="{ACA2D08A-C683-4339-9764-73FCDA0371EC}" destId="{654DD4F1-F45A-4A9C-93AA-30737A4C1DC6}" srcOrd="10" destOrd="0" presId="urn:microsoft.com/office/officeart/2005/8/layout/process2"/>
    <dgm:cxn modelId="{4FA3ABC3-D29B-498A-B0DE-6BFE7AEDE5E2}" type="presParOf" srcId="{ACA2D08A-C683-4339-9764-73FCDA0371EC}" destId="{86FE1CC5-32D1-4467-9C9C-0E2AD5AB0487}" srcOrd="11" destOrd="0" presId="urn:microsoft.com/office/officeart/2005/8/layout/process2"/>
    <dgm:cxn modelId="{A6A0958F-83DB-4D56-808C-C67C702D8495}" type="presParOf" srcId="{86FE1CC5-32D1-4467-9C9C-0E2AD5AB0487}" destId="{29B6FFB2-79F1-444A-B5B6-6A8D1CB299AF}" srcOrd="0" destOrd="0" presId="urn:microsoft.com/office/officeart/2005/8/layout/process2"/>
    <dgm:cxn modelId="{821CB557-411F-4D7E-9F8A-21052463B459}" type="presParOf" srcId="{ACA2D08A-C683-4339-9764-73FCDA0371EC}" destId="{56D35255-BB26-458C-8806-0D1565471FF2}" srcOrd="12" destOrd="0" presId="urn:microsoft.com/office/officeart/2005/8/layout/process2"/>
    <dgm:cxn modelId="{344E7CD5-D5F5-42EF-9DF8-0930B028FEBC}" type="presParOf" srcId="{ACA2D08A-C683-4339-9764-73FCDA0371EC}" destId="{D0120000-4373-4EE3-A719-CBE2D5C2DF5C}" srcOrd="13" destOrd="0" presId="urn:microsoft.com/office/officeart/2005/8/layout/process2"/>
    <dgm:cxn modelId="{1202300C-2B1E-44E9-B727-BA10ECE6D3A8}" type="presParOf" srcId="{D0120000-4373-4EE3-A719-CBE2D5C2DF5C}" destId="{8E52059F-BB8E-4064-B126-4D7DCBC98EC9}" srcOrd="0" destOrd="0" presId="urn:microsoft.com/office/officeart/2005/8/layout/process2"/>
    <dgm:cxn modelId="{1B665B19-C708-489A-B36D-2FE7491AD7B2}" type="presParOf" srcId="{ACA2D08A-C683-4339-9764-73FCDA0371EC}" destId="{BFEAE6E7-9418-41E5-B1C5-761AB42C10DA}" srcOrd="14" destOrd="0" presId="urn:microsoft.com/office/officeart/2005/8/layout/process2"/>
    <dgm:cxn modelId="{BB9185E8-74FC-4C5E-978A-AA74591897A2}" type="presParOf" srcId="{ACA2D08A-C683-4339-9764-73FCDA0371EC}" destId="{C39C2DA7-309F-40C7-9E88-958074786E2E}" srcOrd="15" destOrd="0" presId="urn:microsoft.com/office/officeart/2005/8/layout/process2"/>
    <dgm:cxn modelId="{E3307479-C1BC-4E0C-996B-7477CA32ABED}" type="presParOf" srcId="{C39C2DA7-309F-40C7-9E88-958074786E2E}" destId="{4C59A48E-6F2D-4973-AC35-F7F5F32C9AFA}" srcOrd="0" destOrd="0" presId="urn:microsoft.com/office/officeart/2005/8/layout/process2"/>
    <dgm:cxn modelId="{A7DB19C8-8FF4-4926-8269-E1E192F0309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0B54DF1F-448D-4959-A365-2C18BAC44D5C}" type="presOf" srcId="{E9C8239A-F857-4F1C-9325-14A0F2144C13}" destId="{3BBBFDC7-D76C-4458-8F4D-2A7FB1B6303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6A57789C-7CD2-4AD1-A7E2-0A3FD27E9D57}" type="presOf" srcId="{17895556-1A56-42A7-BD5C-713CC1AF39D1}" destId="{9D3064A2-372B-4DF9-9530-27186C42CCAB}" srcOrd="0" destOrd="0" presId="urn:microsoft.com/office/officeart/2005/8/layout/process2"/>
    <dgm:cxn modelId="{A7A7DCF4-0C7A-47B5-85E6-8D66B5AC33DD}" type="presOf" srcId="{03D6F011-0AEC-434D-899B-63B1C043DB8C}" destId="{86FE1CC5-32D1-4467-9C9C-0E2AD5AB048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15207E65-A35E-4D5F-896E-95364C0F3EBD}" type="presOf" srcId="{354110A8-3251-4024-AF96-ED07F24BE84E}" destId="{965A991E-46E0-4938-AE79-D8A87B32A5BA}" srcOrd="0" destOrd="0" presId="urn:microsoft.com/office/officeart/2005/8/layout/process2"/>
    <dgm:cxn modelId="{292778F4-1CBF-4D80-8F77-5C1AECBEC424}" type="presOf" srcId="{2A4384A0-1EA7-45CE-8380-B3198AED4561}" destId="{53FD7074-301B-48B7-B368-97CD81941A53}" srcOrd="1" destOrd="0" presId="urn:microsoft.com/office/officeart/2005/8/layout/process2"/>
    <dgm:cxn modelId="{51573633-E492-420A-AF0E-0977D66D8C9F}" type="presOf" srcId="{03D6F011-0AEC-434D-899B-63B1C043DB8C}" destId="{29B6FFB2-79F1-444A-B5B6-6A8D1CB299AF}" srcOrd="1" destOrd="0" presId="urn:microsoft.com/office/officeart/2005/8/layout/process2"/>
    <dgm:cxn modelId="{7934786F-5123-471F-A52E-FD33B50BF470}" type="presOf" srcId="{CB32E19B-E20E-4927-A257-B3F06687A80C}" destId="{F3527357-3AB1-40FE-A88F-6F5033F614B3}" srcOrd="0" destOrd="0" presId="urn:microsoft.com/office/officeart/2005/8/layout/process2"/>
    <dgm:cxn modelId="{577A9D4A-C622-4738-A7ED-60E73264FA36}" type="presOf" srcId="{58B9B694-89B6-40BF-B532-4EAB3262C007}" destId="{6A3A8110-672A-4AC3-B94D-458652622372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BE4E706-5427-414C-8C7A-E41F40BADEC9}" type="presOf" srcId="{E8CA9696-963F-4631-8C30-36FC64BFA859}" destId="{D0120000-4373-4EE3-A719-CBE2D5C2DF5C}" srcOrd="0" destOrd="0" presId="urn:microsoft.com/office/officeart/2005/8/layout/process2"/>
    <dgm:cxn modelId="{DB3EBBBF-8CD9-4319-AFBC-855ECE6589B3}" type="presOf" srcId="{F128CA6B-59B3-43D2-A43A-D893D41780DC}" destId="{56D35255-BB26-458C-8806-0D1565471FF2}" srcOrd="0" destOrd="0" presId="urn:microsoft.com/office/officeart/2005/8/layout/process2"/>
    <dgm:cxn modelId="{EDD71D10-5ABD-4448-85F0-F394B5EBBC19}" type="presOf" srcId="{E8E03D60-B94B-4C49-8079-2942FF36E42C}" destId="{C39C2DA7-309F-40C7-9E88-958074786E2E}" srcOrd="0" destOrd="0" presId="urn:microsoft.com/office/officeart/2005/8/layout/process2"/>
    <dgm:cxn modelId="{86411C5D-582D-44F2-BD8B-2A0B527399F8}" type="presOf" srcId="{E8CA9696-963F-4631-8C30-36FC64BFA859}" destId="{8E52059F-BB8E-4064-B126-4D7DCBC98EC9}" srcOrd="1" destOrd="0" presId="urn:microsoft.com/office/officeart/2005/8/layout/process2"/>
    <dgm:cxn modelId="{1AF10D55-99BB-4E54-A07B-D5AC6AB950EE}" type="presOf" srcId="{A991BABF-8795-412B-A35B-9A83ED1065D6}" destId="{A966AC1A-C00B-4C52-B9FF-0F5D3244909A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9AF831B7-CBF5-4754-A52B-E4190475A75C}" type="presOf" srcId="{0AF0E7B4-19CD-4A59-9DA3-DED03009D3E3}" destId="{2B4B263F-4B14-4084-A51E-72C348DF5192}" srcOrd="0" destOrd="0" presId="urn:microsoft.com/office/officeart/2005/8/layout/process2"/>
    <dgm:cxn modelId="{A23619CA-1AA7-4FFE-A82D-806EEDCCCEC1}" type="presOf" srcId="{0D7CCC52-BA18-4CD5-88C1-38018E85987E}" destId="{BFEAE6E7-9418-41E5-B1C5-761AB42C10DA}" srcOrd="0" destOrd="0" presId="urn:microsoft.com/office/officeart/2005/8/layout/process2"/>
    <dgm:cxn modelId="{AAE5EFA5-F2EE-4074-92CB-A3AD57211BF9}" type="presOf" srcId="{6FFD8450-89B4-43D2-91D2-95DCF3432754}" destId="{1B78BF1E-F35D-40BF-8053-0FDA0666EE9C}" srcOrd="1" destOrd="0" presId="urn:microsoft.com/office/officeart/2005/8/layout/process2"/>
    <dgm:cxn modelId="{E990623E-C5D8-4C05-89D4-D9E4CFCECF83}" type="presOf" srcId="{BE4839F4-6E89-4425-AE37-3417821897B3}" destId="{654DD4F1-F45A-4A9C-93AA-30737A4C1DC6}" srcOrd="0" destOrd="0" presId="urn:microsoft.com/office/officeart/2005/8/layout/process2"/>
    <dgm:cxn modelId="{AAEAAE25-9F4C-4DE1-BB5F-1194E96C21B1}" type="presOf" srcId="{9369CA4C-5C4D-404E-AA25-738C4E279C6E}" destId="{ACA2D08A-C683-4339-9764-73FCDA0371EC}" srcOrd="0" destOrd="0" presId="urn:microsoft.com/office/officeart/2005/8/layout/process2"/>
    <dgm:cxn modelId="{A95496E5-8B78-464E-8391-341EA7821807}" type="presOf" srcId="{58B9B694-89B6-40BF-B532-4EAB3262C007}" destId="{B163BC98-41C1-42B4-AF4F-E97B25F00C66}" srcOrd="0" destOrd="0" presId="urn:microsoft.com/office/officeart/2005/8/layout/process2"/>
    <dgm:cxn modelId="{0C91E814-1C65-475B-9D31-4D13C6795209}" type="presOf" srcId="{0AF0E7B4-19CD-4A59-9DA3-DED03009D3E3}" destId="{FEE0E53B-CAF7-4BC2-A543-4D4B22738326}" srcOrd="1" destOrd="0" presId="urn:microsoft.com/office/officeart/2005/8/layout/process2"/>
    <dgm:cxn modelId="{25606C4D-11EC-4BB7-90E1-2DA0F09E41D5}" type="presOf" srcId="{ED779350-B19B-453F-B8F5-3B67A502A2CB}" destId="{AB55E93F-C1AE-415E-BF57-36F030B929F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C2F86DCC-7463-4064-B62F-D4C05DF64DF3}" type="presOf" srcId="{A991BABF-8795-412B-A35B-9A83ED1065D6}" destId="{DFB2B1CB-7175-418A-9169-7E501F937E7E}" srcOrd="0" destOrd="0" presId="urn:microsoft.com/office/officeart/2005/8/layout/process2"/>
    <dgm:cxn modelId="{8593BC9B-7FF6-44D1-A745-FAD00C6060D0}" type="presOf" srcId="{E8E03D60-B94B-4C49-8079-2942FF36E42C}" destId="{4C59A48E-6F2D-4973-AC35-F7F5F32C9AFA}" srcOrd="1" destOrd="0" presId="urn:microsoft.com/office/officeart/2005/8/layout/process2"/>
    <dgm:cxn modelId="{991AF2E9-1237-4F2B-B923-F5D7C5C5609E}" type="presOf" srcId="{2A4384A0-1EA7-45CE-8380-B3198AED4561}" destId="{6417F398-EB99-437D-AD7E-D0313CD5A4C7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4FEB98AE-6E73-42B4-8AC9-92C2DD0C7F38}" type="presOf" srcId="{6FFD8450-89B4-43D2-91D2-95DCF3432754}" destId="{C945702B-CEFB-4CBD-91BD-C44FB0B65A3D}" srcOrd="0" destOrd="0" presId="urn:microsoft.com/office/officeart/2005/8/layout/process2"/>
    <dgm:cxn modelId="{59029B17-44AF-44FF-AD69-094D411554A9}" type="presOf" srcId="{45D09D3B-0D29-449C-8EFB-38F9EB552BB4}" destId="{FE5A67F3-C013-4D84-8707-498F33B3AE09}" srcOrd="0" destOrd="0" presId="urn:microsoft.com/office/officeart/2005/8/layout/process2"/>
    <dgm:cxn modelId="{366B88FC-F655-400D-8ECA-46AFEA142FBB}" type="presParOf" srcId="{ACA2D08A-C683-4339-9764-73FCDA0371EC}" destId="{3BBBFDC7-D76C-4458-8F4D-2A7FB1B6303E}" srcOrd="0" destOrd="0" presId="urn:microsoft.com/office/officeart/2005/8/layout/process2"/>
    <dgm:cxn modelId="{B3249D65-C124-48C9-92A3-B8C4A2E57243}" type="presParOf" srcId="{ACA2D08A-C683-4339-9764-73FCDA0371EC}" destId="{DFB2B1CB-7175-418A-9169-7E501F937E7E}" srcOrd="1" destOrd="0" presId="urn:microsoft.com/office/officeart/2005/8/layout/process2"/>
    <dgm:cxn modelId="{91B3FF93-5D79-45AF-9E7A-8E2AB578ABE8}" type="presParOf" srcId="{DFB2B1CB-7175-418A-9169-7E501F937E7E}" destId="{A966AC1A-C00B-4C52-B9FF-0F5D3244909A}" srcOrd="0" destOrd="0" presId="urn:microsoft.com/office/officeart/2005/8/layout/process2"/>
    <dgm:cxn modelId="{A393603D-88EE-4737-88B1-E96BD88ADC2E}" type="presParOf" srcId="{ACA2D08A-C683-4339-9764-73FCDA0371EC}" destId="{965A991E-46E0-4938-AE79-D8A87B32A5BA}" srcOrd="2" destOrd="0" presId="urn:microsoft.com/office/officeart/2005/8/layout/process2"/>
    <dgm:cxn modelId="{5CC36974-F496-46B5-B730-46729C17C22E}" type="presParOf" srcId="{ACA2D08A-C683-4339-9764-73FCDA0371EC}" destId="{2B4B263F-4B14-4084-A51E-72C348DF5192}" srcOrd="3" destOrd="0" presId="urn:microsoft.com/office/officeart/2005/8/layout/process2"/>
    <dgm:cxn modelId="{00ED5044-DDF5-4D9E-B0BD-2C451D7FE939}" type="presParOf" srcId="{2B4B263F-4B14-4084-A51E-72C348DF5192}" destId="{FEE0E53B-CAF7-4BC2-A543-4D4B22738326}" srcOrd="0" destOrd="0" presId="urn:microsoft.com/office/officeart/2005/8/layout/process2"/>
    <dgm:cxn modelId="{33424087-1A23-4588-8A46-2AE86A67592F}" type="presParOf" srcId="{ACA2D08A-C683-4339-9764-73FCDA0371EC}" destId="{AB55E93F-C1AE-415E-BF57-36F030B929FE}" srcOrd="4" destOrd="0" presId="urn:microsoft.com/office/officeart/2005/8/layout/process2"/>
    <dgm:cxn modelId="{20DE1DEC-CD59-41C1-B9A0-0F5B2699A100}" type="presParOf" srcId="{ACA2D08A-C683-4339-9764-73FCDA0371EC}" destId="{C945702B-CEFB-4CBD-91BD-C44FB0B65A3D}" srcOrd="5" destOrd="0" presId="urn:microsoft.com/office/officeart/2005/8/layout/process2"/>
    <dgm:cxn modelId="{DF18E0AF-22A4-4B35-8034-46750C3BA24D}" type="presParOf" srcId="{C945702B-CEFB-4CBD-91BD-C44FB0B65A3D}" destId="{1B78BF1E-F35D-40BF-8053-0FDA0666EE9C}" srcOrd="0" destOrd="0" presId="urn:microsoft.com/office/officeart/2005/8/layout/process2"/>
    <dgm:cxn modelId="{3B11A7F9-BBAE-4C84-8FE8-C6D3E74293FC}" type="presParOf" srcId="{ACA2D08A-C683-4339-9764-73FCDA0371EC}" destId="{9D3064A2-372B-4DF9-9530-27186C42CCAB}" srcOrd="6" destOrd="0" presId="urn:microsoft.com/office/officeart/2005/8/layout/process2"/>
    <dgm:cxn modelId="{361E3A1A-53B5-4BA5-AA07-886CE1898BF5}" type="presParOf" srcId="{ACA2D08A-C683-4339-9764-73FCDA0371EC}" destId="{6417F398-EB99-437D-AD7E-D0313CD5A4C7}" srcOrd="7" destOrd="0" presId="urn:microsoft.com/office/officeart/2005/8/layout/process2"/>
    <dgm:cxn modelId="{BC107ED9-D55C-4E7F-8BF7-00614C6E84DD}" type="presParOf" srcId="{6417F398-EB99-437D-AD7E-D0313CD5A4C7}" destId="{53FD7074-301B-48B7-B368-97CD81941A53}" srcOrd="0" destOrd="0" presId="urn:microsoft.com/office/officeart/2005/8/layout/process2"/>
    <dgm:cxn modelId="{40FBACC3-3005-411B-8FA6-445094824D31}" type="presParOf" srcId="{ACA2D08A-C683-4339-9764-73FCDA0371EC}" destId="{FE5A67F3-C013-4D84-8707-498F33B3AE09}" srcOrd="8" destOrd="0" presId="urn:microsoft.com/office/officeart/2005/8/layout/process2"/>
    <dgm:cxn modelId="{7B059D5F-E0E7-40CC-B6E7-3585B5B1316D}" type="presParOf" srcId="{ACA2D08A-C683-4339-9764-73FCDA0371EC}" destId="{B163BC98-41C1-42B4-AF4F-E97B25F00C66}" srcOrd="9" destOrd="0" presId="urn:microsoft.com/office/officeart/2005/8/layout/process2"/>
    <dgm:cxn modelId="{F25C7A17-2EED-430E-9A5B-517ED176CE14}" type="presParOf" srcId="{B163BC98-41C1-42B4-AF4F-E97B25F00C66}" destId="{6A3A8110-672A-4AC3-B94D-458652622372}" srcOrd="0" destOrd="0" presId="urn:microsoft.com/office/officeart/2005/8/layout/process2"/>
    <dgm:cxn modelId="{8AAF49CE-0230-4862-B6C0-8F22033C7327}" type="presParOf" srcId="{ACA2D08A-C683-4339-9764-73FCDA0371EC}" destId="{654DD4F1-F45A-4A9C-93AA-30737A4C1DC6}" srcOrd="10" destOrd="0" presId="urn:microsoft.com/office/officeart/2005/8/layout/process2"/>
    <dgm:cxn modelId="{E1CC3703-25E8-4340-AD06-2D7C5D485BE3}" type="presParOf" srcId="{ACA2D08A-C683-4339-9764-73FCDA0371EC}" destId="{86FE1CC5-32D1-4467-9C9C-0E2AD5AB0487}" srcOrd="11" destOrd="0" presId="urn:microsoft.com/office/officeart/2005/8/layout/process2"/>
    <dgm:cxn modelId="{C65EAF38-F197-47C5-A50D-49194D96EC54}" type="presParOf" srcId="{86FE1CC5-32D1-4467-9C9C-0E2AD5AB0487}" destId="{29B6FFB2-79F1-444A-B5B6-6A8D1CB299AF}" srcOrd="0" destOrd="0" presId="urn:microsoft.com/office/officeart/2005/8/layout/process2"/>
    <dgm:cxn modelId="{5F4B59A1-0D00-4D65-B6EB-2FA70E035872}" type="presParOf" srcId="{ACA2D08A-C683-4339-9764-73FCDA0371EC}" destId="{56D35255-BB26-458C-8806-0D1565471FF2}" srcOrd="12" destOrd="0" presId="urn:microsoft.com/office/officeart/2005/8/layout/process2"/>
    <dgm:cxn modelId="{015F6BA4-26D4-4BE5-BD08-B8C13F2FC3D5}" type="presParOf" srcId="{ACA2D08A-C683-4339-9764-73FCDA0371EC}" destId="{D0120000-4373-4EE3-A719-CBE2D5C2DF5C}" srcOrd="13" destOrd="0" presId="urn:microsoft.com/office/officeart/2005/8/layout/process2"/>
    <dgm:cxn modelId="{9B04CA6E-BC69-4A44-8478-63884FEDBDED}" type="presParOf" srcId="{D0120000-4373-4EE3-A719-CBE2D5C2DF5C}" destId="{8E52059F-BB8E-4064-B126-4D7DCBC98EC9}" srcOrd="0" destOrd="0" presId="urn:microsoft.com/office/officeart/2005/8/layout/process2"/>
    <dgm:cxn modelId="{CEE2BAAB-B071-4989-A2E0-8D6C3FBC3251}" type="presParOf" srcId="{ACA2D08A-C683-4339-9764-73FCDA0371EC}" destId="{BFEAE6E7-9418-41E5-B1C5-761AB42C10DA}" srcOrd="14" destOrd="0" presId="urn:microsoft.com/office/officeart/2005/8/layout/process2"/>
    <dgm:cxn modelId="{AECA2166-C2C3-49B6-B4B5-83888312A5F4}" type="presParOf" srcId="{ACA2D08A-C683-4339-9764-73FCDA0371EC}" destId="{C39C2DA7-309F-40C7-9E88-958074786E2E}" srcOrd="15" destOrd="0" presId="urn:microsoft.com/office/officeart/2005/8/layout/process2"/>
    <dgm:cxn modelId="{5F989665-99E7-4031-9CE5-3E817B28FF04}" type="presParOf" srcId="{C39C2DA7-309F-40C7-9E88-958074786E2E}" destId="{4C59A48E-6F2D-4973-AC35-F7F5F32C9AFA}" srcOrd="0" destOrd="0" presId="urn:microsoft.com/office/officeart/2005/8/layout/process2"/>
    <dgm:cxn modelId="{6F8CE93C-E49F-4A11-ACAE-49CCBC68DEA2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080C78-0459-47BB-854C-28BB4491A0A8}" type="presOf" srcId="{ED779350-B19B-453F-B8F5-3B67A502A2CB}" destId="{AB55E93F-C1AE-415E-BF57-36F030B929FE}" srcOrd="0" destOrd="0" presId="urn:microsoft.com/office/officeart/2005/8/layout/process2"/>
    <dgm:cxn modelId="{E051A54D-A81C-4D40-AA42-29286E4B9C32}" type="presOf" srcId="{E9C8239A-F857-4F1C-9325-14A0F2144C13}" destId="{3BBBFDC7-D76C-4458-8F4D-2A7FB1B6303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36CA262A-AC4D-4653-BB05-589D951C49D8}" type="presOf" srcId="{354110A8-3251-4024-AF96-ED07F24BE84E}" destId="{965A991E-46E0-4938-AE79-D8A87B32A5BA}" srcOrd="0" destOrd="0" presId="urn:microsoft.com/office/officeart/2005/8/layout/process2"/>
    <dgm:cxn modelId="{31FCB276-FF73-441D-A4A8-FFE0709DB330}" type="presOf" srcId="{9369CA4C-5C4D-404E-AA25-738C4E279C6E}" destId="{ACA2D08A-C683-4339-9764-73FCDA0371EC}" srcOrd="0" destOrd="0" presId="urn:microsoft.com/office/officeart/2005/8/layout/process2"/>
    <dgm:cxn modelId="{0C2CD77B-CE4F-463D-8F8C-9BE06D394D8D}" type="presOf" srcId="{CB32E19B-E20E-4927-A257-B3F06687A80C}" destId="{F3527357-3AB1-40FE-A88F-6F5033F614B3}" srcOrd="0" destOrd="0" presId="urn:microsoft.com/office/officeart/2005/8/layout/process2"/>
    <dgm:cxn modelId="{0F7B8D47-6BBB-45C9-9674-E1E0618FFEB1}" type="presOf" srcId="{E8E03D60-B94B-4C49-8079-2942FF36E42C}" destId="{C39C2DA7-309F-40C7-9E88-958074786E2E}" srcOrd="0" destOrd="0" presId="urn:microsoft.com/office/officeart/2005/8/layout/process2"/>
    <dgm:cxn modelId="{2AF37E99-1627-46A8-935D-6074E73A1C4C}" type="presOf" srcId="{03D6F011-0AEC-434D-899B-63B1C043DB8C}" destId="{29B6FFB2-79F1-444A-B5B6-6A8D1CB299AF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84D012E1-2AA0-4312-9B81-658AF17C1D97}" type="presOf" srcId="{0AF0E7B4-19CD-4A59-9DA3-DED03009D3E3}" destId="{FEE0E53B-CAF7-4BC2-A543-4D4B22738326}" srcOrd="1" destOrd="0" presId="urn:microsoft.com/office/officeart/2005/8/layout/process2"/>
    <dgm:cxn modelId="{85271E21-8467-48CF-9F95-94A6241E397D}" type="presOf" srcId="{A991BABF-8795-412B-A35B-9A83ED1065D6}" destId="{DFB2B1CB-7175-418A-9169-7E501F937E7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083D148-4747-48A8-82D6-511FEB336735}" type="presOf" srcId="{6FFD8450-89B4-43D2-91D2-95DCF3432754}" destId="{1B78BF1E-F35D-40BF-8053-0FDA0666EE9C}" srcOrd="1" destOrd="0" presId="urn:microsoft.com/office/officeart/2005/8/layout/process2"/>
    <dgm:cxn modelId="{E1007105-1FFD-4BA8-8165-C5B2EF325E11}" type="presOf" srcId="{BE4839F4-6E89-4425-AE37-3417821897B3}" destId="{654DD4F1-F45A-4A9C-93AA-30737A4C1DC6}" srcOrd="0" destOrd="0" presId="urn:microsoft.com/office/officeart/2005/8/layout/process2"/>
    <dgm:cxn modelId="{A310A34D-0931-49AE-BEC9-AF252FC60DB2}" type="presOf" srcId="{58B9B694-89B6-40BF-B532-4EAB3262C007}" destId="{B163BC98-41C1-42B4-AF4F-E97B25F00C66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6783B7B-3703-46F1-B231-181BADB4AB20}" type="presOf" srcId="{0AF0E7B4-19CD-4A59-9DA3-DED03009D3E3}" destId="{2B4B263F-4B14-4084-A51E-72C348DF5192}" srcOrd="0" destOrd="0" presId="urn:microsoft.com/office/officeart/2005/8/layout/process2"/>
    <dgm:cxn modelId="{8C0590E1-B257-4C82-8AC8-C9576FE465D8}" type="presOf" srcId="{E8E03D60-B94B-4C49-8079-2942FF36E42C}" destId="{4C59A48E-6F2D-4973-AC35-F7F5F32C9AFA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AAADD21-672A-4697-9DDD-21E13869E0DA}" type="presOf" srcId="{E8CA9696-963F-4631-8C30-36FC64BFA859}" destId="{8E52059F-BB8E-4064-B126-4D7DCBC98EC9}" srcOrd="1" destOrd="0" presId="urn:microsoft.com/office/officeart/2005/8/layout/process2"/>
    <dgm:cxn modelId="{CEB123E7-FA48-400D-9F35-1F5823435FD7}" type="presOf" srcId="{58B9B694-89B6-40BF-B532-4EAB3262C007}" destId="{6A3A8110-672A-4AC3-B94D-458652622372}" srcOrd="1" destOrd="0" presId="urn:microsoft.com/office/officeart/2005/8/layout/process2"/>
    <dgm:cxn modelId="{6EA3BF6C-46AA-4904-9DF7-395E6479BDCE}" type="presOf" srcId="{F128CA6B-59B3-43D2-A43A-D893D41780DC}" destId="{56D35255-BB26-458C-8806-0D1565471FF2}" srcOrd="0" destOrd="0" presId="urn:microsoft.com/office/officeart/2005/8/layout/process2"/>
    <dgm:cxn modelId="{76E1D020-7C7E-494E-99E4-0A682677B797}" type="presOf" srcId="{0D7CCC52-BA18-4CD5-88C1-38018E85987E}" destId="{BFEAE6E7-9418-41E5-B1C5-761AB42C10DA}" srcOrd="0" destOrd="0" presId="urn:microsoft.com/office/officeart/2005/8/layout/process2"/>
    <dgm:cxn modelId="{205F106E-4E34-4A76-8A55-80D29AECA907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800036BE-9EE9-4DF5-A446-D71C2704E53D}" type="presOf" srcId="{2A4384A0-1EA7-45CE-8380-B3198AED4561}" destId="{6417F398-EB99-437D-AD7E-D0313CD5A4C7}" srcOrd="0" destOrd="0" presId="urn:microsoft.com/office/officeart/2005/8/layout/process2"/>
    <dgm:cxn modelId="{4B5C8985-6358-4909-9882-B1F43DF12F42}" type="presOf" srcId="{E8CA9696-963F-4631-8C30-36FC64BFA859}" destId="{D0120000-4373-4EE3-A719-CBE2D5C2DF5C}" srcOrd="0" destOrd="0" presId="urn:microsoft.com/office/officeart/2005/8/layout/process2"/>
    <dgm:cxn modelId="{B14D7E4F-D8B5-46B2-A0F4-44E4BA529E38}" type="presOf" srcId="{03D6F011-0AEC-434D-899B-63B1C043DB8C}" destId="{86FE1CC5-32D1-4467-9C9C-0E2AD5AB0487}" srcOrd="0" destOrd="0" presId="urn:microsoft.com/office/officeart/2005/8/layout/process2"/>
    <dgm:cxn modelId="{ED25B06F-47BA-46A4-9241-09EA049166A6}" type="presOf" srcId="{17895556-1A56-42A7-BD5C-713CC1AF39D1}" destId="{9D3064A2-372B-4DF9-9530-27186C42CCAB}" srcOrd="0" destOrd="0" presId="urn:microsoft.com/office/officeart/2005/8/layout/process2"/>
    <dgm:cxn modelId="{9EAD98D7-959B-4801-8609-3C35A1E9508E}" type="presOf" srcId="{6FFD8450-89B4-43D2-91D2-95DCF3432754}" destId="{C945702B-CEFB-4CBD-91BD-C44FB0B65A3D}" srcOrd="0" destOrd="0" presId="urn:microsoft.com/office/officeart/2005/8/layout/process2"/>
    <dgm:cxn modelId="{C2178F8E-5D95-4471-BA48-C184686E4576}" type="presOf" srcId="{A991BABF-8795-412B-A35B-9A83ED1065D6}" destId="{A966AC1A-C00B-4C52-B9FF-0F5D3244909A}" srcOrd="1" destOrd="0" presId="urn:microsoft.com/office/officeart/2005/8/layout/process2"/>
    <dgm:cxn modelId="{94196D3B-E2F1-405A-800F-43061BE62522}" type="presOf" srcId="{45D09D3B-0D29-449C-8EFB-38F9EB552BB4}" destId="{FE5A67F3-C013-4D84-8707-498F33B3AE09}" srcOrd="0" destOrd="0" presId="urn:microsoft.com/office/officeart/2005/8/layout/process2"/>
    <dgm:cxn modelId="{B9AABBBE-4955-4CA7-AA44-5AFAECC10A06}" type="presParOf" srcId="{ACA2D08A-C683-4339-9764-73FCDA0371EC}" destId="{3BBBFDC7-D76C-4458-8F4D-2A7FB1B6303E}" srcOrd="0" destOrd="0" presId="urn:microsoft.com/office/officeart/2005/8/layout/process2"/>
    <dgm:cxn modelId="{ACBD0D5C-B53B-4347-8787-33FCCDD157CA}" type="presParOf" srcId="{ACA2D08A-C683-4339-9764-73FCDA0371EC}" destId="{DFB2B1CB-7175-418A-9169-7E501F937E7E}" srcOrd="1" destOrd="0" presId="urn:microsoft.com/office/officeart/2005/8/layout/process2"/>
    <dgm:cxn modelId="{2EA83D69-C1C4-4B04-B94B-1A7F7E39B0C0}" type="presParOf" srcId="{DFB2B1CB-7175-418A-9169-7E501F937E7E}" destId="{A966AC1A-C00B-4C52-B9FF-0F5D3244909A}" srcOrd="0" destOrd="0" presId="urn:microsoft.com/office/officeart/2005/8/layout/process2"/>
    <dgm:cxn modelId="{59A5DFC9-CD70-4199-9C4E-3FD9B084E3F3}" type="presParOf" srcId="{ACA2D08A-C683-4339-9764-73FCDA0371EC}" destId="{965A991E-46E0-4938-AE79-D8A87B32A5BA}" srcOrd="2" destOrd="0" presId="urn:microsoft.com/office/officeart/2005/8/layout/process2"/>
    <dgm:cxn modelId="{969CE46F-40D7-41B1-A6FD-5D952554A204}" type="presParOf" srcId="{ACA2D08A-C683-4339-9764-73FCDA0371EC}" destId="{2B4B263F-4B14-4084-A51E-72C348DF5192}" srcOrd="3" destOrd="0" presId="urn:microsoft.com/office/officeart/2005/8/layout/process2"/>
    <dgm:cxn modelId="{DCCB4207-943F-4338-B787-88CE1B9EE278}" type="presParOf" srcId="{2B4B263F-4B14-4084-A51E-72C348DF5192}" destId="{FEE0E53B-CAF7-4BC2-A543-4D4B22738326}" srcOrd="0" destOrd="0" presId="urn:microsoft.com/office/officeart/2005/8/layout/process2"/>
    <dgm:cxn modelId="{DFAD3AC5-ED71-4B43-BFD3-C1564220DB14}" type="presParOf" srcId="{ACA2D08A-C683-4339-9764-73FCDA0371EC}" destId="{AB55E93F-C1AE-415E-BF57-36F030B929FE}" srcOrd="4" destOrd="0" presId="urn:microsoft.com/office/officeart/2005/8/layout/process2"/>
    <dgm:cxn modelId="{FFB1A736-9E88-40EA-9490-F124BA83345C}" type="presParOf" srcId="{ACA2D08A-C683-4339-9764-73FCDA0371EC}" destId="{C945702B-CEFB-4CBD-91BD-C44FB0B65A3D}" srcOrd="5" destOrd="0" presId="urn:microsoft.com/office/officeart/2005/8/layout/process2"/>
    <dgm:cxn modelId="{F73EEFF7-471A-4B8E-BBAF-BEC0B8F001A4}" type="presParOf" srcId="{C945702B-CEFB-4CBD-91BD-C44FB0B65A3D}" destId="{1B78BF1E-F35D-40BF-8053-0FDA0666EE9C}" srcOrd="0" destOrd="0" presId="urn:microsoft.com/office/officeart/2005/8/layout/process2"/>
    <dgm:cxn modelId="{60473C3B-1390-4063-B068-D4A83DEC06F1}" type="presParOf" srcId="{ACA2D08A-C683-4339-9764-73FCDA0371EC}" destId="{9D3064A2-372B-4DF9-9530-27186C42CCAB}" srcOrd="6" destOrd="0" presId="urn:microsoft.com/office/officeart/2005/8/layout/process2"/>
    <dgm:cxn modelId="{CD868F24-576B-4166-9497-2BFB3869D4F6}" type="presParOf" srcId="{ACA2D08A-C683-4339-9764-73FCDA0371EC}" destId="{6417F398-EB99-437D-AD7E-D0313CD5A4C7}" srcOrd="7" destOrd="0" presId="urn:microsoft.com/office/officeart/2005/8/layout/process2"/>
    <dgm:cxn modelId="{5B62CB29-601A-4A27-AEE3-3FC1D70AF5D1}" type="presParOf" srcId="{6417F398-EB99-437D-AD7E-D0313CD5A4C7}" destId="{53FD7074-301B-48B7-B368-97CD81941A53}" srcOrd="0" destOrd="0" presId="urn:microsoft.com/office/officeart/2005/8/layout/process2"/>
    <dgm:cxn modelId="{AB59E510-43F0-46B3-BD23-716672BB05A0}" type="presParOf" srcId="{ACA2D08A-C683-4339-9764-73FCDA0371EC}" destId="{FE5A67F3-C013-4D84-8707-498F33B3AE09}" srcOrd="8" destOrd="0" presId="urn:microsoft.com/office/officeart/2005/8/layout/process2"/>
    <dgm:cxn modelId="{0DBAF0D2-189C-4A50-A4D3-8B4D8AA6C86A}" type="presParOf" srcId="{ACA2D08A-C683-4339-9764-73FCDA0371EC}" destId="{B163BC98-41C1-42B4-AF4F-E97B25F00C66}" srcOrd="9" destOrd="0" presId="urn:microsoft.com/office/officeart/2005/8/layout/process2"/>
    <dgm:cxn modelId="{E2982FBC-12FF-42E8-BE66-8F469733E872}" type="presParOf" srcId="{B163BC98-41C1-42B4-AF4F-E97B25F00C66}" destId="{6A3A8110-672A-4AC3-B94D-458652622372}" srcOrd="0" destOrd="0" presId="urn:microsoft.com/office/officeart/2005/8/layout/process2"/>
    <dgm:cxn modelId="{9C11257A-9611-42B3-8521-DCA35B86BDE0}" type="presParOf" srcId="{ACA2D08A-C683-4339-9764-73FCDA0371EC}" destId="{654DD4F1-F45A-4A9C-93AA-30737A4C1DC6}" srcOrd="10" destOrd="0" presId="urn:microsoft.com/office/officeart/2005/8/layout/process2"/>
    <dgm:cxn modelId="{12852F99-3384-478C-AA79-FC05E06246AE}" type="presParOf" srcId="{ACA2D08A-C683-4339-9764-73FCDA0371EC}" destId="{86FE1CC5-32D1-4467-9C9C-0E2AD5AB0487}" srcOrd="11" destOrd="0" presId="urn:microsoft.com/office/officeart/2005/8/layout/process2"/>
    <dgm:cxn modelId="{BEE3556D-A65F-4987-823F-A636FF2EC5F9}" type="presParOf" srcId="{86FE1CC5-32D1-4467-9C9C-0E2AD5AB0487}" destId="{29B6FFB2-79F1-444A-B5B6-6A8D1CB299AF}" srcOrd="0" destOrd="0" presId="urn:microsoft.com/office/officeart/2005/8/layout/process2"/>
    <dgm:cxn modelId="{A0C55F07-178C-471A-AAA2-CBE92B395587}" type="presParOf" srcId="{ACA2D08A-C683-4339-9764-73FCDA0371EC}" destId="{56D35255-BB26-458C-8806-0D1565471FF2}" srcOrd="12" destOrd="0" presId="urn:microsoft.com/office/officeart/2005/8/layout/process2"/>
    <dgm:cxn modelId="{5554A822-F027-418F-9821-6C59C1E4FB48}" type="presParOf" srcId="{ACA2D08A-C683-4339-9764-73FCDA0371EC}" destId="{D0120000-4373-4EE3-A719-CBE2D5C2DF5C}" srcOrd="13" destOrd="0" presId="urn:microsoft.com/office/officeart/2005/8/layout/process2"/>
    <dgm:cxn modelId="{A71FDBD0-7E76-497E-BB2F-0085CF9E12E8}" type="presParOf" srcId="{D0120000-4373-4EE3-A719-CBE2D5C2DF5C}" destId="{8E52059F-BB8E-4064-B126-4D7DCBC98EC9}" srcOrd="0" destOrd="0" presId="urn:microsoft.com/office/officeart/2005/8/layout/process2"/>
    <dgm:cxn modelId="{0AA8706A-D354-44F5-A123-1FD2EF523603}" type="presParOf" srcId="{ACA2D08A-C683-4339-9764-73FCDA0371EC}" destId="{BFEAE6E7-9418-41E5-B1C5-761AB42C10DA}" srcOrd="14" destOrd="0" presId="urn:microsoft.com/office/officeart/2005/8/layout/process2"/>
    <dgm:cxn modelId="{128CF993-D4C1-45FB-8968-DA5C6B4DB5B2}" type="presParOf" srcId="{ACA2D08A-C683-4339-9764-73FCDA0371EC}" destId="{C39C2DA7-309F-40C7-9E88-958074786E2E}" srcOrd="15" destOrd="0" presId="urn:microsoft.com/office/officeart/2005/8/layout/process2"/>
    <dgm:cxn modelId="{B5228E24-5A36-4C7A-B202-E494356EB6C6}" type="presParOf" srcId="{C39C2DA7-309F-40C7-9E88-958074786E2E}" destId="{4C59A48E-6F2D-4973-AC35-F7F5F32C9AFA}" srcOrd="0" destOrd="0" presId="urn:microsoft.com/office/officeart/2005/8/layout/process2"/>
    <dgm:cxn modelId="{B2813F46-B5B7-4221-A497-E7D7D27C8C7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F8105A6-CD4F-4E40-B71A-A16E2DE23B81}" type="presOf" srcId="{2A4384A0-1EA7-45CE-8380-B3198AED4561}" destId="{6417F398-EB99-437D-AD7E-D0313CD5A4C7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A1AE4756-F1E7-401F-9AD4-897423D8B3C2}" type="presOf" srcId="{2A4384A0-1EA7-45CE-8380-B3198AED4561}" destId="{53FD7074-301B-48B7-B368-97CD81941A53}" srcOrd="1" destOrd="0" presId="urn:microsoft.com/office/officeart/2005/8/layout/process2"/>
    <dgm:cxn modelId="{79006D5D-90ED-4026-9F31-C466BD0B74AF}" type="presOf" srcId="{354110A8-3251-4024-AF96-ED07F24BE84E}" destId="{965A991E-46E0-4938-AE79-D8A87B32A5BA}" srcOrd="0" destOrd="0" presId="urn:microsoft.com/office/officeart/2005/8/layout/process2"/>
    <dgm:cxn modelId="{B23A24B2-4992-4FD1-801B-60A31ECEA8F4}" type="presOf" srcId="{ED779350-B19B-453F-B8F5-3B67A502A2CB}" destId="{AB55E93F-C1AE-415E-BF57-36F030B929F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769AA828-383F-4C84-8120-063BC44719B1}" type="presOf" srcId="{0AF0E7B4-19CD-4A59-9DA3-DED03009D3E3}" destId="{FEE0E53B-CAF7-4BC2-A543-4D4B22738326}" srcOrd="1" destOrd="0" presId="urn:microsoft.com/office/officeart/2005/8/layout/process2"/>
    <dgm:cxn modelId="{8BCCAA97-0C7C-4AFA-A04B-6718116E8A69}" type="presOf" srcId="{E9C8239A-F857-4F1C-9325-14A0F2144C13}" destId="{3BBBFDC7-D76C-4458-8F4D-2A7FB1B6303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DA9B584-556F-4380-A49D-E954CA61F36A}" type="presOf" srcId="{0AF0E7B4-19CD-4A59-9DA3-DED03009D3E3}" destId="{2B4B263F-4B14-4084-A51E-72C348DF5192}" srcOrd="0" destOrd="0" presId="urn:microsoft.com/office/officeart/2005/8/layout/process2"/>
    <dgm:cxn modelId="{A787F469-34FA-46F1-93A4-4D2DF7789805}" type="presOf" srcId="{A991BABF-8795-412B-A35B-9A83ED1065D6}" destId="{A966AC1A-C00B-4C52-B9FF-0F5D3244909A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AB20729-C64B-4734-9F23-31CA5C5D431D}" type="presOf" srcId="{58B9B694-89B6-40BF-B532-4EAB3262C007}" destId="{6A3A8110-672A-4AC3-B94D-458652622372}" srcOrd="1" destOrd="0" presId="urn:microsoft.com/office/officeart/2005/8/layout/process2"/>
    <dgm:cxn modelId="{825F0FDF-26B6-4CEA-ACB7-A4E9C8F44FBC}" type="presOf" srcId="{CB32E19B-E20E-4927-A257-B3F06687A80C}" destId="{F3527357-3AB1-40FE-A88F-6F5033F614B3}" srcOrd="0" destOrd="0" presId="urn:microsoft.com/office/officeart/2005/8/layout/process2"/>
    <dgm:cxn modelId="{C8C0B8FC-925E-4F79-8620-08B2DEB86D2B}" type="presOf" srcId="{0D7CCC52-BA18-4CD5-88C1-38018E85987E}" destId="{BFEAE6E7-9418-41E5-B1C5-761AB42C10DA}" srcOrd="0" destOrd="0" presId="urn:microsoft.com/office/officeart/2005/8/layout/process2"/>
    <dgm:cxn modelId="{5A389A5F-FE7A-4667-9F84-D94780A6A0E0}" type="presOf" srcId="{9369CA4C-5C4D-404E-AA25-738C4E279C6E}" destId="{ACA2D08A-C683-4339-9764-73FCDA0371EC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891D27C5-84E9-4A3E-8838-41EF42908300}" type="presOf" srcId="{03D6F011-0AEC-434D-899B-63B1C043DB8C}" destId="{29B6FFB2-79F1-444A-B5B6-6A8D1CB299AF}" srcOrd="1" destOrd="0" presId="urn:microsoft.com/office/officeart/2005/8/layout/process2"/>
    <dgm:cxn modelId="{4C8B14B7-949A-46B2-990A-EF5B7BFABAD7}" type="presOf" srcId="{45D09D3B-0D29-449C-8EFB-38F9EB552BB4}" destId="{FE5A67F3-C013-4D84-8707-498F33B3AE09}" srcOrd="0" destOrd="0" presId="urn:microsoft.com/office/officeart/2005/8/layout/process2"/>
    <dgm:cxn modelId="{29A0EB05-8446-4BE6-8FD2-69F82906D4A2}" type="presOf" srcId="{BE4839F4-6E89-4425-AE37-3417821897B3}" destId="{654DD4F1-F45A-4A9C-93AA-30737A4C1DC6}" srcOrd="0" destOrd="0" presId="urn:microsoft.com/office/officeart/2005/8/layout/process2"/>
    <dgm:cxn modelId="{70605ABA-28A6-416F-B193-9EA3AC3485B5}" type="presOf" srcId="{A991BABF-8795-412B-A35B-9A83ED1065D6}" destId="{DFB2B1CB-7175-418A-9169-7E501F937E7E}" srcOrd="0" destOrd="0" presId="urn:microsoft.com/office/officeart/2005/8/layout/process2"/>
    <dgm:cxn modelId="{2D670D7E-DC3C-46E3-AF7B-DCB3EA289916}" type="presOf" srcId="{6FFD8450-89B4-43D2-91D2-95DCF3432754}" destId="{C945702B-CEFB-4CBD-91BD-C44FB0B65A3D}" srcOrd="0" destOrd="0" presId="urn:microsoft.com/office/officeart/2005/8/layout/process2"/>
    <dgm:cxn modelId="{FB0D8AB9-97A4-4E85-A4BF-A32BB5088EB9}" type="presOf" srcId="{03D6F011-0AEC-434D-899B-63B1C043DB8C}" destId="{86FE1CC5-32D1-4467-9C9C-0E2AD5AB0487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A89A330D-7745-4207-8FA8-CEACDC3C4CBF}" type="presOf" srcId="{58B9B694-89B6-40BF-B532-4EAB3262C007}" destId="{B163BC98-41C1-42B4-AF4F-E97B25F00C66}" srcOrd="0" destOrd="0" presId="urn:microsoft.com/office/officeart/2005/8/layout/process2"/>
    <dgm:cxn modelId="{5ABCCBAD-385C-4B83-8956-98245A5570EA}" type="presOf" srcId="{6FFD8450-89B4-43D2-91D2-95DCF3432754}" destId="{1B78BF1E-F35D-40BF-8053-0FDA0666EE9C}" srcOrd="1" destOrd="0" presId="urn:microsoft.com/office/officeart/2005/8/layout/process2"/>
    <dgm:cxn modelId="{84E8CBE8-82D3-4FB1-9C44-42809F183CB2}" type="presOf" srcId="{F128CA6B-59B3-43D2-A43A-D893D41780DC}" destId="{56D35255-BB26-458C-8806-0D1565471FF2}" srcOrd="0" destOrd="0" presId="urn:microsoft.com/office/officeart/2005/8/layout/process2"/>
    <dgm:cxn modelId="{54FF6A5D-ABCE-487F-B173-1E869BDA1D36}" type="presOf" srcId="{17895556-1A56-42A7-BD5C-713CC1AF39D1}" destId="{9D3064A2-372B-4DF9-9530-27186C42CCAB}" srcOrd="0" destOrd="0" presId="urn:microsoft.com/office/officeart/2005/8/layout/process2"/>
    <dgm:cxn modelId="{A3FF7A4E-592C-4221-9A79-F76DE70E7187}" type="presOf" srcId="{E8CA9696-963F-4631-8C30-36FC64BFA859}" destId="{D0120000-4373-4EE3-A719-CBE2D5C2DF5C}" srcOrd="0" destOrd="0" presId="urn:microsoft.com/office/officeart/2005/8/layout/process2"/>
    <dgm:cxn modelId="{FB509D20-282C-4B8F-A0CB-4E2765A7FB64}" type="presOf" srcId="{E8CA9696-963F-4631-8C30-36FC64BFA859}" destId="{8E52059F-BB8E-4064-B126-4D7DCBC98EC9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C3B23F8D-B214-4352-89A9-DAC99F466A29}" type="presOf" srcId="{E8E03D60-B94B-4C49-8079-2942FF36E42C}" destId="{C39C2DA7-309F-40C7-9E88-958074786E2E}" srcOrd="0" destOrd="0" presId="urn:microsoft.com/office/officeart/2005/8/layout/process2"/>
    <dgm:cxn modelId="{572B3A44-B69F-44F5-9760-00490382A595}" type="presOf" srcId="{E8E03D60-B94B-4C49-8079-2942FF36E42C}" destId="{4C59A48E-6F2D-4973-AC35-F7F5F32C9AFA}" srcOrd="1" destOrd="0" presId="urn:microsoft.com/office/officeart/2005/8/layout/process2"/>
    <dgm:cxn modelId="{DD65C86A-F3E3-490B-A0C3-A26A13C79DAF}" type="presParOf" srcId="{ACA2D08A-C683-4339-9764-73FCDA0371EC}" destId="{3BBBFDC7-D76C-4458-8F4D-2A7FB1B6303E}" srcOrd="0" destOrd="0" presId="urn:microsoft.com/office/officeart/2005/8/layout/process2"/>
    <dgm:cxn modelId="{DE56D9D8-7039-4ED4-901B-1932FED85C68}" type="presParOf" srcId="{ACA2D08A-C683-4339-9764-73FCDA0371EC}" destId="{DFB2B1CB-7175-418A-9169-7E501F937E7E}" srcOrd="1" destOrd="0" presId="urn:microsoft.com/office/officeart/2005/8/layout/process2"/>
    <dgm:cxn modelId="{F4FF8407-A2BA-46D2-B17A-31796D1ED762}" type="presParOf" srcId="{DFB2B1CB-7175-418A-9169-7E501F937E7E}" destId="{A966AC1A-C00B-4C52-B9FF-0F5D3244909A}" srcOrd="0" destOrd="0" presId="urn:microsoft.com/office/officeart/2005/8/layout/process2"/>
    <dgm:cxn modelId="{BEE20116-4DA5-47AD-B8DB-66CA0403F18E}" type="presParOf" srcId="{ACA2D08A-C683-4339-9764-73FCDA0371EC}" destId="{965A991E-46E0-4938-AE79-D8A87B32A5BA}" srcOrd="2" destOrd="0" presId="urn:microsoft.com/office/officeart/2005/8/layout/process2"/>
    <dgm:cxn modelId="{3A6BDBEB-1CE4-4669-9A3F-07A2CF6D8449}" type="presParOf" srcId="{ACA2D08A-C683-4339-9764-73FCDA0371EC}" destId="{2B4B263F-4B14-4084-A51E-72C348DF5192}" srcOrd="3" destOrd="0" presId="urn:microsoft.com/office/officeart/2005/8/layout/process2"/>
    <dgm:cxn modelId="{A7FBF91E-7D7D-42C9-9387-DDACBA10D23F}" type="presParOf" srcId="{2B4B263F-4B14-4084-A51E-72C348DF5192}" destId="{FEE0E53B-CAF7-4BC2-A543-4D4B22738326}" srcOrd="0" destOrd="0" presId="urn:microsoft.com/office/officeart/2005/8/layout/process2"/>
    <dgm:cxn modelId="{B0275641-8262-4007-B938-F0A4106546EB}" type="presParOf" srcId="{ACA2D08A-C683-4339-9764-73FCDA0371EC}" destId="{AB55E93F-C1AE-415E-BF57-36F030B929FE}" srcOrd="4" destOrd="0" presId="urn:microsoft.com/office/officeart/2005/8/layout/process2"/>
    <dgm:cxn modelId="{4D8E534A-CA80-4B4E-9B01-6D2CFFDCED3E}" type="presParOf" srcId="{ACA2D08A-C683-4339-9764-73FCDA0371EC}" destId="{C945702B-CEFB-4CBD-91BD-C44FB0B65A3D}" srcOrd="5" destOrd="0" presId="urn:microsoft.com/office/officeart/2005/8/layout/process2"/>
    <dgm:cxn modelId="{EBCB2D25-6208-4D5E-9EFF-903EF43DB006}" type="presParOf" srcId="{C945702B-CEFB-4CBD-91BD-C44FB0B65A3D}" destId="{1B78BF1E-F35D-40BF-8053-0FDA0666EE9C}" srcOrd="0" destOrd="0" presId="urn:microsoft.com/office/officeart/2005/8/layout/process2"/>
    <dgm:cxn modelId="{B6999B03-67EF-4E83-88F5-1D3A5888FDD5}" type="presParOf" srcId="{ACA2D08A-C683-4339-9764-73FCDA0371EC}" destId="{9D3064A2-372B-4DF9-9530-27186C42CCAB}" srcOrd="6" destOrd="0" presId="urn:microsoft.com/office/officeart/2005/8/layout/process2"/>
    <dgm:cxn modelId="{260BAD53-1401-4573-855C-910B94E448DB}" type="presParOf" srcId="{ACA2D08A-C683-4339-9764-73FCDA0371EC}" destId="{6417F398-EB99-437D-AD7E-D0313CD5A4C7}" srcOrd="7" destOrd="0" presId="urn:microsoft.com/office/officeart/2005/8/layout/process2"/>
    <dgm:cxn modelId="{C94C9B7C-F22C-478B-B5F0-015B483CEF5F}" type="presParOf" srcId="{6417F398-EB99-437D-AD7E-D0313CD5A4C7}" destId="{53FD7074-301B-48B7-B368-97CD81941A53}" srcOrd="0" destOrd="0" presId="urn:microsoft.com/office/officeart/2005/8/layout/process2"/>
    <dgm:cxn modelId="{3470F8B5-9333-4AEE-87FF-4363DC2BA292}" type="presParOf" srcId="{ACA2D08A-C683-4339-9764-73FCDA0371EC}" destId="{FE5A67F3-C013-4D84-8707-498F33B3AE09}" srcOrd="8" destOrd="0" presId="urn:microsoft.com/office/officeart/2005/8/layout/process2"/>
    <dgm:cxn modelId="{CC77D092-0478-48AD-8395-74C634FBEC86}" type="presParOf" srcId="{ACA2D08A-C683-4339-9764-73FCDA0371EC}" destId="{B163BC98-41C1-42B4-AF4F-E97B25F00C66}" srcOrd="9" destOrd="0" presId="urn:microsoft.com/office/officeart/2005/8/layout/process2"/>
    <dgm:cxn modelId="{CFD7605F-EC16-4B08-8042-4EA08CB1CC87}" type="presParOf" srcId="{B163BC98-41C1-42B4-AF4F-E97B25F00C66}" destId="{6A3A8110-672A-4AC3-B94D-458652622372}" srcOrd="0" destOrd="0" presId="urn:microsoft.com/office/officeart/2005/8/layout/process2"/>
    <dgm:cxn modelId="{928E75E7-3462-48BC-BA24-64040EF22946}" type="presParOf" srcId="{ACA2D08A-C683-4339-9764-73FCDA0371EC}" destId="{654DD4F1-F45A-4A9C-93AA-30737A4C1DC6}" srcOrd="10" destOrd="0" presId="urn:microsoft.com/office/officeart/2005/8/layout/process2"/>
    <dgm:cxn modelId="{AB231168-8C56-469F-9C26-9D8865B49B07}" type="presParOf" srcId="{ACA2D08A-C683-4339-9764-73FCDA0371EC}" destId="{86FE1CC5-32D1-4467-9C9C-0E2AD5AB0487}" srcOrd="11" destOrd="0" presId="urn:microsoft.com/office/officeart/2005/8/layout/process2"/>
    <dgm:cxn modelId="{422B6EAA-95D3-4AFA-9698-F95B0EAC1D78}" type="presParOf" srcId="{86FE1CC5-32D1-4467-9C9C-0E2AD5AB0487}" destId="{29B6FFB2-79F1-444A-B5B6-6A8D1CB299AF}" srcOrd="0" destOrd="0" presId="urn:microsoft.com/office/officeart/2005/8/layout/process2"/>
    <dgm:cxn modelId="{973EA6FC-30BA-4DDA-B232-745CC1511DD0}" type="presParOf" srcId="{ACA2D08A-C683-4339-9764-73FCDA0371EC}" destId="{56D35255-BB26-458C-8806-0D1565471FF2}" srcOrd="12" destOrd="0" presId="urn:microsoft.com/office/officeart/2005/8/layout/process2"/>
    <dgm:cxn modelId="{08BDB2F2-91F6-4C4C-B502-E7D38889C507}" type="presParOf" srcId="{ACA2D08A-C683-4339-9764-73FCDA0371EC}" destId="{D0120000-4373-4EE3-A719-CBE2D5C2DF5C}" srcOrd="13" destOrd="0" presId="urn:microsoft.com/office/officeart/2005/8/layout/process2"/>
    <dgm:cxn modelId="{4BCDED2F-9DAC-4F6A-91DC-F7C377EDC3C8}" type="presParOf" srcId="{D0120000-4373-4EE3-A719-CBE2D5C2DF5C}" destId="{8E52059F-BB8E-4064-B126-4D7DCBC98EC9}" srcOrd="0" destOrd="0" presId="urn:microsoft.com/office/officeart/2005/8/layout/process2"/>
    <dgm:cxn modelId="{24492189-029B-4159-BB4E-9F3F19CB47C5}" type="presParOf" srcId="{ACA2D08A-C683-4339-9764-73FCDA0371EC}" destId="{BFEAE6E7-9418-41E5-B1C5-761AB42C10DA}" srcOrd="14" destOrd="0" presId="urn:microsoft.com/office/officeart/2005/8/layout/process2"/>
    <dgm:cxn modelId="{820A07CB-FEF5-44A0-9C51-E79BF4729C81}" type="presParOf" srcId="{ACA2D08A-C683-4339-9764-73FCDA0371EC}" destId="{C39C2DA7-309F-40C7-9E88-958074786E2E}" srcOrd="15" destOrd="0" presId="urn:microsoft.com/office/officeart/2005/8/layout/process2"/>
    <dgm:cxn modelId="{91F22763-5B8C-4C84-AB85-5EFA23DE1A17}" type="presParOf" srcId="{C39C2DA7-309F-40C7-9E88-958074786E2E}" destId="{4C59A48E-6F2D-4973-AC35-F7F5F32C9AFA}" srcOrd="0" destOrd="0" presId="urn:microsoft.com/office/officeart/2005/8/layout/process2"/>
    <dgm:cxn modelId="{B3E2262C-5CA9-4BB3-A287-160A38BFD16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535FC9B2-6DBE-4182-ABA1-6E8E7F3DF8A2}" type="presOf" srcId="{A991BABF-8795-412B-A35B-9A83ED1065D6}" destId="{A966AC1A-C00B-4C52-B9FF-0F5D3244909A}" srcOrd="1" destOrd="0" presId="urn:microsoft.com/office/officeart/2005/8/layout/process2"/>
    <dgm:cxn modelId="{4D8CAA15-8725-4CBA-83A5-794F72B1714B}" type="presOf" srcId="{17895556-1A56-42A7-BD5C-713CC1AF39D1}" destId="{9D3064A2-372B-4DF9-9530-27186C42CCAB}" srcOrd="0" destOrd="0" presId="urn:microsoft.com/office/officeart/2005/8/layout/process2"/>
    <dgm:cxn modelId="{01D3572E-0BF7-4434-8119-13F914FCD1D0}" type="presOf" srcId="{9369CA4C-5C4D-404E-AA25-738C4E279C6E}" destId="{ACA2D08A-C683-4339-9764-73FCDA0371EC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602401B4-D086-42AB-AB26-6DD11B813800}" type="presOf" srcId="{2A4384A0-1EA7-45CE-8380-B3198AED4561}" destId="{6417F398-EB99-437D-AD7E-D0313CD5A4C7}" srcOrd="0" destOrd="0" presId="urn:microsoft.com/office/officeart/2005/8/layout/process2"/>
    <dgm:cxn modelId="{DE4887D4-3112-4FCD-BA3B-B799754D3A93}" type="presOf" srcId="{E8CA9696-963F-4631-8C30-36FC64BFA859}" destId="{8E52059F-BB8E-4064-B126-4D7DCBC98EC9}" srcOrd="1" destOrd="0" presId="urn:microsoft.com/office/officeart/2005/8/layout/process2"/>
    <dgm:cxn modelId="{C7EE707B-BF83-4532-8BEC-984364BEC334}" type="presOf" srcId="{03D6F011-0AEC-434D-899B-63B1C043DB8C}" destId="{29B6FFB2-79F1-444A-B5B6-6A8D1CB299AF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3498218-B6E0-4C83-8043-47B448DBA6C0}" type="presOf" srcId="{0AF0E7B4-19CD-4A59-9DA3-DED03009D3E3}" destId="{FEE0E53B-CAF7-4BC2-A543-4D4B22738326}" srcOrd="1" destOrd="0" presId="urn:microsoft.com/office/officeart/2005/8/layout/process2"/>
    <dgm:cxn modelId="{61CE118F-6B48-442D-8492-210E6BE45075}" type="presOf" srcId="{CB32E19B-E20E-4927-A257-B3F06687A80C}" destId="{F3527357-3AB1-40FE-A88F-6F5033F614B3}" srcOrd="0" destOrd="0" presId="urn:microsoft.com/office/officeart/2005/8/layout/process2"/>
    <dgm:cxn modelId="{D4C4A46A-40E7-494C-B2F9-51B99D3AD9F0}" type="presOf" srcId="{E9C8239A-F857-4F1C-9325-14A0F2144C13}" destId="{3BBBFDC7-D76C-4458-8F4D-2A7FB1B6303E}" srcOrd="0" destOrd="0" presId="urn:microsoft.com/office/officeart/2005/8/layout/process2"/>
    <dgm:cxn modelId="{DBC51D6B-B625-4AD8-B149-3125AB6DEB98}" type="presOf" srcId="{0D7CCC52-BA18-4CD5-88C1-38018E85987E}" destId="{BFEAE6E7-9418-41E5-B1C5-761AB42C10DA}" srcOrd="0" destOrd="0" presId="urn:microsoft.com/office/officeart/2005/8/layout/process2"/>
    <dgm:cxn modelId="{B3BBB7F1-AA64-40EF-B174-DEF44931DC6C}" type="presOf" srcId="{0AF0E7B4-19CD-4A59-9DA3-DED03009D3E3}" destId="{2B4B263F-4B14-4084-A51E-72C348DF5192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FF0D1581-5967-4B43-B349-EF9A69BF6582}" type="presOf" srcId="{F128CA6B-59B3-43D2-A43A-D893D41780DC}" destId="{56D35255-BB26-458C-8806-0D1565471FF2}" srcOrd="0" destOrd="0" presId="urn:microsoft.com/office/officeart/2005/8/layout/process2"/>
    <dgm:cxn modelId="{4011B349-6CA7-4306-BCD2-3FF31B9421D9}" type="presOf" srcId="{03D6F011-0AEC-434D-899B-63B1C043DB8C}" destId="{86FE1CC5-32D1-4467-9C9C-0E2AD5AB0487}" srcOrd="0" destOrd="0" presId="urn:microsoft.com/office/officeart/2005/8/layout/process2"/>
    <dgm:cxn modelId="{CF4034E2-EBBA-49A4-8431-48FBECC39B91}" type="presOf" srcId="{ED779350-B19B-453F-B8F5-3B67A502A2CB}" destId="{AB55E93F-C1AE-415E-BF57-36F030B929FE}" srcOrd="0" destOrd="0" presId="urn:microsoft.com/office/officeart/2005/8/layout/process2"/>
    <dgm:cxn modelId="{C718BDF6-2120-4C02-8AD5-96B42ADACF04}" type="presOf" srcId="{45D09D3B-0D29-449C-8EFB-38F9EB552BB4}" destId="{FE5A67F3-C013-4D84-8707-498F33B3AE09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CAC904B8-BBA3-47B0-9842-19B53A853C02}" type="presOf" srcId="{58B9B694-89B6-40BF-B532-4EAB3262C007}" destId="{B163BC98-41C1-42B4-AF4F-E97B25F00C66}" srcOrd="0" destOrd="0" presId="urn:microsoft.com/office/officeart/2005/8/layout/process2"/>
    <dgm:cxn modelId="{FC557C47-04AB-4293-928B-84462BA9DE44}" type="presOf" srcId="{E8CA9696-963F-4631-8C30-36FC64BFA859}" destId="{D0120000-4373-4EE3-A719-CBE2D5C2DF5C}" srcOrd="0" destOrd="0" presId="urn:microsoft.com/office/officeart/2005/8/layout/process2"/>
    <dgm:cxn modelId="{4B904D70-1D9E-41FA-B5DD-86D3D699300F}" type="presOf" srcId="{BE4839F4-6E89-4425-AE37-3417821897B3}" destId="{654DD4F1-F45A-4A9C-93AA-30737A4C1DC6}" srcOrd="0" destOrd="0" presId="urn:microsoft.com/office/officeart/2005/8/layout/process2"/>
    <dgm:cxn modelId="{E4DB7512-B504-481E-AD4B-09C3CDF78663}" type="presOf" srcId="{6FFD8450-89B4-43D2-91D2-95DCF3432754}" destId="{1B78BF1E-F35D-40BF-8053-0FDA0666EE9C}" srcOrd="1" destOrd="0" presId="urn:microsoft.com/office/officeart/2005/8/layout/process2"/>
    <dgm:cxn modelId="{C8A9AD5F-EF34-467C-92CD-A5A76DD6086A}" type="presOf" srcId="{A991BABF-8795-412B-A35B-9A83ED1065D6}" destId="{DFB2B1CB-7175-418A-9169-7E501F937E7E}" srcOrd="0" destOrd="0" presId="urn:microsoft.com/office/officeart/2005/8/layout/process2"/>
    <dgm:cxn modelId="{52AEEC65-B349-4559-A7AC-7182214DFDCA}" type="presOf" srcId="{6FFD8450-89B4-43D2-91D2-95DCF3432754}" destId="{C945702B-CEFB-4CBD-91BD-C44FB0B65A3D}" srcOrd="0" destOrd="0" presId="urn:microsoft.com/office/officeart/2005/8/layout/process2"/>
    <dgm:cxn modelId="{CA82210F-0BCA-4131-932F-ADF6EC1DD217}" type="presOf" srcId="{354110A8-3251-4024-AF96-ED07F24BE84E}" destId="{965A991E-46E0-4938-AE79-D8A87B32A5BA}" srcOrd="0" destOrd="0" presId="urn:microsoft.com/office/officeart/2005/8/layout/process2"/>
    <dgm:cxn modelId="{5B43A196-375A-448C-ADFF-2CAA95BCA893}" type="presOf" srcId="{58B9B694-89B6-40BF-B532-4EAB3262C007}" destId="{6A3A8110-672A-4AC3-B94D-458652622372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3949FCBD-6D71-41F4-BF03-ED465FB62F80}" type="presOf" srcId="{E8E03D60-B94B-4C49-8079-2942FF36E42C}" destId="{4C59A48E-6F2D-4973-AC35-F7F5F32C9AFA}" srcOrd="1" destOrd="0" presId="urn:microsoft.com/office/officeart/2005/8/layout/process2"/>
    <dgm:cxn modelId="{A7E7784D-3E0D-4967-9FCF-7F77F69B86BE}" type="presOf" srcId="{E8E03D60-B94B-4C49-8079-2942FF36E42C}" destId="{C39C2DA7-309F-40C7-9E88-958074786E2E}" srcOrd="0" destOrd="0" presId="urn:microsoft.com/office/officeart/2005/8/layout/process2"/>
    <dgm:cxn modelId="{D848DF1C-42DA-44A9-8CBF-F644E583DD71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20C6012B-6FC7-4DE6-9DB5-A720CA3D40DE}" type="presParOf" srcId="{ACA2D08A-C683-4339-9764-73FCDA0371EC}" destId="{3BBBFDC7-D76C-4458-8F4D-2A7FB1B6303E}" srcOrd="0" destOrd="0" presId="urn:microsoft.com/office/officeart/2005/8/layout/process2"/>
    <dgm:cxn modelId="{912AE005-6991-4F4D-A859-77192439DD0F}" type="presParOf" srcId="{ACA2D08A-C683-4339-9764-73FCDA0371EC}" destId="{DFB2B1CB-7175-418A-9169-7E501F937E7E}" srcOrd="1" destOrd="0" presId="urn:microsoft.com/office/officeart/2005/8/layout/process2"/>
    <dgm:cxn modelId="{12252B68-B9CE-4863-9D94-956CF0610BEF}" type="presParOf" srcId="{DFB2B1CB-7175-418A-9169-7E501F937E7E}" destId="{A966AC1A-C00B-4C52-B9FF-0F5D3244909A}" srcOrd="0" destOrd="0" presId="urn:microsoft.com/office/officeart/2005/8/layout/process2"/>
    <dgm:cxn modelId="{AAEE572B-1EAD-4373-B9BF-345F0AE89A11}" type="presParOf" srcId="{ACA2D08A-C683-4339-9764-73FCDA0371EC}" destId="{965A991E-46E0-4938-AE79-D8A87B32A5BA}" srcOrd="2" destOrd="0" presId="urn:microsoft.com/office/officeart/2005/8/layout/process2"/>
    <dgm:cxn modelId="{68AF524F-CB2C-414F-9D01-1E81AC0C0309}" type="presParOf" srcId="{ACA2D08A-C683-4339-9764-73FCDA0371EC}" destId="{2B4B263F-4B14-4084-A51E-72C348DF5192}" srcOrd="3" destOrd="0" presId="urn:microsoft.com/office/officeart/2005/8/layout/process2"/>
    <dgm:cxn modelId="{E035D17B-363A-48CF-8979-695E11EF04B7}" type="presParOf" srcId="{2B4B263F-4B14-4084-A51E-72C348DF5192}" destId="{FEE0E53B-CAF7-4BC2-A543-4D4B22738326}" srcOrd="0" destOrd="0" presId="urn:microsoft.com/office/officeart/2005/8/layout/process2"/>
    <dgm:cxn modelId="{600FB141-2C46-4EEE-A3AE-3506A66D0480}" type="presParOf" srcId="{ACA2D08A-C683-4339-9764-73FCDA0371EC}" destId="{AB55E93F-C1AE-415E-BF57-36F030B929FE}" srcOrd="4" destOrd="0" presId="urn:microsoft.com/office/officeart/2005/8/layout/process2"/>
    <dgm:cxn modelId="{ADFD3C5B-6675-4AD4-A6C4-DCE1CE6E3CE7}" type="presParOf" srcId="{ACA2D08A-C683-4339-9764-73FCDA0371EC}" destId="{C945702B-CEFB-4CBD-91BD-C44FB0B65A3D}" srcOrd="5" destOrd="0" presId="urn:microsoft.com/office/officeart/2005/8/layout/process2"/>
    <dgm:cxn modelId="{363BD008-69D2-4BDE-A11D-03B11A2E5E72}" type="presParOf" srcId="{C945702B-CEFB-4CBD-91BD-C44FB0B65A3D}" destId="{1B78BF1E-F35D-40BF-8053-0FDA0666EE9C}" srcOrd="0" destOrd="0" presId="urn:microsoft.com/office/officeart/2005/8/layout/process2"/>
    <dgm:cxn modelId="{D2BAEF4B-E521-480D-B36D-31F680BD21BD}" type="presParOf" srcId="{ACA2D08A-C683-4339-9764-73FCDA0371EC}" destId="{9D3064A2-372B-4DF9-9530-27186C42CCAB}" srcOrd="6" destOrd="0" presId="urn:microsoft.com/office/officeart/2005/8/layout/process2"/>
    <dgm:cxn modelId="{649A9F4A-FD85-4B2B-B30A-52AFC02B63F4}" type="presParOf" srcId="{ACA2D08A-C683-4339-9764-73FCDA0371EC}" destId="{6417F398-EB99-437D-AD7E-D0313CD5A4C7}" srcOrd="7" destOrd="0" presId="urn:microsoft.com/office/officeart/2005/8/layout/process2"/>
    <dgm:cxn modelId="{09D4E1EC-05DB-4A9B-AF0A-0FFF22A6B3E4}" type="presParOf" srcId="{6417F398-EB99-437D-AD7E-D0313CD5A4C7}" destId="{53FD7074-301B-48B7-B368-97CD81941A53}" srcOrd="0" destOrd="0" presId="urn:microsoft.com/office/officeart/2005/8/layout/process2"/>
    <dgm:cxn modelId="{DB051EA7-CA63-4D55-93C2-93226C8508CA}" type="presParOf" srcId="{ACA2D08A-C683-4339-9764-73FCDA0371EC}" destId="{FE5A67F3-C013-4D84-8707-498F33B3AE09}" srcOrd="8" destOrd="0" presId="urn:microsoft.com/office/officeart/2005/8/layout/process2"/>
    <dgm:cxn modelId="{3F6B356C-821C-47E1-88C5-BD47EE2ADCB5}" type="presParOf" srcId="{ACA2D08A-C683-4339-9764-73FCDA0371EC}" destId="{B163BC98-41C1-42B4-AF4F-E97B25F00C66}" srcOrd="9" destOrd="0" presId="urn:microsoft.com/office/officeart/2005/8/layout/process2"/>
    <dgm:cxn modelId="{FF0AB219-B927-4D59-8244-4D2B53F2797E}" type="presParOf" srcId="{B163BC98-41C1-42B4-AF4F-E97B25F00C66}" destId="{6A3A8110-672A-4AC3-B94D-458652622372}" srcOrd="0" destOrd="0" presId="urn:microsoft.com/office/officeart/2005/8/layout/process2"/>
    <dgm:cxn modelId="{2C53A4CB-E08E-40BC-A172-9B241ADAD5A6}" type="presParOf" srcId="{ACA2D08A-C683-4339-9764-73FCDA0371EC}" destId="{654DD4F1-F45A-4A9C-93AA-30737A4C1DC6}" srcOrd="10" destOrd="0" presId="urn:microsoft.com/office/officeart/2005/8/layout/process2"/>
    <dgm:cxn modelId="{FE70CFA5-00FC-42F4-BA9C-CD22CF4DA75A}" type="presParOf" srcId="{ACA2D08A-C683-4339-9764-73FCDA0371EC}" destId="{86FE1CC5-32D1-4467-9C9C-0E2AD5AB0487}" srcOrd="11" destOrd="0" presId="urn:microsoft.com/office/officeart/2005/8/layout/process2"/>
    <dgm:cxn modelId="{B6C00E9D-099C-4558-A042-DDB430E03C92}" type="presParOf" srcId="{86FE1CC5-32D1-4467-9C9C-0E2AD5AB0487}" destId="{29B6FFB2-79F1-444A-B5B6-6A8D1CB299AF}" srcOrd="0" destOrd="0" presId="urn:microsoft.com/office/officeart/2005/8/layout/process2"/>
    <dgm:cxn modelId="{57D561A5-ED52-4F7E-A2E6-43AAB0B67D50}" type="presParOf" srcId="{ACA2D08A-C683-4339-9764-73FCDA0371EC}" destId="{56D35255-BB26-458C-8806-0D1565471FF2}" srcOrd="12" destOrd="0" presId="urn:microsoft.com/office/officeart/2005/8/layout/process2"/>
    <dgm:cxn modelId="{E425E9FD-5F18-415A-A792-2AF3E5E66647}" type="presParOf" srcId="{ACA2D08A-C683-4339-9764-73FCDA0371EC}" destId="{D0120000-4373-4EE3-A719-CBE2D5C2DF5C}" srcOrd="13" destOrd="0" presId="urn:microsoft.com/office/officeart/2005/8/layout/process2"/>
    <dgm:cxn modelId="{B4E717EF-D9FB-4784-80CD-96A0D73C6363}" type="presParOf" srcId="{D0120000-4373-4EE3-A719-CBE2D5C2DF5C}" destId="{8E52059F-BB8E-4064-B126-4D7DCBC98EC9}" srcOrd="0" destOrd="0" presId="urn:microsoft.com/office/officeart/2005/8/layout/process2"/>
    <dgm:cxn modelId="{C00F4EBB-D93F-412F-BCA5-F948341A9950}" type="presParOf" srcId="{ACA2D08A-C683-4339-9764-73FCDA0371EC}" destId="{BFEAE6E7-9418-41E5-B1C5-761AB42C10DA}" srcOrd="14" destOrd="0" presId="urn:microsoft.com/office/officeart/2005/8/layout/process2"/>
    <dgm:cxn modelId="{19E93400-EF60-446C-9A8D-7D67A150A1BB}" type="presParOf" srcId="{ACA2D08A-C683-4339-9764-73FCDA0371EC}" destId="{C39C2DA7-309F-40C7-9E88-958074786E2E}" srcOrd="15" destOrd="0" presId="urn:microsoft.com/office/officeart/2005/8/layout/process2"/>
    <dgm:cxn modelId="{BAD7F598-AF88-4335-912D-8749BE7FC503}" type="presParOf" srcId="{C39C2DA7-309F-40C7-9E88-958074786E2E}" destId="{4C59A48E-6F2D-4973-AC35-F7F5F32C9AFA}" srcOrd="0" destOrd="0" presId="urn:microsoft.com/office/officeart/2005/8/layout/process2"/>
    <dgm:cxn modelId="{D1F0C87E-5D76-49AC-8109-4D70BDFFC771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CE2CFF20-2DC0-4C2B-9058-1F60312075E7}" type="presOf" srcId="{6FFD8450-89B4-43D2-91D2-95DCF3432754}" destId="{1B78BF1E-F35D-40BF-8053-0FDA0666EE9C}" srcOrd="1" destOrd="0" presId="urn:microsoft.com/office/officeart/2005/8/layout/process2"/>
    <dgm:cxn modelId="{F7EDE02B-E1B0-4B35-8D81-385A5B15FC4A}" type="presOf" srcId="{BE4839F4-6E89-4425-AE37-3417821897B3}" destId="{654DD4F1-F45A-4A9C-93AA-30737A4C1DC6}" srcOrd="0" destOrd="0" presId="urn:microsoft.com/office/officeart/2005/8/layout/process2"/>
    <dgm:cxn modelId="{FF3E9779-C322-42FA-A216-1FCFAD0B9731}" type="presOf" srcId="{ED779350-B19B-453F-B8F5-3B67A502A2CB}" destId="{AB55E93F-C1AE-415E-BF57-36F030B929F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A9F400C-BC65-4BB0-A1F4-4BA8BD0F604A}" type="presOf" srcId="{E8E03D60-B94B-4C49-8079-2942FF36E42C}" destId="{4C59A48E-6F2D-4973-AC35-F7F5F32C9AFA}" srcOrd="1" destOrd="0" presId="urn:microsoft.com/office/officeart/2005/8/layout/process2"/>
    <dgm:cxn modelId="{A5B412CA-F6DE-4CEB-BCEF-191DFD2543E0}" type="presOf" srcId="{58B9B694-89B6-40BF-B532-4EAB3262C007}" destId="{6A3A8110-672A-4AC3-B94D-458652622372}" srcOrd="1" destOrd="0" presId="urn:microsoft.com/office/officeart/2005/8/layout/process2"/>
    <dgm:cxn modelId="{03D06346-4A54-4DD4-AD63-39DD8FA37C81}" type="presOf" srcId="{2A4384A0-1EA7-45CE-8380-B3198AED4561}" destId="{53FD7074-301B-48B7-B368-97CD81941A53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BE59B574-DF60-44AD-B586-76E8E6A3AE98}" type="presOf" srcId="{354110A8-3251-4024-AF96-ED07F24BE84E}" destId="{965A991E-46E0-4938-AE79-D8A87B32A5BA}" srcOrd="0" destOrd="0" presId="urn:microsoft.com/office/officeart/2005/8/layout/process2"/>
    <dgm:cxn modelId="{276CAA85-E4D9-49B2-91A3-B68A64666837}" type="presOf" srcId="{03D6F011-0AEC-434D-899B-63B1C043DB8C}" destId="{86FE1CC5-32D1-4467-9C9C-0E2AD5AB0487}" srcOrd="0" destOrd="0" presId="urn:microsoft.com/office/officeart/2005/8/layout/process2"/>
    <dgm:cxn modelId="{D53DA95F-D65D-4246-BECB-77581F864BB3}" type="presOf" srcId="{0AF0E7B4-19CD-4A59-9DA3-DED03009D3E3}" destId="{2B4B263F-4B14-4084-A51E-72C348DF5192}" srcOrd="0" destOrd="0" presId="urn:microsoft.com/office/officeart/2005/8/layout/process2"/>
    <dgm:cxn modelId="{8B314C2D-1071-4A5A-86CC-65D3339E1DF3}" type="presOf" srcId="{03D6F011-0AEC-434D-899B-63B1C043DB8C}" destId="{29B6FFB2-79F1-444A-B5B6-6A8D1CB299AF}" srcOrd="1" destOrd="0" presId="urn:microsoft.com/office/officeart/2005/8/layout/process2"/>
    <dgm:cxn modelId="{042BA707-A542-4A56-8750-B8C3D1E555EA}" type="presOf" srcId="{E8E03D60-B94B-4C49-8079-2942FF36E42C}" destId="{C39C2DA7-309F-40C7-9E88-958074786E2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10B9457B-3C29-40A9-B363-405E5034F6E3}" type="presOf" srcId="{58B9B694-89B6-40BF-B532-4EAB3262C007}" destId="{B163BC98-41C1-42B4-AF4F-E97B25F00C66}" srcOrd="0" destOrd="0" presId="urn:microsoft.com/office/officeart/2005/8/layout/process2"/>
    <dgm:cxn modelId="{AA06BDC9-4CF8-49EC-848A-C9D0A4AC7FEE}" type="presOf" srcId="{CB32E19B-E20E-4927-A257-B3F06687A80C}" destId="{F3527357-3AB1-40FE-A88F-6F5033F614B3}" srcOrd="0" destOrd="0" presId="urn:microsoft.com/office/officeart/2005/8/layout/process2"/>
    <dgm:cxn modelId="{544F457A-3E80-4C47-98B2-9E6120681974}" type="presOf" srcId="{6FFD8450-89B4-43D2-91D2-95DCF3432754}" destId="{C945702B-CEFB-4CBD-91BD-C44FB0B65A3D}" srcOrd="0" destOrd="0" presId="urn:microsoft.com/office/officeart/2005/8/layout/process2"/>
    <dgm:cxn modelId="{F8D402C1-E9BA-4C9E-86A7-8ED608E54F60}" type="presOf" srcId="{45D09D3B-0D29-449C-8EFB-38F9EB552BB4}" destId="{FE5A67F3-C013-4D84-8707-498F33B3AE09}" srcOrd="0" destOrd="0" presId="urn:microsoft.com/office/officeart/2005/8/layout/process2"/>
    <dgm:cxn modelId="{1B830469-CE52-4CAE-B153-3F0C659DCFE7}" type="presOf" srcId="{A991BABF-8795-412B-A35B-9A83ED1065D6}" destId="{A966AC1A-C00B-4C52-B9FF-0F5D3244909A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25EB8E9-A5F5-49EE-B564-5FBEEBC63B7B}" type="presOf" srcId="{9369CA4C-5C4D-404E-AA25-738C4E279C6E}" destId="{ACA2D08A-C683-4339-9764-73FCDA0371EC}" srcOrd="0" destOrd="0" presId="urn:microsoft.com/office/officeart/2005/8/layout/process2"/>
    <dgm:cxn modelId="{7E6724B3-8D4B-458A-A606-2A05D3E20BBC}" type="presOf" srcId="{E8CA9696-963F-4631-8C30-36FC64BFA859}" destId="{D0120000-4373-4EE3-A719-CBE2D5C2DF5C}" srcOrd="0" destOrd="0" presId="urn:microsoft.com/office/officeart/2005/8/layout/process2"/>
    <dgm:cxn modelId="{5F76991C-41C1-43CE-B840-93A97CF8BD84}" type="presOf" srcId="{E8CA9696-963F-4631-8C30-36FC64BFA859}" destId="{8E52059F-BB8E-4064-B126-4D7DCBC98EC9}" srcOrd="1" destOrd="0" presId="urn:microsoft.com/office/officeart/2005/8/layout/process2"/>
    <dgm:cxn modelId="{4426D527-E80A-42E8-94D1-0C61AFFA4150}" type="presOf" srcId="{E9C8239A-F857-4F1C-9325-14A0F2144C13}" destId="{3BBBFDC7-D76C-4458-8F4D-2A7FB1B6303E}" srcOrd="0" destOrd="0" presId="urn:microsoft.com/office/officeart/2005/8/layout/process2"/>
    <dgm:cxn modelId="{8D4E807D-FA10-4FD8-A960-D656B11C3FAF}" type="presOf" srcId="{F128CA6B-59B3-43D2-A43A-D893D41780DC}" destId="{56D35255-BB26-458C-8806-0D1565471FF2}" srcOrd="0" destOrd="0" presId="urn:microsoft.com/office/officeart/2005/8/layout/process2"/>
    <dgm:cxn modelId="{741E4736-8665-445F-83D5-83A672749368}" type="presOf" srcId="{0AF0E7B4-19CD-4A59-9DA3-DED03009D3E3}" destId="{FEE0E53B-CAF7-4BC2-A543-4D4B22738326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A200E8D4-3F29-4726-8AED-0C3636751B0E}" type="presOf" srcId="{17895556-1A56-42A7-BD5C-713CC1AF39D1}" destId="{9D3064A2-372B-4DF9-9530-27186C42CCAB}" srcOrd="0" destOrd="0" presId="urn:microsoft.com/office/officeart/2005/8/layout/process2"/>
    <dgm:cxn modelId="{B37180EB-8936-4296-ADE8-76926BEC8D72}" type="presOf" srcId="{A991BABF-8795-412B-A35B-9A83ED1065D6}" destId="{DFB2B1CB-7175-418A-9169-7E501F937E7E}" srcOrd="0" destOrd="0" presId="urn:microsoft.com/office/officeart/2005/8/layout/process2"/>
    <dgm:cxn modelId="{43589746-4808-4C4A-BC75-0EA5F678376A}" type="presOf" srcId="{0D7CCC52-BA18-4CD5-88C1-38018E85987E}" destId="{BFEAE6E7-9418-41E5-B1C5-761AB42C10DA}" srcOrd="0" destOrd="0" presId="urn:microsoft.com/office/officeart/2005/8/layout/process2"/>
    <dgm:cxn modelId="{1CD976F3-A5B7-410E-8CF1-766E95FB369D}" type="presOf" srcId="{2A4384A0-1EA7-45CE-8380-B3198AED4561}" destId="{6417F398-EB99-437D-AD7E-D0313CD5A4C7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EEC24E1-D814-4782-9B34-DB529B807438}" type="presParOf" srcId="{ACA2D08A-C683-4339-9764-73FCDA0371EC}" destId="{3BBBFDC7-D76C-4458-8F4D-2A7FB1B6303E}" srcOrd="0" destOrd="0" presId="urn:microsoft.com/office/officeart/2005/8/layout/process2"/>
    <dgm:cxn modelId="{828CA441-3846-47D3-87B5-A65256B0BF69}" type="presParOf" srcId="{ACA2D08A-C683-4339-9764-73FCDA0371EC}" destId="{DFB2B1CB-7175-418A-9169-7E501F937E7E}" srcOrd="1" destOrd="0" presId="urn:microsoft.com/office/officeart/2005/8/layout/process2"/>
    <dgm:cxn modelId="{ED9A5136-1C6E-4847-B667-5A9A0ECD9564}" type="presParOf" srcId="{DFB2B1CB-7175-418A-9169-7E501F937E7E}" destId="{A966AC1A-C00B-4C52-B9FF-0F5D3244909A}" srcOrd="0" destOrd="0" presId="urn:microsoft.com/office/officeart/2005/8/layout/process2"/>
    <dgm:cxn modelId="{4ECE9E0A-355A-4188-B5B0-018322E3A614}" type="presParOf" srcId="{ACA2D08A-C683-4339-9764-73FCDA0371EC}" destId="{965A991E-46E0-4938-AE79-D8A87B32A5BA}" srcOrd="2" destOrd="0" presId="urn:microsoft.com/office/officeart/2005/8/layout/process2"/>
    <dgm:cxn modelId="{8889F2D9-42D3-4B78-B734-CE63498DAF79}" type="presParOf" srcId="{ACA2D08A-C683-4339-9764-73FCDA0371EC}" destId="{2B4B263F-4B14-4084-A51E-72C348DF5192}" srcOrd="3" destOrd="0" presId="urn:microsoft.com/office/officeart/2005/8/layout/process2"/>
    <dgm:cxn modelId="{CC64A772-698F-4561-8924-200C27694962}" type="presParOf" srcId="{2B4B263F-4B14-4084-A51E-72C348DF5192}" destId="{FEE0E53B-CAF7-4BC2-A543-4D4B22738326}" srcOrd="0" destOrd="0" presId="urn:microsoft.com/office/officeart/2005/8/layout/process2"/>
    <dgm:cxn modelId="{FF5CC69B-18FA-4F8F-8285-A41D18A4B18D}" type="presParOf" srcId="{ACA2D08A-C683-4339-9764-73FCDA0371EC}" destId="{AB55E93F-C1AE-415E-BF57-36F030B929FE}" srcOrd="4" destOrd="0" presId="urn:microsoft.com/office/officeart/2005/8/layout/process2"/>
    <dgm:cxn modelId="{76C3D4EE-37D8-4FA9-9806-22B8950B9A45}" type="presParOf" srcId="{ACA2D08A-C683-4339-9764-73FCDA0371EC}" destId="{C945702B-CEFB-4CBD-91BD-C44FB0B65A3D}" srcOrd="5" destOrd="0" presId="urn:microsoft.com/office/officeart/2005/8/layout/process2"/>
    <dgm:cxn modelId="{A2B138D2-1BE1-4303-880A-9A8B52175663}" type="presParOf" srcId="{C945702B-CEFB-4CBD-91BD-C44FB0B65A3D}" destId="{1B78BF1E-F35D-40BF-8053-0FDA0666EE9C}" srcOrd="0" destOrd="0" presId="urn:microsoft.com/office/officeart/2005/8/layout/process2"/>
    <dgm:cxn modelId="{BF90FCED-C16A-4CDB-AC64-02753896A72D}" type="presParOf" srcId="{ACA2D08A-C683-4339-9764-73FCDA0371EC}" destId="{9D3064A2-372B-4DF9-9530-27186C42CCAB}" srcOrd="6" destOrd="0" presId="urn:microsoft.com/office/officeart/2005/8/layout/process2"/>
    <dgm:cxn modelId="{4626C804-BE12-444B-A878-C8F0AEA51057}" type="presParOf" srcId="{ACA2D08A-C683-4339-9764-73FCDA0371EC}" destId="{6417F398-EB99-437D-AD7E-D0313CD5A4C7}" srcOrd="7" destOrd="0" presId="urn:microsoft.com/office/officeart/2005/8/layout/process2"/>
    <dgm:cxn modelId="{3CCA893A-CDF9-4815-AD5F-AC6721A738CF}" type="presParOf" srcId="{6417F398-EB99-437D-AD7E-D0313CD5A4C7}" destId="{53FD7074-301B-48B7-B368-97CD81941A53}" srcOrd="0" destOrd="0" presId="urn:microsoft.com/office/officeart/2005/8/layout/process2"/>
    <dgm:cxn modelId="{56E68A4F-7CF6-4A5A-99CC-AF97D00ADCA0}" type="presParOf" srcId="{ACA2D08A-C683-4339-9764-73FCDA0371EC}" destId="{FE5A67F3-C013-4D84-8707-498F33B3AE09}" srcOrd="8" destOrd="0" presId="urn:microsoft.com/office/officeart/2005/8/layout/process2"/>
    <dgm:cxn modelId="{157012B9-064A-475A-A041-9BF2AB5D6E0C}" type="presParOf" srcId="{ACA2D08A-C683-4339-9764-73FCDA0371EC}" destId="{B163BC98-41C1-42B4-AF4F-E97B25F00C66}" srcOrd="9" destOrd="0" presId="urn:microsoft.com/office/officeart/2005/8/layout/process2"/>
    <dgm:cxn modelId="{E1E4278A-AEDF-4C08-BA15-3BCFD8538421}" type="presParOf" srcId="{B163BC98-41C1-42B4-AF4F-E97B25F00C66}" destId="{6A3A8110-672A-4AC3-B94D-458652622372}" srcOrd="0" destOrd="0" presId="urn:microsoft.com/office/officeart/2005/8/layout/process2"/>
    <dgm:cxn modelId="{9215974B-2A6B-4109-9A1C-9F464EB8FC22}" type="presParOf" srcId="{ACA2D08A-C683-4339-9764-73FCDA0371EC}" destId="{654DD4F1-F45A-4A9C-93AA-30737A4C1DC6}" srcOrd="10" destOrd="0" presId="urn:microsoft.com/office/officeart/2005/8/layout/process2"/>
    <dgm:cxn modelId="{9673B8F4-E75C-4AD7-BA50-196C91E2142E}" type="presParOf" srcId="{ACA2D08A-C683-4339-9764-73FCDA0371EC}" destId="{86FE1CC5-32D1-4467-9C9C-0E2AD5AB0487}" srcOrd="11" destOrd="0" presId="urn:microsoft.com/office/officeart/2005/8/layout/process2"/>
    <dgm:cxn modelId="{70C0B84A-204B-49ED-8FD0-856D189F9F24}" type="presParOf" srcId="{86FE1CC5-32D1-4467-9C9C-0E2AD5AB0487}" destId="{29B6FFB2-79F1-444A-B5B6-6A8D1CB299AF}" srcOrd="0" destOrd="0" presId="urn:microsoft.com/office/officeart/2005/8/layout/process2"/>
    <dgm:cxn modelId="{A93C329F-C0FA-4962-8310-D0B3948E67A3}" type="presParOf" srcId="{ACA2D08A-C683-4339-9764-73FCDA0371EC}" destId="{56D35255-BB26-458C-8806-0D1565471FF2}" srcOrd="12" destOrd="0" presId="urn:microsoft.com/office/officeart/2005/8/layout/process2"/>
    <dgm:cxn modelId="{CC58CE9A-6B3A-42E0-B80E-21504FD362D3}" type="presParOf" srcId="{ACA2D08A-C683-4339-9764-73FCDA0371EC}" destId="{D0120000-4373-4EE3-A719-CBE2D5C2DF5C}" srcOrd="13" destOrd="0" presId="urn:microsoft.com/office/officeart/2005/8/layout/process2"/>
    <dgm:cxn modelId="{DF22F586-9C14-4C4F-B137-9C0BD9C1F882}" type="presParOf" srcId="{D0120000-4373-4EE3-A719-CBE2D5C2DF5C}" destId="{8E52059F-BB8E-4064-B126-4D7DCBC98EC9}" srcOrd="0" destOrd="0" presId="urn:microsoft.com/office/officeart/2005/8/layout/process2"/>
    <dgm:cxn modelId="{40FEEB44-402F-40D7-83A0-0340A376A2A6}" type="presParOf" srcId="{ACA2D08A-C683-4339-9764-73FCDA0371EC}" destId="{BFEAE6E7-9418-41E5-B1C5-761AB42C10DA}" srcOrd="14" destOrd="0" presId="urn:microsoft.com/office/officeart/2005/8/layout/process2"/>
    <dgm:cxn modelId="{F2E3375C-DDAE-430B-A83E-C52B4AEF27D0}" type="presParOf" srcId="{ACA2D08A-C683-4339-9764-73FCDA0371EC}" destId="{C39C2DA7-309F-40C7-9E88-958074786E2E}" srcOrd="15" destOrd="0" presId="urn:microsoft.com/office/officeart/2005/8/layout/process2"/>
    <dgm:cxn modelId="{CA295656-64F5-4F31-8C9F-7AF52E1A0F34}" type="presParOf" srcId="{C39C2DA7-309F-40C7-9E88-958074786E2E}" destId="{4C59A48E-6F2D-4973-AC35-F7F5F32C9AFA}" srcOrd="0" destOrd="0" presId="urn:microsoft.com/office/officeart/2005/8/layout/process2"/>
    <dgm:cxn modelId="{9DCBFEA9-8C86-4491-8DB7-660698A1510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7E4841-900C-48CD-A211-6F336ADB33A0}" type="presOf" srcId="{A991BABF-8795-412B-A35B-9A83ED1065D6}" destId="{A966AC1A-C00B-4C52-B9FF-0F5D3244909A}" srcOrd="1" destOrd="0" presId="urn:microsoft.com/office/officeart/2005/8/layout/process2"/>
    <dgm:cxn modelId="{D8C06FB0-7F28-4D46-A1B3-4DC382A684D4}" type="presOf" srcId="{BE4839F4-6E89-4425-AE37-3417821897B3}" destId="{654DD4F1-F45A-4A9C-93AA-30737A4C1DC6}" srcOrd="0" destOrd="0" presId="urn:microsoft.com/office/officeart/2005/8/layout/process2"/>
    <dgm:cxn modelId="{AF53E0E5-C6DA-41DE-83FC-2BA4DBBC9D75}" type="presOf" srcId="{E8E03D60-B94B-4C49-8079-2942FF36E42C}" destId="{4C59A48E-6F2D-4973-AC35-F7F5F32C9AFA}" srcOrd="1" destOrd="0" presId="urn:microsoft.com/office/officeart/2005/8/layout/process2"/>
    <dgm:cxn modelId="{D09BAB26-5F6D-4F30-9900-C447CE9488DF}" type="presOf" srcId="{A991BABF-8795-412B-A35B-9A83ED1065D6}" destId="{DFB2B1CB-7175-418A-9169-7E501F937E7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CD43B7BA-9ACD-45A6-BF88-1CE0889249F1}" type="presOf" srcId="{6FFD8450-89B4-43D2-91D2-95DCF3432754}" destId="{1B78BF1E-F35D-40BF-8053-0FDA0666EE9C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4AC7F90A-4B46-46B1-8116-6E7343813DE9}" type="presOf" srcId="{45D09D3B-0D29-449C-8EFB-38F9EB552BB4}" destId="{FE5A67F3-C013-4D84-8707-498F33B3AE09}" srcOrd="0" destOrd="0" presId="urn:microsoft.com/office/officeart/2005/8/layout/process2"/>
    <dgm:cxn modelId="{2C32B868-B717-402E-B312-31EA653198D5}" type="presOf" srcId="{E8CA9696-963F-4631-8C30-36FC64BFA859}" destId="{D0120000-4373-4EE3-A719-CBE2D5C2DF5C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17E909C7-B218-48F4-A5C8-0AAA2A11E015}" type="presOf" srcId="{2A4384A0-1EA7-45CE-8380-B3198AED4561}" destId="{6417F398-EB99-437D-AD7E-D0313CD5A4C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C07DD504-3A00-44B6-B91F-AB35F104E699}" type="presOf" srcId="{CB32E19B-E20E-4927-A257-B3F06687A80C}" destId="{F3527357-3AB1-40FE-A88F-6F5033F614B3}" srcOrd="0" destOrd="0" presId="urn:microsoft.com/office/officeart/2005/8/layout/process2"/>
    <dgm:cxn modelId="{3FAAA46D-1E6E-4782-A51B-382DE10C4F97}" type="presOf" srcId="{03D6F011-0AEC-434D-899B-63B1C043DB8C}" destId="{86FE1CC5-32D1-4467-9C9C-0E2AD5AB048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1E68922D-C865-4D43-91E5-E550F2F50E08}" type="presOf" srcId="{ED779350-B19B-453F-B8F5-3B67A502A2CB}" destId="{AB55E93F-C1AE-415E-BF57-36F030B929F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9A9DCCC0-F48F-4949-A3D7-70B9ABC7AF37}" type="presOf" srcId="{E8E03D60-B94B-4C49-8079-2942FF36E42C}" destId="{C39C2DA7-309F-40C7-9E88-958074786E2E}" srcOrd="0" destOrd="0" presId="urn:microsoft.com/office/officeart/2005/8/layout/process2"/>
    <dgm:cxn modelId="{BB1299D8-48DC-42C9-9B2C-74FE1D415718}" type="presOf" srcId="{0D7CCC52-BA18-4CD5-88C1-38018E85987E}" destId="{BFEAE6E7-9418-41E5-B1C5-761AB42C10DA}" srcOrd="0" destOrd="0" presId="urn:microsoft.com/office/officeart/2005/8/layout/process2"/>
    <dgm:cxn modelId="{2B10D773-14B1-4955-81FC-B008CEEBA27A}" type="presOf" srcId="{58B9B694-89B6-40BF-B532-4EAB3262C007}" destId="{B163BC98-41C1-42B4-AF4F-E97B25F00C66}" srcOrd="0" destOrd="0" presId="urn:microsoft.com/office/officeart/2005/8/layout/process2"/>
    <dgm:cxn modelId="{86CD9856-372A-4C2A-84F9-7EDE5C28CADA}" type="presOf" srcId="{0AF0E7B4-19CD-4A59-9DA3-DED03009D3E3}" destId="{2B4B263F-4B14-4084-A51E-72C348DF5192}" srcOrd="0" destOrd="0" presId="urn:microsoft.com/office/officeart/2005/8/layout/process2"/>
    <dgm:cxn modelId="{182CBFE8-EDFA-4191-8B07-268AAE437D55}" type="presOf" srcId="{17895556-1A56-42A7-BD5C-713CC1AF39D1}" destId="{9D3064A2-372B-4DF9-9530-27186C42CCAB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D536BE0-6EF1-499E-9027-9E7A7A96855B}" type="presOf" srcId="{F128CA6B-59B3-43D2-A43A-D893D41780DC}" destId="{56D35255-BB26-458C-8806-0D1565471FF2}" srcOrd="0" destOrd="0" presId="urn:microsoft.com/office/officeart/2005/8/layout/process2"/>
    <dgm:cxn modelId="{5D5B568F-19EF-4A11-A790-2005AE2FE077}" type="presOf" srcId="{03D6F011-0AEC-434D-899B-63B1C043DB8C}" destId="{29B6FFB2-79F1-444A-B5B6-6A8D1CB299AF}" srcOrd="1" destOrd="0" presId="urn:microsoft.com/office/officeart/2005/8/layout/process2"/>
    <dgm:cxn modelId="{7920A209-B717-445A-921C-CB066D6B8667}" type="presOf" srcId="{2A4384A0-1EA7-45CE-8380-B3198AED4561}" destId="{53FD7074-301B-48B7-B368-97CD81941A53}" srcOrd="1" destOrd="0" presId="urn:microsoft.com/office/officeart/2005/8/layout/process2"/>
    <dgm:cxn modelId="{F0F0573D-EE90-4A1B-8D8B-54327A94CB40}" type="presOf" srcId="{E9C8239A-F857-4F1C-9325-14A0F2144C13}" destId="{3BBBFDC7-D76C-4458-8F4D-2A7FB1B6303E}" srcOrd="0" destOrd="0" presId="urn:microsoft.com/office/officeart/2005/8/layout/process2"/>
    <dgm:cxn modelId="{8201B13D-7089-4337-AC2C-3598B10F4CCC}" type="presOf" srcId="{0AF0E7B4-19CD-4A59-9DA3-DED03009D3E3}" destId="{FEE0E53B-CAF7-4BC2-A543-4D4B22738326}" srcOrd="1" destOrd="0" presId="urn:microsoft.com/office/officeart/2005/8/layout/process2"/>
    <dgm:cxn modelId="{B905BAF5-C77F-4EB9-9AF3-EFF5E5E3C7D3}" type="presOf" srcId="{E8CA9696-963F-4631-8C30-36FC64BFA859}" destId="{8E52059F-BB8E-4064-B126-4D7DCBC98EC9}" srcOrd="1" destOrd="0" presId="urn:microsoft.com/office/officeart/2005/8/layout/process2"/>
    <dgm:cxn modelId="{B309BB2A-27D1-4CD3-9EC5-4A91EEEF011D}" type="presOf" srcId="{6FFD8450-89B4-43D2-91D2-95DCF3432754}" destId="{C945702B-CEFB-4CBD-91BD-C44FB0B65A3D}" srcOrd="0" destOrd="0" presId="urn:microsoft.com/office/officeart/2005/8/layout/process2"/>
    <dgm:cxn modelId="{830AC28E-3A0F-4FB2-8374-53A4B8B76AEE}" type="presOf" srcId="{9369CA4C-5C4D-404E-AA25-738C4E279C6E}" destId="{ACA2D08A-C683-4339-9764-73FCDA0371EC}" srcOrd="0" destOrd="0" presId="urn:microsoft.com/office/officeart/2005/8/layout/process2"/>
    <dgm:cxn modelId="{A3ACBE0C-4D67-44B0-90AF-E71B6F1DABF5}" type="presOf" srcId="{58B9B694-89B6-40BF-B532-4EAB3262C007}" destId="{6A3A8110-672A-4AC3-B94D-458652622372}" srcOrd="1" destOrd="0" presId="urn:microsoft.com/office/officeart/2005/8/layout/process2"/>
    <dgm:cxn modelId="{907B07D9-75DB-4779-9B42-78961E1E73DF}" type="presOf" srcId="{354110A8-3251-4024-AF96-ED07F24BE84E}" destId="{965A991E-46E0-4938-AE79-D8A87B32A5BA}" srcOrd="0" destOrd="0" presId="urn:microsoft.com/office/officeart/2005/8/layout/process2"/>
    <dgm:cxn modelId="{2245BC9A-AC54-4E44-A306-1D1A25B223F4}" type="presParOf" srcId="{ACA2D08A-C683-4339-9764-73FCDA0371EC}" destId="{3BBBFDC7-D76C-4458-8F4D-2A7FB1B6303E}" srcOrd="0" destOrd="0" presId="urn:microsoft.com/office/officeart/2005/8/layout/process2"/>
    <dgm:cxn modelId="{17912C95-BDFA-4FF2-8840-C1FBEC93A8AE}" type="presParOf" srcId="{ACA2D08A-C683-4339-9764-73FCDA0371EC}" destId="{DFB2B1CB-7175-418A-9169-7E501F937E7E}" srcOrd="1" destOrd="0" presId="urn:microsoft.com/office/officeart/2005/8/layout/process2"/>
    <dgm:cxn modelId="{82D75DA7-0E01-4FF4-A462-9D5B49E3AAA8}" type="presParOf" srcId="{DFB2B1CB-7175-418A-9169-7E501F937E7E}" destId="{A966AC1A-C00B-4C52-B9FF-0F5D3244909A}" srcOrd="0" destOrd="0" presId="urn:microsoft.com/office/officeart/2005/8/layout/process2"/>
    <dgm:cxn modelId="{FE3E0C40-1AFD-4A3E-8E20-6DF7BBF73866}" type="presParOf" srcId="{ACA2D08A-C683-4339-9764-73FCDA0371EC}" destId="{965A991E-46E0-4938-AE79-D8A87B32A5BA}" srcOrd="2" destOrd="0" presId="urn:microsoft.com/office/officeart/2005/8/layout/process2"/>
    <dgm:cxn modelId="{F55B5EFD-47AF-4E8C-AB62-2DD3EB661A9C}" type="presParOf" srcId="{ACA2D08A-C683-4339-9764-73FCDA0371EC}" destId="{2B4B263F-4B14-4084-A51E-72C348DF5192}" srcOrd="3" destOrd="0" presId="urn:microsoft.com/office/officeart/2005/8/layout/process2"/>
    <dgm:cxn modelId="{EB59085B-D7EC-433F-90C7-ED3332B2E7DA}" type="presParOf" srcId="{2B4B263F-4B14-4084-A51E-72C348DF5192}" destId="{FEE0E53B-CAF7-4BC2-A543-4D4B22738326}" srcOrd="0" destOrd="0" presId="urn:microsoft.com/office/officeart/2005/8/layout/process2"/>
    <dgm:cxn modelId="{4F6E8CBC-7F13-467A-B639-D8E81FC237F0}" type="presParOf" srcId="{ACA2D08A-C683-4339-9764-73FCDA0371EC}" destId="{AB55E93F-C1AE-415E-BF57-36F030B929FE}" srcOrd="4" destOrd="0" presId="urn:microsoft.com/office/officeart/2005/8/layout/process2"/>
    <dgm:cxn modelId="{1983C69A-8D5C-4370-B3FD-20BFD6834052}" type="presParOf" srcId="{ACA2D08A-C683-4339-9764-73FCDA0371EC}" destId="{C945702B-CEFB-4CBD-91BD-C44FB0B65A3D}" srcOrd="5" destOrd="0" presId="urn:microsoft.com/office/officeart/2005/8/layout/process2"/>
    <dgm:cxn modelId="{0D287012-6DD9-4EB8-829C-53ED381A8C3A}" type="presParOf" srcId="{C945702B-CEFB-4CBD-91BD-C44FB0B65A3D}" destId="{1B78BF1E-F35D-40BF-8053-0FDA0666EE9C}" srcOrd="0" destOrd="0" presId="urn:microsoft.com/office/officeart/2005/8/layout/process2"/>
    <dgm:cxn modelId="{3F0BAE2A-428B-4739-8C68-1CF402EA13E3}" type="presParOf" srcId="{ACA2D08A-C683-4339-9764-73FCDA0371EC}" destId="{9D3064A2-372B-4DF9-9530-27186C42CCAB}" srcOrd="6" destOrd="0" presId="urn:microsoft.com/office/officeart/2005/8/layout/process2"/>
    <dgm:cxn modelId="{D8FAFF7C-85B8-4A69-B588-70144FE1F7C7}" type="presParOf" srcId="{ACA2D08A-C683-4339-9764-73FCDA0371EC}" destId="{6417F398-EB99-437D-AD7E-D0313CD5A4C7}" srcOrd="7" destOrd="0" presId="urn:microsoft.com/office/officeart/2005/8/layout/process2"/>
    <dgm:cxn modelId="{07E0FDB5-1372-4475-A0F6-8CD66975C7BA}" type="presParOf" srcId="{6417F398-EB99-437D-AD7E-D0313CD5A4C7}" destId="{53FD7074-301B-48B7-B368-97CD81941A53}" srcOrd="0" destOrd="0" presId="urn:microsoft.com/office/officeart/2005/8/layout/process2"/>
    <dgm:cxn modelId="{85766FB9-AF18-48FC-A0E0-18B3F275506A}" type="presParOf" srcId="{ACA2D08A-C683-4339-9764-73FCDA0371EC}" destId="{FE5A67F3-C013-4D84-8707-498F33B3AE09}" srcOrd="8" destOrd="0" presId="urn:microsoft.com/office/officeart/2005/8/layout/process2"/>
    <dgm:cxn modelId="{144ED8C2-7C8B-49F8-BEFC-B60D19CC2A67}" type="presParOf" srcId="{ACA2D08A-C683-4339-9764-73FCDA0371EC}" destId="{B163BC98-41C1-42B4-AF4F-E97B25F00C66}" srcOrd="9" destOrd="0" presId="urn:microsoft.com/office/officeart/2005/8/layout/process2"/>
    <dgm:cxn modelId="{DCF0FC1D-9F68-45F6-A26B-0C2E25C1BDA6}" type="presParOf" srcId="{B163BC98-41C1-42B4-AF4F-E97B25F00C66}" destId="{6A3A8110-672A-4AC3-B94D-458652622372}" srcOrd="0" destOrd="0" presId="urn:microsoft.com/office/officeart/2005/8/layout/process2"/>
    <dgm:cxn modelId="{F590635D-CAB6-492A-9E03-03D0EFEC425E}" type="presParOf" srcId="{ACA2D08A-C683-4339-9764-73FCDA0371EC}" destId="{654DD4F1-F45A-4A9C-93AA-30737A4C1DC6}" srcOrd="10" destOrd="0" presId="urn:microsoft.com/office/officeart/2005/8/layout/process2"/>
    <dgm:cxn modelId="{CD41D727-DA5C-48E0-8F08-ED6397D0063F}" type="presParOf" srcId="{ACA2D08A-C683-4339-9764-73FCDA0371EC}" destId="{86FE1CC5-32D1-4467-9C9C-0E2AD5AB0487}" srcOrd="11" destOrd="0" presId="urn:microsoft.com/office/officeart/2005/8/layout/process2"/>
    <dgm:cxn modelId="{278C5129-8CC7-4F98-84E2-52E21B16E9EB}" type="presParOf" srcId="{86FE1CC5-32D1-4467-9C9C-0E2AD5AB0487}" destId="{29B6FFB2-79F1-444A-B5B6-6A8D1CB299AF}" srcOrd="0" destOrd="0" presId="urn:microsoft.com/office/officeart/2005/8/layout/process2"/>
    <dgm:cxn modelId="{76F20A8E-B370-4337-834E-D5BB46ABCE8A}" type="presParOf" srcId="{ACA2D08A-C683-4339-9764-73FCDA0371EC}" destId="{56D35255-BB26-458C-8806-0D1565471FF2}" srcOrd="12" destOrd="0" presId="urn:microsoft.com/office/officeart/2005/8/layout/process2"/>
    <dgm:cxn modelId="{3CF1C9A4-B731-4019-BA0C-C425E044180E}" type="presParOf" srcId="{ACA2D08A-C683-4339-9764-73FCDA0371EC}" destId="{D0120000-4373-4EE3-A719-CBE2D5C2DF5C}" srcOrd="13" destOrd="0" presId="urn:microsoft.com/office/officeart/2005/8/layout/process2"/>
    <dgm:cxn modelId="{696C012C-BF77-4E19-BA0D-92CE3AD8AB69}" type="presParOf" srcId="{D0120000-4373-4EE3-A719-CBE2D5C2DF5C}" destId="{8E52059F-BB8E-4064-B126-4D7DCBC98EC9}" srcOrd="0" destOrd="0" presId="urn:microsoft.com/office/officeart/2005/8/layout/process2"/>
    <dgm:cxn modelId="{322C5082-2438-421A-B7B6-3BA9166ED525}" type="presParOf" srcId="{ACA2D08A-C683-4339-9764-73FCDA0371EC}" destId="{BFEAE6E7-9418-41E5-B1C5-761AB42C10DA}" srcOrd="14" destOrd="0" presId="urn:microsoft.com/office/officeart/2005/8/layout/process2"/>
    <dgm:cxn modelId="{566FAFAB-3BDB-4003-8671-B7CBBF93203B}" type="presParOf" srcId="{ACA2D08A-C683-4339-9764-73FCDA0371EC}" destId="{C39C2DA7-309F-40C7-9E88-958074786E2E}" srcOrd="15" destOrd="0" presId="urn:microsoft.com/office/officeart/2005/8/layout/process2"/>
    <dgm:cxn modelId="{C068A626-53C6-41CA-B616-59591A883D57}" type="presParOf" srcId="{C39C2DA7-309F-40C7-9E88-958074786E2E}" destId="{4C59A48E-6F2D-4973-AC35-F7F5F32C9AFA}" srcOrd="0" destOrd="0" presId="urn:microsoft.com/office/officeart/2005/8/layout/process2"/>
    <dgm:cxn modelId="{3E50EF05-30E6-4093-BA7C-FB2F91CE8317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60725BC0-8375-427D-BB04-6F4DE8BE3B9C}" type="presOf" srcId="{E8CA9696-963F-4631-8C30-36FC64BFA859}" destId="{D0120000-4373-4EE3-A719-CBE2D5C2DF5C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C5BC89A-5F1A-48F0-BD47-BADB517BA15D}" type="presOf" srcId="{E8E03D60-B94B-4C49-8079-2942FF36E42C}" destId="{4C59A48E-6F2D-4973-AC35-F7F5F32C9AFA}" srcOrd="1" destOrd="0" presId="urn:microsoft.com/office/officeart/2005/8/layout/process2"/>
    <dgm:cxn modelId="{1B4BAF8C-E2F8-45B8-AC42-0C320F3FEBFE}" type="presOf" srcId="{A991BABF-8795-412B-A35B-9A83ED1065D6}" destId="{A966AC1A-C00B-4C52-B9FF-0F5D3244909A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E4894F15-DA72-41CF-9800-A6EFD9AF099D}" type="presOf" srcId="{9369CA4C-5C4D-404E-AA25-738C4E279C6E}" destId="{ACA2D08A-C683-4339-9764-73FCDA0371EC}" srcOrd="0" destOrd="0" presId="urn:microsoft.com/office/officeart/2005/8/layout/process2"/>
    <dgm:cxn modelId="{B26BF6EC-D083-442F-89DD-E47AAB1F303B}" type="presOf" srcId="{2A4384A0-1EA7-45CE-8380-B3198AED4561}" destId="{53FD7074-301B-48B7-B368-97CD81941A53}" srcOrd="1" destOrd="0" presId="urn:microsoft.com/office/officeart/2005/8/layout/process2"/>
    <dgm:cxn modelId="{54B8E59A-A4C8-4FF8-854B-4DB2B0830448}" type="presOf" srcId="{A991BABF-8795-412B-A35B-9A83ED1065D6}" destId="{DFB2B1CB-7175-418A-9169-7E501F937E7E}" srcOrd="0" destOrd="0" presId="urn:microsoft.com/office/officeart/2005/8/layout/process2"/>
    <dgm:cxn modelId="{09C93D23-01EB-4AB2-8928-ADF018E33A7A}" type="presOf" srcId="{03D6F011-0AEC-434D-899B-63B1C043DB8C}" destId="{86FE1CC5-32D1-4467-9C9C-0E2AD5AB0487}" srcOrd="0" destOrd="0" presId="urn:microsoft.com/office/officeart/2005/8/layout/process2"/>
    <dgm:cxn modelId="{7E8F29B0-0DDD-4105-A0FB-74343BF1E39D}" type="presOf" srcId="{6FFD8450-89B4-43D2-91D2-95DCF3432754}" destId="{1B78BF1E-F35D-40BF-8053-0FDA0666EE9C}" srcOrd="1" destOrd="0" presId="urn:microsoft.com/office/officeart/2005/8/layout/process2"/>
    <dgm:cxn modelId="{AF327D25-2176-4791-A318-BBDA2D30D955}" type="presOf" srcId="{45D09D3B-0D29-449C-8EFB-38F9EB552BB4}" destId="{FE5A67F3-C013-4D84-8707-498F33B3AE09}" srcOrd="0" destOrd="0" presId="urn:microsoft.com/office/officeart/2005/8/layout/process2"/>
    <dgm:cxn modelId="{EBDE143D-7C1C-4D88-871E-9EBE892A2B5F}" type="presOf" srcId="{03D6F011-0AEC-434D-899B-63B1C043DB8C}" destId="{29B6FFB2-79F1-444A-B5B6-6A8D1CB299AF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E647B305-757E-4060-ACF1-CAE14E24AF8B}" type="presOf" srcId="{BE4839F4-6E89-4425-AE37-3417821897B3}" destId="{654DD4F1-F45A-4A9C-93AA-30737A4C1DC6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4D78292A-FFB9-4380-99FA-C374FBBD453A}" type="presOf" srcId="{0AF0E7B4-19CD-4A59-9DA3-DED03009D3E3}" destId="{FEE0E53B-CAF7-4BC2-A543-4D4B22738326}" srcOrd="1" destOrd="0" presId="urn:microsoft.com/office/officeart/2005/8/layout/process2"/>
    <dgm:cxn modelId="{4E4FEB97-E130-44D4-AC61-B5A79E30EDFB}" type="presOf" srcId="{0AF0E7B4-19CD-4A59-9DA3-DED03009D3E3}" destId="{2B4B263F-4B14-4084-A51E-72C348DF519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82CE5364-9BF8-4AF9-962E-8C189955C3A6}" type="presOf" srcId="{E8CA9696-963F-4631-8C30-36FC64BFA859}" destId="{8E52059F-BB8E-4064-B126-4D7DCBC98EC9}" srcOrd="1" destOrd="0" presId="urn:microsoft.com/office/officeart/2005/8/layout/process2"/>
    <dgm:cxn modelId="{F16D2A77-87F1-4718-A374-A9E0AC87D93C}" type="presOf" srcId="{58B9B694-89B6-40BF-B532-4EAB3262C007}" destId="{B163BC98-41C1-42B4-AF4F-E97B25F00C66}" srcOrd="0" destOrd="0" presId="urn:microsoft.com/office/officeart/2005/8/layout/process2"/>
    <dgm:cxn modelId="{728DB84E-E6EE-431D-9E30-8F2F5F4D16E8}" type="presOf" srcId="{58B9B694-89B6-40BF-B532-4EAB3262C007}" destId="{6A3A8110-672A-4AC3-B94D-458652622372}" srcOrd="1" destOrd="0" presId="urn:microsoft.com/office/officeart/2005/8/layout/process2"/>
    <dgm:cxn modelId="{27081227-789A-4B59-8308-020AFE4A06FE}" type="presOf" srcId="{354110A8-3251-4024-AF96-ED07F24BE84E}" destId="{965A991E-46E0-4938-AE79-D8A87B32A5BA}" srcOrd="0" destOrd="0" presId="urn:microsoft.com/office/officeart/2005/8/layout/process2"/>
    <dgm:cxn modelId="{43AEFF0F-2705-44A7-8257-88099B61C708}" type="presOf" srcId="{6FFD8450-89B4-43D2-91D2-95DCF3432754}" destId="{C945702B-CEFB-4CBD-91BD-C44FB0B65A3D}" srcOrd="0" destOrd="0" presId="urn:microsoft.com/office/officeart/2005/8/layout/process2"/>
    <dgm:cxn modelId="{E57F58D9-A9AF-487B-B3A6-9D3A484A5280}" type="presOf" srcId="{17895556-1A56-42A7-BD5C-713CC1AF39D1}" destId="{9D3064A2-372B-4DF9-9530-27186C42CCAB}" srcOrd="0" destOrd="0" presId="urn:microsoft.com/office/officeart/2005/8/layout/process2"/>
    <dgm:cxn modelId="{71126F6A-ACA8-45A4-930D-EEAEE3C754C1}" type="presOf" srcId="{2A4384A0-1EA7-45CE-8380-B3198AED4561}" destId="{6417F398-EB99-437D-AD7E-D0313CD5A4C7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5724A7DA-18DB-4CED-A6F3-D5A723B080B6}" type="presOf" srcId="{CB32E19B-E20E-4927-A257-B3F06687A80C}" destId="{F3527357-3AB1-40FE-A88F-6F5033F614B3}" srcOrd="0" destOrd="0" presId="urn:microsoft.com/office/officeart/2005/8/layout/process2"/>
    <dgm:cxn modelId="{9BC8E35C-39B8-4419-A1A4-5BF64C43CD28}" type="presOf" srcId="{E8E03D60-B94B-4C49-8079-2942FF36E42C}" destId="{C39C2DA7-309F-40C7-9E88-958074786E2E}" srcOrd="0" destOrd="0" presId="urn:microsoft.com/office/officeart/2005/8/layout/process2"/>
    <dgm:cxn modelId="{C93E01AE-4875-451E-A89A-51A7F8483E53}" type="presOf" srcId="{0D7CCC52-BA18-4CD5-88C1-38018E85987E}" destId="{BFEAE6E7-9418-41E5-B1C5-761AB42C10DA}" srcOrd="0" destOrd="0" presId="urn:microsoft.com/office/officeart/2005/8/layout/process2"/>
    <dgm:cxn modelId="{71F1E76B-28CF-4AB1-8F70-CF4763650723}" type="presOf" srcId="{E9C8239A-F857-4F1C-9325-14A0F2144C13}" destId="{3BBBFDC7-D76C-4458-8F4D-2A7FB1B6303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ABDC41E-8747-438B-94CE-8D57483444B4}" type="presOf" srcId="{F128CA6B-59B3-43D2-A43A-D893D41780DC}" destId="{56D35255-BB26-458C-8806-0D1565471FF2}" srcOrd="0" destOrd="0" presId="urn:microsoft.com/office/officeart/2005/8/layout/process2"/>
    <dgm:cxn modelId="{D009B92E-4F62-4E5B-B0AC-ADB65DC24287}" type="presOf" srcId="{ED779350-B19B-453F-B8F5-3B67A502A2CB}" destId="{AB55E93F-C1AE-415E-BF57-36F030B929FE}" srcOrd="0" destOrd="0" presId="urn:microsoft.com/office/officeart/2005/8/layout/process2"/>
    <dgm:cxn modelId="{32AEEE4B-1316-4F2D-AF2D-1C76976E215B}" type="presParOf" srcId="{ACA2D08A-C683-4339-9764-73FCDA0371EC}" destId="{3BBBFDC7-D76C-4458-8F4D-2A7FB1B6303E}" srcOrd="0" destOrd="0" presId="urn:microsoft.com/office/officeart/2005/8/layout/process2"/>
    <dgm:cxn modelId="{E80AB929-DE82-4900-924F-BC90E696D859}" type="presParOf" srcId="{ACA2D08A-C683-4339-9764-73FCDA0371EC}" destId="{DFB2B1CB-7175-418A-9169-7E501F937E7E}" srcOrd="1" destOrd="0" presId="urn:microsoft.com/office/officeart/2005/8/layout/process2"/>
    <dgm:cxn modelId="{3DDD88C3-D468-4403-B7D4-329A166CC67C}" type="presParOf" srcId="{DFB2B1CB-7175-418A-9169-7E501F937E7E}" destId="{A966AC1A-C00B-4C52-B9FF-0F5D3244909A}" srcOrd="0" destOrd="0" presId="urn:microsoft.com/office/officeart/2005/8/layout/process2"/>
    <dgm:cxn modelId="{27681401-03A5-4080-AD36-C286542B079B}" type="presParOf" srcId="{ACA2D08A-C683-4339-9764-73FCDA0371EC}" destId="{965A991E-46E0-4938-AE79-D8A87B32A5BA}" srcOrd="2" destOrd="0" presId="urn:microsoft.com/office/officeart/2005/8/layout/process2"/>
    <dgm:cxn modelId="{E78FD3CE-629B-4045-AA14-3B728FEB75A9}" type="presParOf" srcId="{ACA2D08A-C683-4339-9764-73FCDA0371EC}" destId="{2B4B263F-4B14-4084-A51E-72C348DF5192}" srcOrd="3" destOrd="0" presId="urn:microsoft.com/office/officeart/2005/8/layout/process2"/>
    <dgm:cxn modelId="{68E1AD5E-7D06-40B4-9C03-0C1949E804BA}" type="presParOf" srcId="{2B4B263F-4B14-4084-A51E-72C348DF5192}" destId="{FEE0E53B-CAF7-4BC2-A543-4D4B22738326}" srcOrd="0" destOrd="0" presId="urn:microsoft.com/office/officeart/2005/8/layout/process2"/>
    <dgm:cxn modelId="{14821E43-07A8-4463-889C-7A2CFB9ADD00}" type="presParOf" srcId="{ACA2D08A-C683-4339-9764-73FCDA0371EC}" destId="{AB55E93F-C1AE-415E-BF57-36F030B929FE}" srcOrd="4" destOrd="0" presId="urn:microsoft.com/office/officeart/2005/8/layout/process2"/>
    <dgm:cxn modelId="{E693A340-EE88-421A-8B25-90F5262F18A7}" type="presParOf" srcId="{ACA2D08A-C683-4339-9764-73FCDA0371EC}" destId="{C945702B-CEFB-4CBD-91BD-C44FB0B65A3D}" srcOrd="5" destOrd="0" presId="urn:microsoft.com/office/officeart/2005/8/layout/process2"/>
    <dgm:cxn modelId="{9974D99E-215A-4015-99FD-FD9BE056B98B}" type="presParOf" srcId="{C945702B-CEFB-4CBD-91BD-C44FB0B65A3D}" destId="{1B78BF1E-F35D-40BF-8053-0FDA0666EE9C}" srcOrd="0" destOrd="0" presId="urn:microsoft.com/office/officeart/2005/8/layout/process2"/>
    <dgm:cxn modelId="{75C2C2EF-3497-4449-A739-23E903C245B1}" type="presParOf" srcId="{ACA2D08A-C683-4339-9764-73FCDA0371EC}" destId="{9D3064A2-372B-4DF9-9530-27186C42CCAB}" srcOrd="6" destOrd="0" presId="urn:microsoft.com/office/officeart/2005/8/layout/process2"/>
    <dgm:cxn modelId="{2D067E29-CB9D-4EE9-BCED-AB4AC21C8127}" type="presParOf" srcId="{ACA2D08A-C683-4339-9764-73FCDA0371EC}" destId="{6417F398-EB99-437D-AD7E-D0313CD5A4C7}" srcOrd="7" destOrd="0" presId="urn:microsoft.com/office/officeart/2005/8/layout/process2"/>
    <dgm:cxn modelId="{45077E8B-9C78-4AC4-86A9-D6C51F9F7401}" type="presParOf" srcId="{6417F398-EB99-437D-AD7E-D0313CD5A4C7}" destId="{53FD7074-301B-48B7-B368-97CD81941A53}" srcOrd="0" destOrd="0" presId="urn:microsoft.com/office/officeart/2005/8/layout/process2"/>
    <dgm:cxn modelId="{E8DD297B-E3D0-4459-A585-5B9E1E1140A0}" type="presParOf" srcId="{ACA2D08A-C683-4339-9764-73FCDA0371EC}" destId="{FE5A67F3-C013-4D84-8707-498F33B3AE09}" srcOrd="8" destOrd="0" presId="urn:microsoft.com/office/officeart/2005/8/layout/process2"/>
    <dgm:cxn modelId="{F6050427-FEE8-474F-8B3C-22F549D03253}" type="presParOf" srcId="{ACA2D08A-C683-4339-9764-73FCDA0371EC}" destId="{B163BC98-41C1-42B4-AF4F-E97B25F00C66}" srcOrd="9" destOrd="0" presId="urn:microsoft.com/office/officeart/2005/8/layout/process2"/>
    <dgm:cxn modelId="{971562E0-C6DF-46C6-98D3-86B8FEC63149}" type="presParOf" srcId="{B163BC98-41C1-42B4-AF4F-E97B25F00C66}" destId="{6A3A8110-672A-4AC3-B94D-458652622372}" srcOrd="0" destOrd="0" presId="urn:microsoft.com/office/officeart/2005/8/layout/process2"/>
    <dgm:cxn modelId="{1784072F-DCA2-46C1-8E08-E3ABE4418CBA}" type="presParOf" srcId="{ACA2D08A-C683-4339-9764-73FCDA0371EC}" destId="{654DD4F1-F45A-4A9C-93AA-30737A4C1DC6}" srcOrd="10" destOrd="0" presId="urn:microsoft.com/office/officeart/2005/8/layout/process2"/>
    <dgm:cxn modelId="{CDDBF95A-8752-4DFB-AC3B-C15410E9D2AC}" type="presParOf" srcId="{ACA2D08A-C683-4339-9764-73FCDA0371EC}" destId="{86FE1CC5-32D1-4467-9C9C-0E2AD5AB0487}" srcOrd="11" destOrd="0" presId="urn:microsoft.com/office/officeart/2005/8/layout/process2"/>
    <dgm:cxn modelId="{8BADC79F-1AB8-45D0-B82B-83C6A4C2FC65}" type="presParOf" srcId="{86FE1CC5-32D1-4467-9C9C-0E2AD5AB0487}" destId="{29B6FFB2-79F1-444A-B5B6-6A8D1CB299AF}" srcOrd="0" destOrd="0" presId="urn:microsoft.com/office/officeart/2005/8/layout/process2"/>
    <dgm:cxn modelId="{17510650-4C51-4CCA-AB93-2722CE79C3C8}" type="presParOf" srcId="{ACA2D08A-C683-4339-9764-73FCDA0371EC}" destId="{56D35255-BB26-458C-8806-0D1565471FF2}" srcOrd="12" destOrd="0" presId="urn:microsoft.com/office/officeart/2005/8/layout/process2"/>
    <dgm:cxn modelId="{C1808EC7-8287-408D-AAAC-455E4F1555CC}" type="presParOf" srcId="{ACA2D08A-C683-4339-9764-73FCDA0371EC}" destId="{D0120000-4373-4EE3-A719-CBE2D5C2DF5C}" srcOrd="13" destOrd="0" presId="urn:microsoft.com/office/officeart/2005/8/layout/process2"/>
    <dgm:cxn modelId="{44152FAF-1004-4783-8F99-2EF92F71D28F}" type="presParOf" srcId="{D0120000-4373-4EE3-A719-CBE2D5C2DF5C}" destId="{8E52059F-BB8E-4064-B126-4D7DCBC98EC9}" srcOrd="0" destOrd="0" presId="urn:microsoft.com/office/officeart/2005/8/layout/process2"/>
    <dgm:cxn modelId="{5D58A8E0-9C52-42F2-B5CE-B948371C78EC}" type="presParOf" srcId="{ACA2D08A-C683-4339-9764-73FCDA0371EC}" destId="{BFEAE6E7-9418-41E5-B1C5-761AB42C10DA}" srcOrd="14" destOrd="0" presId="urn:microsoft.com/office/officeart/2005/8/layout/process2"/>
    <dgm:cxn modelId="{BB0C0798-51CC-41B3-A749-80EA1BA39FF6}" type="presParOf" srcId="{ACA2D08A-C683-4339-9764-73FCDA0371EC}" destId="{C39C2DA7-309F-40C7-9E88-958074786E2E}" srcOrd="15" destOrd="0" presId="urn:microsoft.com/office/officeart/2005/8/layout/process2"/>
    <dgm:cxn modelId="{80400430-204E-4068-A0E9-E85A9684DEFF}" type="presParOf" srcId="{C39C2DA7-309F-40C7-9E88-958074786E2E}" destId="{4C59A48E-6F2D-4973-AC35-F7F5F32C9AFA}" srcOrd="0" destOrd="0" presId="urn:microsoft.com/office/officeart/2005/8/layout/process2"/>
    <dgm:cxn modelId="{EC1AB8B8-B4C2-4A6E-B4DA-ECC6E660114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266BA7-8251-4BEC-8F57-2334B5C598CF}" type="presOf" srcId="{2A4384A0-1EA7-45CE-8380-B3198AED4561}" destId="{53FD7074-301B-48B7-B368-97CD81941A53}" srcOrd="1" destOrd="0" presId="urn:microsoft.com/office/officeart/2005/8/layout/process2"/>
    <dgm:cxn modelId="{0D5F383E-B54B-4FF9-BA20-26AFFDFA87CD}" type="presOf" srcId="{E8E03D60-B94B-4C49-8079-2942FF36E42C}" destId="{C39C2DA7-309F-40C7-9E88-958074786E2E}" srcOrd="0" destOrd="0" presId="urn:microsoft.com/office/officeart/2005/8/layout/process2"/>
    <dgm:cxn modelId="{3BF32EA2-7FFE-4C15-959B-C28510E25E24}" type="presOf" srcId="{ED779350-B19B-453F-B8F5-3B67A502A2CB}" destId="{AB55E93F-C1AE-415E-BF57-36F030B929FE}" srcOrd="0" destOrd="0" presId="urn:microsoft.com/office/officeart/2005/8/layout/process2"/>
    <dgm:cxn modelId="{FD9BF4E8-E592-46BD-8A99-7E02F5505FC8}" type="presOf" srcId="{354110A8-3251-4024-AF96-ED07F24BE84E}" destId="{965A991E-46E0-4938-AE79-D8A87B32A5BA}" srcOrd="0" destOrd="0" presId="urn:microsoft.com/office/officeart/2005/8/layout/process2"/>
    <dgm:cxn modelId="{8F81D3B1-4532-4E0E-A3BD-5996B1E64597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7FA5D97F-B929-4336-A7BD-696663D79191}" type="presOf" srcId="{E8CA9696-963F-4631-8C30-36FC64BFA859}" destId="{D0120000-4373-4EE3-A719-CBE2D5C2DF5C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8787A05-A725-410C-BD4F-13A09274789F}" type="presOf" srcId="{A991BABF-8795-412B-A35B-9A83ED1065D6}" destId="{DFB2B1CB-7175-418A-9169-7E501F937E7E}" srcOrd="0" destOrd="0" presId="urn:microsoft.com/office/officeart/2005/8/layout/process2"/>
    <dgm:cxn modelId="{5B5BC8C9-4102-4518-B577-F5C968D1988E}" type="presOf" srcId="{03D6F011-0AEC-434D-899B-63B1C043DB8C}" destId="{86FE1CC5-32D1-4467-9C9C-0E2AD5AB0487}" srcOrd="0" destOrd="0" presId="urn:microsoft.com/office/officeart/2005/8/layout/process2"/>
    <dgm:cxn modelId="{52C6E32D-23EF-4F8E-857B-F5885DBD73FC}" type="presOf" srcId="{0AF0E7B4-19CD-4A59-9DA3-DED03009D3E3}" destId="{FEE0E53B-CAF7-4BC2-A543-4D4B22738326}" srcOrd="1" destOrd="0" presId="urn:microsoft.com/office/officeart/2005/8/layout/process2"/>
    <dgm:cxn modelId="{9A6617A5-A2E4-4648-98D4-736B30BE469B}" type="presOf" srcId="{E8E03D60-B94B-4C49-8079-2942FF36E42C}" destId="{4C59A48E-6F2D-4973-AC35-F7F5F32C9AFA}" srcOrd="1" destOrd="0" presId="urn:microsoft.com/office/officeart/2005/8/layout/process2"/>
    <dgm:cxn modelId="{97C34B55-300B-44EF-87D0-C5325DC945D2}" type="presOf" srcId="{F128CA6B-59B3-43D2-A43A-D893D41780DC}" destId="{56D35255-BB26-458C-8806-0D1565471FF2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7DC7A1C9-19C3-48B0-91CE-D29A728C3551}" type="presOf" srcId="{03D6F011-0AEC-434D-899B-63B1C043DB8C}" destId="{29B6FFB2-79F1-444A-B5B6-6A8D1CB299AF}" srcOrd="1" destOrd="0" presId="urn:microsoft.com/office/officeart/2005/8/layout/process2"/>
    <dgm:cxn modelId="{1B774A35-FFC5-4C26-8023-F4445CFBCFC6}" type="presOf" srcId="{0D7CCC52-BA18-4CD5-88C1-38018E85987E}" destId="{BFEAE6E7-9418-41E5-B1C5-761AB42C10DA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6DC79092-375A-4178-B144-D53FE323D0AB}" type="presOf" srcId="{45D09D3B-0D29-449C-8EFB-38F9EB552BB4}" destId="{FE5A67F3-C013-4D84-8707-498F33B3AE09}" srcOrd="0" destOrd="0" presId="urn:microsoft.com/office/officeart/2005/8/layout/process2"/>
    <dgm:cxn modelId="{71D7D6CF-36ED-40DB-8CE6-2E8C28B0D30A}" type="presOf" srcId="{BE4839F4-6E89-4425-AE37-3417821897B3}" destId="{654DD4F1-F45A-4A9C-93AA-30737A4C1DC6}" srcOrd="0" destOrd="0" presId="urn:microsoft.com/office/officeart/2005/8/layout/process2"/>
    <dgm:cxn modelId="{F06FA1A9-FCF2-4609-8159-5D0620E43095}" type="presOf" srcId="{58B9B694-89B6-40BF-B532-4EAB3262C007}" destId="{6A3A8110-672A-4AC3-B94D-458652622372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D2E59219-1C3D-4FF1-80E3-B108A814A743}" type="presOf" srcId="{0AF0E7B4-19CD-4A59-9DA3-DED03009D3E3}" destId="{2B4B263F-4B14-4084-A51E-72C348DF5192}" srcOrd="0" destOrd="0" presId="urn:microsoft.com/office/officeart/2005/8/layout/process2"/>
    <dgm:cxn modelId="{9E07D610-8CE1-4624-A763-6706EACB1DB8}" type="presOf" srcId="{E9C8239A-F857-4F1C-9325-14A0F2144C13}" destId="{3BBBFDC7-D76C-4458-8F4D-2A7FB1B6303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2E24EA57-1764-4E06-9875-53442EA7AAE2}" type="presOf" srcId="{A991BABF-8795-412B-A35B-9A83ED1065D6}" destId="{A966AC1A-C00B-4C52-B9FF-0F5D3244909A}" srcOrd="1" destOrd="0" presId="urn:microsoft.com/office/officeart/2005/8/layout/process2"/>
    <dgm:cxn modelId="{3B82BC4B-394F-4808-9C2B-ED78C02ADC29}" type="presOf" srcId="{CB32E19B-E20E-4927-A257-B3F06687A80C}" destId="{F3527357-3AB1-40FE-A88F-6F5033F614B3}" srcOrd="0" destOrd="0" presId="urn:microsoft.com/office/officeart/2005/8/layout/process2"/>
    <dgm:cxn modelId="{7CAE13F2-BEE6-4EF6-865C-3D79ADC793C6}" type="presOf" srcId="{58B9B694-89B6-40BF-B532-4EAB3262C007}" destId="{B163BC98-41C1-42B4-AF4F-E97B25F00C66}" srcOrd="0" destOrd="0" presId="urn:microsoft.com/office/officeart/2005/8/layout/process2"/>
    <dgm:cxn modelId="{07EEF5CC-5ABB-42D4-B5A5-FFC7C1AE61BC}" type="presOf" srcId="{E8CA9696-963F-4631-8C30-36FC64BFA859}" destId="{8E52059F-BB8E-4064-B126-4D7DCBC98EC9}" srcOrd="1" destOrd="0" presId="urn:microsoft.com/office/officeart/2005/8/layout/process2"/>
    <dgm:cxn modelId="{3E68CBDB-402E-4E87-A1BE-75C6D169666F}" type="presOf" srcId="{9369CA4C-5C4D-404E-AA25-738C4E279C6E}" destId="{ACA2D08A-C683-4339-9764-73FCDA0371EC}" srcOrd="0" destOrd="0" presId="urn:microsoft.com/office/officeart/2005/8/layout/process2"/>
    <dgm:cxn modelId="{6F11B56A-969E-4958-B5FA-BA279BF34D2C}" type="presOf" srcId="{2A4384A0-1EA7-45CE-8380-B3198AED4561}" destId="{6417F398-EB99-437D-AD7E-D0313CD5A4C7}" srcOrd="0" destOrd="0" presId="urn:microsoft.com/office/officeart/2005/8/layout/process2"/>
    <dgm:cxn modelId="{F47BACD5-9BCE-4216-9B11-514A9AB2A4B5}" type="presOf" srcId="{6FFD8450-89B4-43D2-91D2-95DCF3432754}" destId="{C945702B-CEFB-4CBD-91BD-C44FB0B65A3D}" srcOrd="0" destOrd="0" presId="urn:microsoft.com/office/officeart/2005/8/layout/process2"/>
    <dgm:cxn modelId="{E4471F27-97ED-4E30-9153-66B6060B6A39}" type="presOf" srcId="{17895556-1A56-42A7-BD5C-713CC1AF39D1}" destId="{9D3064A2-372B-4DF9-9530-27186C42CCAB}" srcOrd="0" destOrd="0" presId="urn:microsoft.com/office/officeart/2005/8/layout/process2"/>
    <dgm:cxn modelId="{385C470C-7719-4B37-B8C5-4EC7499984A9}" type="presParOf" srcId="{ACA2D08A-C683-4339-9764-73FCDA0371EC}" destId="{3BBBFDC7-D76C-4458-8F4D-2A7FB1B6303E}" srcOrd="0" destOrd="0" presId="urn:microsoft.com/office/officeart/2005/8/layout/process2"/>
    <dgm:cxn modelId="{AA9F178F-75F0-4B9F-949E-31F1CA93B937}" type="presParOf" srcId="{ACA2D08A-C683-4339-9764-73FCDA0371EC}" destId="{DFB2B1CB-7175-418A-9169-7E501F937E7E}" srcOrd="1" destOrd="0" presId="urn:microsoft.com/office/officeart/2005/8/layout/process2"/>
    <dgm:cxn modelId="{2A4268B7-DCC3-4E21-B12A-18F588ED5063}" type="presParOf" srcId="{DFB2B1CB-7175-418A-9169-7E501F937E7E}" destId="{A966AC1A-C00B-4C52-B9FF-0F5D3244909A}" srcOrd="0" destOrd="0" presId="urn:microsoft.com/office/officeart/2005/8/layout/process2"/>
    <dgm:cxn modelId="{F6AA336D-F236-4739-9837-E7ACABCEC24D}" type="presParOf" srcId="{ACA2D08A-C683-4339-9764-73FCDA0371EC}" destId="{965A991E-46E0-4938-AE79-D8A87B32A5BA}" srcOrd="2" destOrd="0" presId="urn:microsoft.com/office/officeart/2005/8/layout/process2"/>
    <dgm:cxn modelId="{139CA78E-EA86-41B9-8242-A6DED7E80A0B}" type="presParOf" srcId="{ACA2D08A-C683-4339-9764-73FCDA0371EC}" destId="{2B4B263F-4B14-4084-A51E-72C348DF5192}" srcOrd="3" destOrd="0" presId="urn:microsoft.com/office/officeart/2005/8/layout/process2"/>
    <dgm:cxn modelId="{0A55A914-3392-4147-AEF1-07E5DA7CD635}" type="presParOf" srcId="{2B4B263F-4B14-4084-A51E-72C348DF5192}" destId="{FEE0E53B-CAF7-4BC2-A543-4D4B22738326}" srcOrd="0" destOrd="0" presId="urn:microsoft.com/office/officeart/2005/8/layout/process2"/>
    <dgm:cxn modelId="{1025ABED-A531-465A-8896-D5E1EA163A43}" type="presParOf" srcId="{ACA2D08A-C683-4339-9764-73FCDA0371EC}" destId="{AB55E93F-C1AE-415E-BF57-36F030B929FE}" srcOrd="4" destOrd="0" presId="urn:microsoft.com/office/officeart/2005/8/layout/process2"/>
    <dgm:cxn modelId="{4E6BBF63-5AE9-4136-A7FA-D02C00F3895C}" type="presParOf" srcId="{ACA2D08A-C683-4339-9764-73FCDA0371EC}" destId="{C945702B-CEFB-4CBD-91BD-C44FB0B65A3D}" srcOrd="5" destOrd="0" presId="urn:microsoft.com/office/officeart/2005/8/layout/process2"/>
    <dgm:cxn modelId="{7E3E9067-47AD-4396-917C-59DBEFF50F46}" type="presParOf" srcId="{C945702B-CEFB-4CBD-91BD-C44FB0B65A3D}" destId="{1B78BF1E-F35D-40BF-8053-0FDA0666EE9C}" srcOrd="0" destOrd="0" presId="urn:microsoft.com/office/officeart/2005/8/layout/process2"/>
    <dgm:cxn modelId="{7F7A5F8D-C055-4DBE-BEE4-15A7F50A6640}" type="presParOf" srcId="{ACA2D08A-C683-4339-9764-73FCDA0371EC}" destId="{9D3064A2-372B-4DF9-9530-27186C42CCAB}" srcOrd="6" destOrd="0" presId="urn:microsoft.com/office/officeart/2005/8/layout/process2"/>
    <dgm:cxn modelId="{9611A380-4140-42A8-A5AE-33BB4844846E}" type="presParOf" srcId="{ACA2D08A-C683-4339-9764-73FCDA0371EC}" destId="{6417F398-EB99-437D-AD7E-D0313CD5A4C7}" srcOrd="7" destOrd="0" presId="urn:microsoft.com/office/officeart/2005/8/layout/process2"/>
    <dgm:cxn modelId="{BB3E2546-D561-4714-9E14-0B1FC3B813E4}" type="presParOf" srcId="{6417F398-EB99-437D-AD7E-D0313CD5A4C7}" destId="{53FD7074-301B-48B7-B368-97CD81941A53}" srcOrd="0" destOrd="0" presId="urn:microsoft.com/office/officeart/2005/8/layout/process2"/>
    <dgm:cxn modelId="{8989FA79-5F31-4F58-A88A-878F53345FE2}" type="presParOf" srcId="{ACA2D08A-C683-4339-9764-73FCDA0371EC}" destId="{FE5A67F3-C013-4D84-8707-498F33B3AE09}" srcOrd="8" destOrd="0" presId="urn:microsoft.com/office/officeart/2005/8/layout/process2"/>
    <dgm:cxn modelId="{D50DC007-001D-4F77-973B-388319F7D66A}" type="presParOf" srcId="{ACA2D08A-C683-4339-9764-73FCDA0371EC}" destId="{B163BC98-41C1-42B4-AF4F-E97B25F00C66}" srcOrd="9" destOrd="0" presId="urn:microsoft.com/office/officeart/2005/8/layout/process2"/>
    <dgm:cxn modelId="{F0487377-ADF8-41E6-9B76-E85E0E508BB7}" type="presParOf" srcId="{B163BC98-41C1-42B4-AF4F-E97B25F00C66}" destId="{6A3A8110-672A-4AC3-B94D-458652622372}" srcOrd="0" destOrd="0" presId="urn:microsoft.com/office/officeart/2005/8/layout/process2"/>
    <dgm:cxn modelId="{3BDF0B4B-9DA3-48AC-89DA-38695318A19B}" type="presParOf" srcId="{ACA2D08A-C683-4339-9764-73FCDA0371EC}" destId="{654DD4F1-F45A-4A9C-93AA-30737A4C1DC6}" srcOrd="10" destOrd="0" presId="urn:microsoft.com/office/officeart/2005/8/layout/process2"/>
    <dgm:cxn modelId="{0E9C7323-B260-44C7-A009-DCB0E27686A9}" type="presParOf" srcId="{ACA2D08A-C683-4339-9764-73FCDA0371EC}" destId="{86FE1CC5-32D1-4467-9C9C-0E2AD5AB0487}" srcOrd="11" destOrd="0" presId="urn:microsoft.com/office/officeart/2005/8/layout/process2"/>
    <dgm:cxn modelId="{FDAD7D59-B126-4897-BD58-232B9EFD7FA3}" type="presParOf" srcId="{86FE1CC5-32D1-4467-9C9C-0E2AD5AB0487}" destId="{29B6FFB2-79F1-444A-B5B6-6A8D1CB299AF}" srcOrd="0" destOrd="0" presId="urn:microsoft.com/office/officeart/2005/8/layout/process2"/>
    <dgm:cxn modelId="{5A8BAFEA-4D79-4A8A-A502-20E46EBD7BA3}" type="presParOf" srcId="{ACA2D08A-C683-4339-9764-73FCDA0371EC}" destId="{56D35255-BB26-458C-8806-0D1565471FF2}" srcOrd="12" destOrd="0" presId="urn:microsoft.com/office/officeart/2005/8/layout/process2"/>
    <dgm:cxn modelId="{97D3F6D3-A857-457D-B723-5CF7672A8E7D}" type="presParOf" srcId="{ACA2D08A-C683-4339-9764-73FCDA0371EC}" destId="{D0120000-4373-4EE3-A719-CBE2D5C2DF5C}" srcOrd="13" destOrd="0" presId="urn:microsoft.com/office/officeart/2005/8/layout/process2"/>
    <dgm:cxn modelId="{DA42F57E-7890-499B-80D0-AF537DC40723}" type="presParOf" srcId="{D0120000-4373-4EE3-A719-CBE2D5C2DF5C}" destId="{8E52059F-BB8E-4064-B126-4D7DCBC98EC9}" srcOrd="0" destOrd="0" presId="urn:microsoft.com/office/officeart/2005/8/layout/process2"/>
    <dgm:cxn modelId="{44755044-C644-4B6C-802C-DA680AC53874}" type="presParOf" srcId="{ACA2D08A-C683-4339-9764-73FCDA0371EC}" destId="{BFEAE6E7-9418-41E5-B1C5-761AB42C10DA}" srcOrd="14" destOrd="0" presId="urn:microsoft.com/office/officeart/2005/8/layout/process2"/>
    <dgm:cxn modelId="{E0B835D8-D360-4B8B-8959-E7E9DF5A3102}" type="presParOf" srcId="{ACA2D08A-C683-4339-9764-73FCDA0371EC}" destId="{C39C2DA7-309F-40C7-9E88-958074786E2E}" srcOrd="15" destOrd="0" presId="urn:microsoft.com/office/officeart/2005/8/layout/process2"/>
    <dgm:cxn modelId="{44F1E892-0D83-4F4E-8375-37ED80E105D6}" type="presParOf" srcId="{C39C2DA7-309F-40C7-9E88-958074786E2E}" destId="{4C59A48E-6F2D-4973-AC35-F7F5F32C9AFA}" srcOrd="0" destOrd="0" presId="urn:microsoft.com/office/officeart/2005/8/layout/process2"/>
    <dgm:cxn modelId="{2B0041BB-3AF8-40B6-ABF8-F5146EC8022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52BBFF-24CB-4CF1-A20B-110CE325FA46}" type="presOf" srcId="{BE4839F4-6E89-4425-AE37-3417821897B3}" destId="{654DD4F1-F45A-4A9C-93AA-30737A4C1DC6}" srcOrd="0" destOrd="0" presId="urn:microsoft.com/office/officeart/2005/8/layout/process2"/>
    <dgm:cxn modelId="{8280AE6D-DAA7-4ABD-96FD-FEB9C18F2242}" type="presOf" srcId="{03D6F011-0AEC-434D-899B-63B1C043DB8C}" destId="{86FE1CC5-32D1-4467-9C9C-0E2AD5AB0487}" srcOrd="0" destOrd="0" presId="urn:microsoft.com/office/officeart/2005/8/layout/process2"/>
    <dgm:cxn modelId="{A82F2426-88E8-4594-8FB4-5C30DF6EE28E}" type="presOf" srcId="{CB32E19B-E20E-4927-A257-B3F06687A80C}" destId="{F3527357-3AB1-40FE-A88F-6F5033F614B3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8DF562C-2A60-4D59-8688-A1AB5D0E98BC}" type="presOf" srcId="{ED779350-B19B-453F-B8F5-3B67A502A2CB}" destId="{AB55E93F-C1AE-415E-BF57-36F030B929FE}" srcOrd="0" destOrd="0" presId="urn:microsoft.com/office/officeart/2005/8/layout/process2"/>
    <dgm:cxn modelId="{08C18135-79F9-4C54-97F1-D02E213414DE}" type="presOf" srcId="{17895556-1A56-42A7-BD5C-713CC1AF39D1}" destId="{9D3064A2-372B-4DF9-9530-27186C42CCAB}" srcOrd="0" destOrd="0" presId="urn:microsoft.com/office/officeart/2005/8/layout/process2"/>
    <dgm:cxn modelId="{C7100F8B-5F6C-4F70-B0A9-5F8511E4D621}" type="presOf" srcId="{E9C8239A-F857-4F1C-9325-14A0F2144C13}" destId="{3BBBFDC7-D76C-4458-8F4D-2A7FB1B6303E}" srcOrd="0" destOrd="0" presId="urn:microsoft.com/office/officeart/2005/8/layout/process2"/>
    <dgm:cxn modelId="{E5B62828-CD37-4BD1-BB79-900E7D09D330}" type="presOf" srcId="{9369CA4C-5C4D-404E-AA25-738C4E279C6E}" destId="{ACA2D08A-C683-4339-9764-73FCDA0371EC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A65A9667-FEC0-41B2-8BD1-0C2D81AE6C6A}" type="presOf" srcId="{58B9B694-89B6-40BF-B532-4EAB3262C007}" destId="{B163BC98-41C1-42B4-AF4F-E97B25F00C66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84C2ABA-8E3C-494C-BF6A-35BC5B415570}" type="presOf" srcId="{2A4384A0-1EA7-45CE-8380-B3198AED4561}" destId="{6417F398-EB99-437D-AD7E-D0313CD5A4C7}" srcOrd="0" destOrd="0" presId="urn:microsoft.com/office/officeart/2005/8/layout/process2"/>
    <dgm:cxn modelId="{050B9E4B-9F78-453A-B63B-68FCC42FD90B}" type="presOf" srcId="{354110A8-3251-4024-AF96-ED07F24BE84E}" destId="{965A991E-46E0-4938-AE79-D8A87B32A5BA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316AED8C-C6AD-49E7-87E3-8D6753A8845B}" type="presOf" srcId="{E8CA9696-963F-4631-8C30-36FC64BFA859}" destId="{8E52059F-BB8E-4064-B126-4D7DCBC98EC9}" srcOrd="1" destOrd="0" presId="urn:microsoft.com/office/officeart/2005/8/layout/process2"/>
    <dgm:cxn modelId="{9AF4DC94-6A71-4D63-8F2A-5CA58B4EB5B6}" type="presOf" srcId="{6FFD8450-89B4-43D2-91D2-95DCF3432754}" destId="{1B78BF1E-F35D-40BF-8053-0FDA0666EE9C}" srcOrd="1" destOrd="0" presId="urn:microsoft.com/office/officeart/2005/8/layout/process2"/>
    <dgm:cxn modelId="{991ADA1D-501E-4F64-AD10-35E30EEC605A}" type="presOf" srcId="{F128CA6B-59B3-43D2-A43A-D893D41780DC}" destId="{56D35255-BB26-458C-8806-0D1565471FF2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3440426F-75E0-4C74-83A3-F16B8FB5123E}" type="presOf" srcId="{0D7CCC52-BA18-4CD5-88C1-38018E85987E}" destId="{BFEAE6E7-9418-41E5-B1C5-761AB42C10DA}" srcOrd="0" destOrd="0" presId="urn:microsoft.com/office/officeart/2005/8/layout/process2"/>
    <dgm:cxn modelId="{758100DB-414A-4B98-8708-3BA91F4683CF}" type="presOf" srcId="{0AF0E7B4-19CD-4A59-9DA3-DED03009D3E3}" destId="{2B4B263F-4B14-4084-A51E-72C348DF5192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8386EB6-F5AD-4606-BC71-4FE7E4A38837}" type="presOf" srcId="{A991BABF-8795-412B-A35B-9A83ED1065D6}" destId="{A966AC1A-C00B-4C52-B9FF-0F5D3244909A}" srcOrd="1" destOrd="0" presId="urn:microsoft.com/office/officeart/2005/8/layout/process2"/>
    <dgm:cxn modelId="{F126918E-70BD-48B6-8B23-E5D1E68A015E}" type="presOf" srcId="{6FFD8450-89B4-43D2-91D2-95DCF3432754}" destId="{C945702B-CEFB-4CBD-91BD-C44FB0B65A3D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C2309592-9624-43DE-9C9F-8FDC10779F02}" type="presOf" srcId="{E8E03D60-B94B-4C49-8079-2942FF36E42C}" destId="{4C59A48E-6F2D-4973-AC35-F7F5F32C9AFA}" srcOrd="1" destOrd="0" presId="urn:microsoft.com/office/officeart/2005/8/layout/process2"/>
    <dgm:cxn modelId="{4A99B555-E624-4404-8D25-D340E87438E7}" type="presOf" srcId="{58B9B694-89B6-40BF-B532-4EAB3262C007}" destId="{6A3A8110-672A-4AC3-B94D-458652622372}" srcOrd="1" destOrd="0" presId="urn:microsoft.com/office/officeart/2005/8/layout/process2"/>
    <dgm:cxn modelId="{E1E97FB3-D0F9-4509-8C3B-669CAB632336}" type="presOf" srcId="{45D09D3B-0D29-449C-8EFB-38F9EB552BB4}" destId="{FE5A67F3-C013-4D84-8707-498F33B3AE09}" srcOrd="0" destOrd="0" presId="urn:microsoft.com/office/officeart/2005/8/layout/process2"/>
    <dgm:cxn modelId="{8E6A41DF-B7A6-4D79-994D-EEE5C277D755}" type="presOf" srcId="{A991BABF-8795-412B-A35B-9A83ED1065D6}" destId="{DFB2B1CB-7175-418A-9169-7E501F937E7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7ADBAB26-3B2A-4A9C-9FE1-AF6EC76F60FB}" type="presOf" srcId="{E8CA9696-963F-4631-8C30-36FC64BFA859}" destId="{D0120000-4373-4EE3-A719-CBE2D5C2DF5C}" srcOrd="0" destOrd="0" presId="urn:microsoft.com/office/officeart/2005/8/layout/process2"/>
    <dgm:cxn modelId="{9D1BF91A-E9BB-49A9-8899-A2FE95BD7499}" type="presOf" srcId="{2A4384A0-1EA7-45CE-8380-B3198AED4561}" destId="{53FD7074-301B-48B7-B368-97CD81941A53}" srcOrd="1" destOrd="0" presId="urn:microsoft.com/office/officeart/2005/8/layout/process2"/>
    <dgm:cxn modelId="{56EE8612-DD98-4CD4-A4AE-92593F421637}" type="presOf" srcId="{0AF0E7B4-19CD-4A59-9DA3-DED03009D3E3}" destId="{FEE0E53B-CAF7-4BC2-A543-4D4B22738326}" srcOrd="1" destOrd="0" presId="urn:microsoft.com/office/officeart/2005/8/layout/process2"/>
    <dgm:cxn modelId="{C19200E8-772B-4B09-846B-677C5C71D914}" type="presOf" srcId="{03D6F011-0AEC-434D-899B-63B1C043DB8C}" destId="{29B6FFB2-79F1-444A-B5B6-6A8D1CB299AF}" srcOrd="1" destOrd="0" presId="urn:microsoft.com/office/officeart/2005/8/layout/process2"/>
    <dgm:cxn modelId="{EBEC8D16-2504-4484-B42A-171A8C8631E0}" type="presOf" srcId="{E8E03D60-B94B-4C49-8079-2942FF36E42C}" destId="{C39C2DA7-309F-40C7-9E88-958074786E2E}" srcOrd="0" destOrd="0" presId="urn:microsoft.com/office/officeart/2005/8/layout/process2"/>
    <dgm:cxn modelId="{26707683-FDF1-4002-BACC-4A3FD71BF72B}" type="presParOf" srcId="{ACA2D08A-C683-4339-9764-73FCDA0371EC}" destId="{3BBBFDC7-D76C-4458-8F4D-2A7FB1B6303E}" srcOrd="0" destOrd="0" presId="urn:microsoft.com/office/officeart/2005/8/layout/process2"/>
    <dgm:cxn modelId="{440F6297-9CB0-4F0F-8609-7EB1493B5E4F}" type="presParOf" srcId="{ACA2D08A-C683-4339-9764-73FCDA0371EC}" destId="{DFB2B1CB-7175-418A-9169-7E501F937E7E}" srcOrd="1" destOrd="0" presId="urn:microsoft.com/office/officeart/2005/8/layout/process2"/>
    <dgm:cxn modelId="{918F1384-2CC2-4B9A-A3F7-B0CE8318D6E1}" type="presParOf" srcId="{DFB2B1CB-7175-418A-9169-7E501F937E7E}" destId="{A966AC1A-C00B-4C52-B9FF-0F5D3244909A}" srcOrd="0" destOrd="0" presId="urn:microsoft.com/office/officeart/2005/8/layout/process2"/>
    <dgm:cxn modelId="{9C5F54CB-B6CF-4554-B46B-0D3125408012}" type="presParOf" srcId="{ACA2D08A-C683-4339-9764-73FCDA0371EC}" destId="{965A991E-46E0-4938-AE79-D8A87B32A5BA}" srcOrd="2" destOrd="0" presId="urn:microsoft.com/office/officeart/2005/8/layout/process2"/>
    <dgm:cxn modelId="{0010C1C1-4CF6-4CDD-9A30-FED3B66359D4}" type="presParOf" srcId="{ACA2D08A-C683-4339-9764-73FCDA0371EC}" destId="{2B4B263F-4B14-4084-A51E-72C348DF5192}" srcOrd="3" destOrd="0" presId="urn:microsoft.com/office/officeart/2005/8/layout/process2"/>
    <dgm:cxn modelId="{73321205-7B24-4617-A089-1DEF06FF1A46}" type="presParOf" srcId="{2B4B263F-4B14-4084-A51E-72C348DF5192}" destId="{FEE0E53B-CAF7-4BC2-A543-4D4B22738326}" srcOrd="0" destOrd="0" presId="urn:microsoft.com/office/officeart/2005/8/layout/process2"/>
    <dgm:cxn modelId="{78ED0393-EB7C-4180-8467-420F98CC4561}" type="presParOf" srcId="{ACA2D08A-C683-4339-9764-73FCDA0371EC}" destId="{AB55E93F-C1AE-415E-BF57-36F030B929FE}" srcOrd="4" destOrd="0" presId="urn:microsoft.com/office/officeart/2005/8/layout/process2"/>
    <dgm:cxn modelId="{98D347B7-EA27-4254-BE47-21D7470586D7}" type="presParOf" srcId="{ACA2D08A-C683-4339-9764-73FCDA0371EC}" destId="{C945702B-CEFB-4CBD-91BD-C44FB0B65A3D}" srcOrd="5" destOrd="0" presId="urn:microsoft.com/office/officeart/2005/8/layout/process2"/>
    <dgm:cxn modelId="{D8A0C1D0-530F-4072-9D41-340FF229242A}" type="presParOf" srcId="{C945702B-CEFB-4CBD-91BD-C44FB0B65A3D}" destId="{1B78BF1E-F35D-40BF-8053-0FDA0666EE9C}" srcOrd="0" destOrd="0" presId="urn:microsoft.com/office/officeart/2005/8/layout/process2"/>
    <dgm:cxn modelId="{D60EB8B2-F848-4FB7-BAA9-5767BC265C06}" type="presParOf" srcId="{ACA2D08A-C683-4339-9764-73FCDA0371EC}" destId="{9D3064A2-372B-4DF9-9530-27186C42CCAB}" srcOrd="6" destOrd="0" presId="urn:microsoft.com/office/officeart/2005/8/layout/process2"/>
    <dgm:cxn modelId="{3DB7A27F-B9C3-47F6-B283-D91D8A3FA359}" type="presParOf" srcId="{ACA2D08A-C683-4339-9764-73FCDA0371EC}" destId="{6417F398-EB99-437D-AD7E-D0313CD5A4C7}" srcOrd="7" destOrd="0" presId="urn:microsoft.com/office/officeart/2005/8/layout/process2"/>
    <dgm:cxn modelId="{8D69CE86-1FB2-4F42-A4BB-13B84017E89A}" type="presParOf" srcId="{6417F398-EB99-437D-AD7E-D0313CD5A4C7}" destId="{53FD7074-301B-48B7-B368-97CD81941A53}" srcOrd="0" destOrd="0" presId="urn:microsoft.com/office/officeart/2005/8/layout/process2"/>
    <dgm:cxn modelId="{34F3A655-5567-480D-AAA9-942296DC5C20}" type="presParOf" srcId="{ACA2D08A-C683-4339-9764-73FCDA0371EC}" destId="{FE5A67F3-C013-4D84-8707-498F33B3AE09}" srcOrd="8" destOrd="0" presId="urn:microsoft.com/office/officeart/2005/8/layout/process2"/>
    <dgm:cxn modelId="{41EF1B8C-EA08-44B9-9705-B35F6F0C8387}" type="presParOf" srcId="{ACA2D08A-C683-4339-9764-73FCDA0371EC}" destId="{B163BC98-41C1-42B4-AF4F-E97B25F00C66}" srcOrd="9" destOrd="0" presId="urn:microsoft.com/office/officeart/2005/8/layout/process2"/>
    <dgm:cxn modelId="{9DAE4DA7-3B2B-466E-92F7-547DCEB5EC55}" type="presParOf" srcId="{B163BC98-41C1-42B4-AF4F-E97B25F00C66}" destId="{6A3A8110-672A-4AC3-B94D-458652622372}" srcOrd="0" destOrd="0" presId="urn:microsoft.com/office/officeart/2005/8/layout/process2"/>
    <dgm:cxn modelId="{FE707F2F-66EB-42FF-9B68-EA940C8AD301}" type="presParOf" srcId="{ACA2D08A-C683-4339-9764-73FCDA0371EC}" destId="{654DD4F1-F45A-4A9C-93AA-30737A4C1DC6}" srcOrd="10" destOrd="0" presId="urn:microsoft.com/office/officeart/2005/8/layout/process2"/>
    <dgm:cxn modelId="{DA9C0E38-9341-4ABC-86EF-9907888EDD82}" type="presParOf" srcId="{ACA2D08A-C683-4339-9764-73FCDA0371EC}" destId="{86FE1CC5-32D1-4467-9C9C-0E2AD5AB0487}" srcOrd="11" destOrd="0" presId="urn:microsoft.com/office/officeart/2005/8/layout/process2"/>
    <dgm:cxn modelId="{BF20D388-6D8A-41D0-9FBA-608391DBECAA}" type="presParOf" srcId="{86FE1CC5-32D1-4467-9C9C-0E2AD5AB0487}" destId="{29B6FFB2-79F1-444A-B5B6-6A8D1CB299AF}" srcOrd="0" destOrd="0" presId="urn:microsoft.com/office/officeart/2005/8/layout/process2"/>
    <dgm:cxn modelId="{5CF70E2C-C5A7-48E0-AD09-A3096177ED77}" type="presParOf" srcId="{ACA2D08A-C683-4339-9764-73FCDA0371EC}" destId="{56D35255-BB26-458C-8806-0D1565471FF2}" srcOrd="12" destOrd="0" presId="urn:microsoft.com/office/officeart/2005/8/layout/process2"/>
    <dgm:cxn modelId="{477FB0D7-9B21-4687-BD31-AE5BCF74C892}" type="presParOf" srcId="{ACA2D08A-C683-4339-9764-73FCDA0371EC}" destId="{D0120000-4373-4EE3-A719-CBE2D5C2DF5C}" srcOrd="13" destOrd="0" presId="urn:microsoft.com/office/officeart/2005/8/layout/process2"/>
    <dgm:cxn modelId="{AD4DAC1F-2CE5-4D40-A8F8-C6FC1C74BFF0}" type="presParOf" srcId="{D0120000-4373-4EE3-A719-CBE2D5C2DF5C}" destId="{8E52059F-BB8E-4064-B126-4D7DCBC98EC9}" srcOrd="0" destOrd="0" presId="urn:microsoft.com/office/officeart/2005/8/layout/process2"/>
    <dgm:cxn modelId="{3F847A4E-E45F-476F-9C91-5210289ADCFA}" type="presParOf" srcId="{ACA2D08A-C683-4339-9764-73FCDA0371EC}" destId="{BFEAE6E7-9418-41E5-B1C5-761AB42C10DA}" srcOrd="14" destOrd="0" presId="urn:microsoft.com/office/officeart/2005/8/layout/process2"/>
    <dgm:cxn modelId="{B05F27F2-7828-4100-A946-AE0354E816F1}" type="presParOf" srcId="{ACA2D08A-C683-4339-9764-73FCDA0371EC}" destId="{C39C2DA7-309F-40C7-9E88-958074786E2E}" srcOrd="15" destOrd="0" presId="urn:microsoft.com/office/officeart/2005/8/layout/process2"/>
    <dgm:cxn modelId="{FC3DA028-C239-46D7-A172-CA028508F78E}" type="presParOf" srcId="{C39C2DA7-309F-40C7-9E88-958074786E2E}" destId="{4C59A48E-6F2D-4973-AC35-F7F5F32C9AFA}" srcOrd="0" destOrd="0" presId="urn:microsoft.com/office/officeart/2005/8/layout/process2"/>
    <dgm:cxn modelId="{76D4C9F7-1076-493E-8B42-670724F0096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45E7C9-593C-4328-8AD7-7FABA51A8F4F}" type="presOf" srcId="{F128CA6B-59B3-43D2-A43A-D893D41780DC}" destId="{56D35255-BB26-458C-8806-0D1565471FF2}" srcOrd="0" destOrd="0" presId="urn:microsoft.com/office/officeart/2005/8/layout/process2"/>
    <dgm:cxn modelId="{E9827006-D7ED-448C-8102-A05511294565}" type="presOf" srcId="{E8CA9696-963F-4631-8C30-36FC64BFA859}" destId="{D0120000-4373-4EE3-A719-CBE2D5C2DF5C}" srcOrd="0" destOrd="0" presId="urn:microsoft.com/office/officeart/2005/8/layout/process2"/>
    <dgm:cxn modelId="{076990AE-4556-4110-B29A-13C0C969CD86}" type="presOf" srcId="{45D09D3B-0D29-449C-8EFB-38F9EB552BB4}" destId="{FE5A67F3-C013-4D84-8707-498F33B3AE09}" srcOrd="0" destOrd="0" presId="urn:microsoft.com/office/officeart/2005/8/layout/process2"/>
    <dgm:cxn modelId="{D9C0C8E4-06C8-4ACA-9E4E-240E8B468A2B}" type="presOf" srcId="{03D6F011-0AEC-434D-899B-63B1C043DB8C}" destId="{86FE1CC5-32D1-4467-9C9C-0E2AD5AB048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69EAFC96-9A76-431E-B453-A9C7DF4C12CC}" type="presOf" srcId="{6FFD8450-89B4-43D2-91D2-95DCF3432754}" destId="{C945702B-CEFB-4CBD-91BD-C44FB0B65A3D}" srcOrd="0" destOrd="0" presId="urn:microsoft.com/office/officeart/2005/8/layout/process2"/>
    <dgm:cxn modelId="{73EE3AA0-09E8-4F5C-84F0-74141D06FC19}" type="presOf" srcId="{CB32E19B-E20E-4927-A257-B3F06687A80C}" destId="{F3527357-3AB1-40FE-A88F-6F5033F614B3}" srcOrd="0" destOrd="0" presId="urn:microsoft.com/office/officeart/2005/8/layout/process2"/>
    <dgm:cxn modelId="{0D50C335-B892-483F-8D15-E9B4A6166CCD}" type="presOf" srcId="{ED779350-B19B-453F-B8F5-3B67A502A2CB}" destId="{AB55E93F-C1AE-415E-BF57-36F030B929FE}" srcOrd="0" destOrd="0" presId="urn:microsoft.com/office/officeart/2005/8/layout/process2"/>
    <dgm:cxn modelId="{DF8FD2AF-8F77-4CA6-9290-EFBB159CEE5B}" type="presOf" srcId="{0AF0E7B4-19CD-4A59-9DA3-DED03009D3E3}" destId="{FEE0E53B-CAF7-4BC2-A543-4D4B22738326}" srcOrd="1" destOrd="0" presId="urn:microsoft.com/office/officeart/2005/8/layout/process2"/>
    <dgm:cxn modelId="{3F3AEA26-D48F-44BE-A3A6-683EF59D89EF}" type="presOf" srcId="{A991BABF-8795-412B-A35B-9A83ED1065D6}" destId="{DFB2B1CB-7175-418A-9169-7E501F937E7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771B5922-64A4-414D-B5C4-318DA025E4AD}" type="presOf" srcId="{58B9B694-89B6-40BF-B532-4EAB3262C007}" destId="{B163BC98-41C1-42B4-AF4F-E97B25F00C66}" srcOrd="0" destOrd="0" presId="urn:microsoft.com/office/officeart/2005/8/layout/process2"/>
    <dgm:cxn modelId="{FE47B6CE-5533-4011-ABE8-D9C475B0C5F7}" type="presOf" srcId="{58B9B694-89B6-40BF-B532-4EAB3262C007}" destId="{6A3A8110-672A-4AC3-B94D-458652622372}" srcOrd="1" destOrd="0" presId="urn:microsoft.com/office/officeart/2005/8/layout/process2"/>
    <dgm:cxn modelId="{DDF40C80-8711-484A-A747-27D10DE700A3}" type="presOf" srcId="{E9C8239A-F857-4F1C-9325-14A0F2144C13}" destId="{3BBBFDC7-D76C-4458-8F4D-2A7FB1B6303E}" srcOrd="0" destOrd="0" presId="urn:microsoft.com/office/officeart/2005/8/layout/process2"/>
    <dgm:cxn modelId="{0483F6A2-698D-4A04-BAC6-F5C1E29A656E}" type="presOf" srcId="{E8E03D60-B94B-4C49-8079-2942FF36E42C}" destId="{4C59A48E-6F2D-4973-AC35-F7F5F32C9AFA}" srcOrd="1" destOrd="0" presId="urn:microsoft.com/office/officeart/2005/8/layout/process2"/>
    <dgm:cxn modelId="{5F157A1D-311C-42EA-9A2C-CC44A7531595}" type="presOf" srcId="{E8E03D60-B94B-4C49-8079-2942FF36E42C}" destId="{C39C2DA7-309F-40C7-9E88-958074786E2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E70A6F7C-FAD9-4D3A-9DDD-10F5FAB75868}" type="presOf" srcId="{17895556-1A56-42A7-BD5C-713CC1AF39D1}" destId="{9D3064A2-372B-4DF9-9530-27186C42CCAB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3EFB0227-CF3B-4DEC-A896-C5207D6D98B6}" type="presOf" srcId="{9369CA4C-5C4D-404E-AA25-738C4E279C6E}" destId="{ACA2D08A-C683-4339-9764-73FCDA0371EC}" srcOrd="0" destOrd="0" presId="urn:microsoft.com/office/officeart/2005/8/layout/process2"/>
    <dgm:cxn modelId="{4095D8E3-396A-483C-8377-88787D90224F}" type="presOf" srcId="{E8CA9696-963F-4631-8C30-36FC64BFA859}" destId="{8E52059F-BB8E-4064-B126-4D7DCBC98EC9}" srcOrd="1" destOrd="0" presId="urn:microsoft.com/office/officeart/2005/8/layout/process2"/>
    <dgm:cxn modelId="{8C0BFBF4-CB07-44F4-B554-DC15566CF909}" type="presOf" srcId="{2A4384A0-1EA7-45CE-8380-B3198AED4561}" destId="{6417F398-EB99-437D-AD7E-D0313CD5A4C7}" srcOrd="0" destOrd="0" presId="urn:microsoft.com/office/officeart/2005/8/layout/process2"/>
    <dgm:cxn modelId="{0E9BC375-BDE1-40D3-A38B-D1B031BC5D16}" type="presOf" srcId="{0AF0E7B4-19CD-4A59-9DA3-DED03009D3E3}" destId="{2B4B263F-4B14-4084-A51E-72C348DF5192}" srcOrd="0" destOrd="0" presId="urn:microsoft.com/office/officeart/2005/8/layout/process2"/>
    <dgm:cxn modelId="{57FF88B1-E847-4358-98BC-598993333979}" type="presOf" srcId="{BE4839F4-6E89-4425-AE37-3417821897B3}" destId="{654DD4F1-F45A-4A9C-93AA-30737A4C1DC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722457E-EA32-4E05-97FD-C732EA4BC584}" type="presOf" srcId="{A991BABF-8795-412B-A35B-9A83ED1065D6}" destId="{A966AC1A-C00B-4C52-B9FF-0F5D3244909A}" srcOrd="1" destOrd="0" presId="urn:microsoft.com/office/officeart/2005/8/layout/process2"/>
    <dgm:cxn modelId="{0FB6FC24-FC70-4CE2-8F8F-CA7D8BBCE485}" type="presOf" srcId="{2A4384A0-1EA7-45CE-8380-B3198AED4561}" destId="{53FD7074-301B-48B7-B368-97CD81941A53}" srcOrd="1" destOrd="0" presId="urn:microsoft.com/office/officeart/2005/8/layout/process2"/>
    <dgm:cxn modelId="{12EEA004-5FBC-4D5C-9063-957BE6FAE6EA}" type="presOf" srcId="{354110A8-3251-4024-AF96-ED07F24BE84E}" destId="{965A991E-46E0-4938-AE79-D8A87B32A5BA}" srcOrd="0" destOrd="0" presId="urn:microsoft.com/office/officeart/2005/8/layout/process2"/>
    <dgm:cxn modelId="{C704E15C-76B2-4894-8682-259C43B9D55D}" type="presOf" srcId="{0D7CCC52-BA18-4CD5-88C1-38018E85987E}" destId="{BFEAE6E7-9418-41E5-B1C5-761AB42C10DA}" srcOrd="0" destOrd="0" presId="urn:microsoft.com/office/officeart/2005/8/layout/process2"/>
    <dgm:cxn modelId="{9F658B63-7E2D-4776-AC61-3CD14C2F88E5}" type="presOf" srcId="{03D6F011-0AEC-434D-899B-63B1C043DB8C}" destId="{29B6FFB2-79F1-444A-B5B6-6A8D1CB299AF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2A013ECA-3F49-4016-981C-50A6D6F14A31}" type="presOf" srcId="{6FFD8450-89B4-43D2-91D2-95DCF3432754}" destId="{1B78BF1E-F35D-40BF-8053-0FDA0666EE9C}" srcOrd="1" destOrd="0" presId="urn:microsoft.com/office/officeart/2005/8/layout/process2"/>
    <dgm:cxn modelId="{C904E13E-321C-4496-A46D-639D33DFF53A}" type="presParOf" srcId="{ACA2D08A-C683-4339-9764-73FCDA0371EC}" destId="{3BBBFDC7-D76C-4458-8F4D-2A7FB1B6303E}" srcOrd="0" destOrd="0" presId="urn:microsoft.com/office/officeart/2005/8/layout/process2"/>
    <dgm:cxn modelId="{EEE2D2AD-E7FA-4C97-8F2C-2C92E46431F2}" type="presParOf" srcId="{ACA2D08A-C683-4339-9764-73FCDA0371EC}" destId="{DFB2B1CB-7175-418A-9169-7E501F937E7E}" srcOrd="1" destOrd="0" presId="urn:microsoft.com/office/officeart/2005/8/layout/process2"/>
    <dgm:cxn modelId="{920C517B-D2A5-46F0-8216-F02C764FDCC5}" type="presParOf" srcId="{DFB2B1CB-7175-418A-9169-7E501F937E7E}" destId="{A966AC1A-C00B-4C52-B9FF-0F5D3244909A}" srcOrd="0" destOrd="0" presId="urn:microsoft.com/office/officeart/2005/8/layout/process2"/>
    <dgm:cxn modelId="{F1277E0F-E158-48E6-8DEE-B8B247B34A92}" type="presParOf" srcId="{ACA2D08A-C683-4339-9764-73FCDA0371EC}" destId="{965A991E-46E0-4938-AE79-D8A87B32A5BA}" srcOrd="2" destOrd="0" presId="urn:microsoft.com/office/officeart/2005/8/layout/process2"/>
    <dgm:cxn modelId="{2B7519C9-F001-488C-8E69-EB67F59F54C2}" type="presParOf" srcId="{ACA2D08A-C683-4339-9764-73FCDA0371EC}" destId="{2B4B263F-4B14-4084-A51E-72C348DF5192}" srcOrd="3" destOrd="0" presId="urn:microsoft.com/office/officeart/2005/8/layout/process2"/>
    <dgm:cxn modelId="{2DD4B6A9-6E5E-4E3F-880C-06B3DAF5513D}" type="presParOf" srcId="{2B4B263F-4B14-4084-A51E-72C348DF5192}" destId="{FEE0E53B-CAF7-4BC2-A543-4D4B22738326}" srcOrd="0" destOrd="0" presId="urn:microsoft.com/office/officeart/2005/8/layout/process2"/>
    <dgm:cxn modelId="{570556A9-1F56-4C25-96E1-1085A151F9F6}" type="presParOf" srcId="{ACA2D08A-C683-4339-9764-73FCDA0371EC}" destId="{AB55E93F-C1AE-415E-BF57-36F030B929FE}" srcOrd="4" destOrd="0" presId="urn:microsoft.com/office/officeart/2005/8/layout/process2"/>
    <dgm:cxn modelId="{2CFC65CD-DD44-4D5F-B8D0-34FE479F40AC}" type="presParOf" srcId="{ACA2D08A-C683-4339-9764-73FCDA0371EC}" destId="{C945702B-CEFB-4CBD-91BD-C44FB0B65A3D}" srcOrd="5" destOrd="0" presId="urn:microsoft.com/office/officeart/2005/8/layout/process2"/>
    <dgm:cxn modelId="{F6D0F2ED-A445-4B59-BFBF-5F28FEE0DE21}" type="presParOf" srcId="{C945702B-CEFB-4CBD-91BD-C44FB0B65A3D}" destId="{1B78BF1E-F35D-40BF-8053-0FDA0666EE9C}" srcOrd="0" destOrd="0" presId="urn:microsoft.com/office/officeart/2005/8/layout/process2"/>
    <dgm:cxn modelId="{B7D016B0-C694-4ACC-969D-A45DF819BD3E}" type="presParOf" srcId="{ACA2D08A-C683-4339-9764-73FCDA0371EC}" destId="{9D3064A2-372B-4DF9-9530-27186C42CCAB}" srcOrd="6" destOrd="0" presId="urn:microsoft.com/office/officeart/2005/8/layout/process2"/>
    <dgm:cxn modelId="{7F6C4E5C-33ED-4A1D-B5A0-BF5527B750BB}" type="presParOf" srcId="{ACA2D08A-C683-4339-9764-73FCDA0371EC}" destId="{6417F398-EB99-437D-AD7E-D0313CD5A4C7}" srcOrd="7" destOrd="0" presId="urn:microsoft.com/office/officeart/2005/8/layout/process2"/>
    <dgm:cxn modelId="{DEAD2B67-20D1-41B3-B3DC-9302649CCAD8}" type="presParOf" srcId="{6417F398-EB99-437D-AD7E-D0313CD5A4C7}" destId="{53FD7074-301B-48B7-B368-97CD81941A53}" srcOrd="0" destOrd="0" presId="urn:microsoft.com/office/officeart/2005/8/layout/process2"/>
    <dgm:cxn modelId="{5818AFDC-04CF-4199-BE65-F908B7F7FA54}" type="presParOf" srcId="{ACA2D08A-C683-4339-9764-73FCDA0371EC}" destId="{FE5A67F3-C013-4D84-8707-498F33B3AE09}" srcOrd="8" destOrd="0" presId="urn:microsoft.com/office/officeart/2005/8/layout/process2"/>
    <dgm:cxn modelId="{42A78949-01E3-42FA-9B7C-EE30915DF49E}" type="presParOf" srcId="{ACA2D08A-C683-4339-9764-73FCDA0371EC}" destId="{B163BC98-41C1-42B4-AF4F-E97B25F00C66}" srcOrd="9" destOrd="0" presId="urn:microsoft.com/office/officeart/2005/8/layout/process2"/>
    <dgm:cxn modelId="{F317B0D5-5A0A-468E-95BC-8F6F2C01CF74}" type="presParOf" srcId="{B163BC98-41C1-42B4-AF4F-E97B25F00C66}" destId="{6A3A8110-672A-4AC3-B94D-458652622372}" srcOrd="0" destOrd="0" presId="urn:microsoft.com/office/officeart/2005/8/layout/process2"/>
    <dgm:cxn modelId="{3EF7D3F7-D98B-4C66-8F6A-569A4B806380}" type="presParOf" srcId="{ACA2D08A-C683-4339-9764-73FCDA0371EC}" destId="{654DD4F1-F45A-4A9C-93AA-30737A4C1DC6}" srcOrd="10" destOrd="0" presId="urn:microsoft.com/office/officeart/2005/8/layout/process2"/>
    <dgm:cxn modelId="{A815FF6E-6DEE-4865-96BD-03D67AB1FC4F}" type="presParOf" srcId="{ACA2D08A-C683-4339-9764-73FCDA0371EC}" destId="{86FE1CC5-32D1-4467-9C9C-0E2AD5AB0487}" srcOrd="11" destOrd="0" presId="urn:microsoft.com/office/officeart/2005/8/layout/process2"/>
    <dgm:cxn modelId="{E7FFD99C-73E9-466A-A89C-1FD7AD6B4AEA}" type="presParOf" srcId="{86FE1CC5-32D1-4467-9C9C-0E2AD5AB0487}" destId="{29B6FFB2-79F1-444A-B5B6-6A8D1CB299AF}" srcOrd="0" destOrd="0" presId="urn:microsoft.com/office/officeart/2005/8/layout/process2"/>
    <dgm:cxn modelId="{6DAC43F9-F636-4F82-8399-9A9527263569}" type="presParOf" srcId="{ACA2D08A-C683-4339-9764-73FCDA0371EC}" destId="{56D35255-BB26-458C-8806-0D1565471FF2}" srcOrd="12" destOrd="0" presId="urn:microsoft.com/office/officeart/2005/8/layout/process2"/>
    <dgm:cxn modelId="{C8D94A5B-C4A5-41E3-BB27-46CF5E62B6C1}" type="presParOf" srcId="{ACA2D08A-C683-4339-9764-73FCDA0371EC}" destId="{D0120000-4373-4EE3-A719-CBE2D5C2DF5C}" srcOrd="13" destOrd="0" presId="urn:microsoft.com/office/officeart/2005/8/layout/process2"/>
    <dgm:cxn modelId="{828B109F-FAF4-4198-A264-84513C96F25D}" type="presParOf" srcId="{D0120000-4373-4EE3-A719-CBE2D5C2DF5C}" destId="{8E52059F-BB8E-4064-B126-4D7DCBC98EC9}" srcOrd="0" destOrd="0" presId="urn:microsoft.com/office/officeart/2005/8/layout/process2"/>
    <dgm:cxn modelId="{D3C113EA-105E-4F45-A593-321A02B21C3A}" type="presParOf" srcId="{ACA2D08A-C683-4339-9764-73FCDA0371EC}" destId="{BFEAE6E7-9418-41E5-B1C5-761AB42C10DA}" srcOrd="14" destOrd="0" presId="urn:microsoft.com/office/officeart/2005/8/layout/process2"/>
    <dgm:cxn modelId="{0AE9F307-8463-4068-BECA-D48B6E0F87FB}" type="presParOf" srcId="{ACA2D08A-C683-4339-9764-73FCDA0371EC}" destId="{C39C2DA7-309F-40C7-9E88-958074786E2E}" srcOrd="15" destOrd="0" presId="urn:microsoft.com/office/officeart/2005/8/layout/process2"/>
    <dgm:cxn modelId="{C76C27BA-0793-457A-B5DC-FEE471112A5C}" type="presParOf" srcId="{C39C2DA7-309F-40C7-9E88-958074786E2E}" destId="{4C59A48E-6F2D-4973-AC35-F7F5F32C9AFA}" srcOrd="0" destOrd="0" presId="urn:microsoft.com/office/officeart/2005/8/layout/process2"/>
    <dgm:cxn modelId="{21D3D41E-D5DA-4BEB-A08A-F647E269C53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0E0884A4-7434-40FB-BCE9-E00162FCEBC9}" type="presOf" srcId="{0AF0E7B4-19CD-4A59-9DA3-DED03009D3E3}" destId="{FEE0E53B-CAF7-4BC2-A543-4D4B22738326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619B2FCC-1DEE-4FD7-96F7-8CEFEF0D144E}" type="presOf" srcId="{E8E03D60-B94B-4C49-8079-2942FF36E42C}" destId="{C39C2DA7-309F-40C7-9E88-958074786E2E}" srcOrd="0" destOrd="0" presId="urn:microsoft.com/office/officeart/2005/8/layout/process2"/>
    <dgm:cxn modelId="{4AF34E54-6340-4B0A-A3D6-8B9FB7F21ABA}" type="presOf" srcId="{E8E03D60-B94B-4C49-8079-2942FF36E42C}" destId="{4C59A48E-6F2D-4973-AC35-F7F5F32C9AFA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106218F9-5213-4FCD-8A04-06303380C936}" type="presOf" srcId="{E8CA9696-963F-4631-8C30-36FC64BFA859}" destId="{D0120000-4373-4EE3-A719-CBE2D5C2DF5C}" srcOrd="0" destOrd="0" presId="urn:microsoft.com/office/officeart/2005/8/layout/process2"/>
    <dgm:cxn modelId="{14116505-E647-4C96-AC45-F79B4F11ECC0}" type="presOf" srcId="{CB32E19B-E20E-4927-A257-B3F06687A80C}" destId="{F3527357-3AB1-40FE-A88F-6F5033F614B3}" srcOrd="0" destOrd="0" presId="urn:microsoft.com/office/officeart/2005/8/layout/process2"/>
    <dgm:cxn modelId="{771AB9D2-8E4A-49F0-B51A-F60A976DDD69}" type="presOf" srcId="{0AF0E7B4-19CD-4A59-9DA3-DED03009D3E3}" destId="{2B4B263F-4B14-4084-A51E-72C348DF5192}" srcOrd="0" destOrd="0" presId="urn:microsoft.com/office/officeart/2005/8/layout/process2"/>
    <dgm:cxn modelId="{BBC4D679-ABA9-4DB9-B428-CFBD1CB12192}" type="presOf" srcId="{17895556-1A56-42A7-BD5C-713CC1AF39D1}" destId="{9D3064A2-372B-4DF9-9530-27186C42CCAB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EE89BA28-07F4-4181-AA1F-7F95696092CF}" type="presOf" srcId="{A991BABF-8795-412B-A35B-9A83ED1065D6}" destId="{A966AC1A-C00B-4C52-B9FF-0F5D3244909A}" srcOrd="1" destOrd="0" presId="urn:microsoft.com/office/officeart/2005/8/layout/process2"/>
    <dgm:cxn modelId="{DE1473FF-A412-4DD0-8C7C-E54B260BBA7E}" type="presOf" srcId="{ED779350-B19B-453F-B8F5-3B67A502A2CB}" destId="{AB55E93F-C1AE-415E-BF57-36F030B929FE}" srcOrd="0" destOrd="0" presId="urn:microsoft.com/office/officeart/2005/8/layout/process2"/>
    <dgm:cxn modelId="{CCA3DD4C-439F-4D97-A343-5DAD5BC1D400}" type="presOf" srcId="{BE4839F4-6E89-4425-AE37-3417821897B3}" destId="{654DD4F1-F45A-4A9C-93AA-30737A4C1DC6}" srcOrd="0" destOrd="0" presId="urn:microsoft.com/office/officeart/2005/8/layout/process2"/>
    <dgm:cxn modelId="{F1B4919C-B977-4D9E-8009-386A2E50F8E6}" type="presOf" srcId="{03D6F011-0AEC-434D-899B-63B1C043DB8C}" destId="{86FE1CC5-32D1-4467-9C9C-0E2AD5AB0487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3E08F3D-E1C1-46F8-9CE8-9DB23D858466}" type="presOf" srcId="{354110A8-3251-4024-AF96-ED07F24BE84E}" destId="{965A991E-46E0-4938-AE79-D8A87B32A5BA}" srcOrd="0" destOrd="0" presId="urn:microsoft.com/office/officeart/2005/8/layout/process2"/>
    <dgm:cxn modelId="{E94D7C86-79BC-4FC2-8F33-D108809FCAC4}" type="presOf" srcId="{6FFD8450-89B4-43D2-91D2-95DCF3432754}" destId="{1B78BF1E-F35D-40BF-8053-0FDA0666EE9C}" srcOrd="1" destOrd="0" presId="urn:microsoft.com/office/officeart/2005/8/layout/process2"/>
    <dgm:cxn modelId="{C7D9BAE3-821A-4B18-9724-3437436222B1}" type="presOf" srcId="{45D09D3B-0D29-449C-8EFB-38F9EB552BB4}" destId="{FE5A67F3-C013-4D84-8707-498F33B3AE09}" srcOrd="0" destOrd="0" presId="urn:microsoft.com/office/officeart/2005/8/layout/process2"/>
    <dgm:cxn modelId="{3C77266C-ECF9-43F1-BD76-24A186736F5B}" type="presOf" srcId="{F128CA6B-59B3-43D2-A43A-D893D41780DC}" destId="{56D35255-BB26-458C-8806-0D1565471FF2}" srcOrd="0" destOrd="0" presId="urn:microsoft.com/office/officeart/2005/8/layout/process2"/>
    <dgm:cxn modelId="{83FA459D-7266-405C-B4D7-AE343A71B9EA}" type="presOf" srcId="{A991BABF-8795-412B-A35B-9A83ED1065D6}" destId="{DFB2B1CB-7175-418A-9169-7E501F937E7E}" srcOrd="0" destOrd="0" presId="urn:microsoft.com/office/officeart/2005/8/layout/process2"/>
    <dgm:cxn modelId="{CB3A11D6-A3EB-4304-91D4-07E21611E473}" type="presOf" srcId="{E8CA9696-963F-4631-8C30-36FC64BFA859}" destId="{8E52059F-BB8E-4064-B126-4D7DCBC98EC9}" srcOrd="1" destOrd="0" presId="urn:microsoft.com/office/officeart/2005/8/layout/process2"/>
    <dgm:cxn modelId="{D37888C7-4C74-481E-BC75-C12F511D00D1}" type="presOf" srcId="{58B9B694-89B6-40BF-B532-4EAB3262C007}" destId="{6A3A8110-672A-4AC3-B94D-458652622372}" srcOrd="1" destOrd="0" presId="urn:microsoft.com/office/officeart/2005/8/layout/process2"/>
    <dgm:cxn modelId="{0225F858-86C0-46E2-8146-A3E5120972D8}" type="presOf" srcId="{0D7CCC52-BA18-4CD5-88C1-38018E85987E}" destId="{BFEAE6E7-9418-41E5-B1C5-761AB42C10DA}" srcOrd="0" destOrd="0" presId="urn:microsoft.com/office/officeart/2005/8/layout/process2"/>
    <dgm:cxn modelId="{59DBF489-0C3E-456C-8ABB-FD9C893FE0F1}" type="presOf" srcId="{2A4384A0-1EA7-45CE-8380-B3198AED4561}" destId="{53FD7074-301B-48B7-B368-97CD81941A53}" srcOrd="1" destOrd="0" presId="urn:microsoft.com/office/officeart/2005/8/layout/process2"/>
    <dgm:cxn modelId="{7905DCA8-C94C-4343-9EE1-6DDBB33066AC}" type="presOf" srcId="{6FFD8450-89B4-43D2-91D2-95DCF3432754}" destId="{C945702B-CEFB-4CBD-91BD-C44FB0B65A3D}" srcOrd="0" destOrd="0" presId="urn:microsoft.com/office/officeart/2005/8/layout/process2"/>
    <dgm:cxn modelId="{5AF1619F-4745-4387-8EF9-E3181461D8C6}" type="presOf" srcId="{03D6F011-0AEC-434D-899B-63B1C043DB8C}" destId="{29B6FFB2-79F1-444A-B5B6-6A8D1CB299AF}" srcOrd="1" destOrd="0" presId="urn:microsoft.com/office/officeart/2005/8/layout/process2"/>
    <dgm:cxn modelId="{5AB0765F-4719-44B0-9F67-57442A112781}" type="presOf" srcId="{9369CA4C-5C4D-404E-AA25-738C4E279C6E}" destId="{ACA2D08A-C683-4339-9764-73FCDA0371EC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0E7D14D8-F583-41FD-9490-0BE156CBB4CB}" type="presOf" srcId="{E9C8239A-F857-4F1C-9325-14A0F2144C13}" destId="{3BBBFDC7-D76C-4458-8F4D-2A7FB1B6303E}" srcOrd="0" destOrd="0" presId="urn:microsoft.com/office/officeart/2005/8/layout/process2"/>
    <dgm:cxn modelId="{5B900902-5DF5-4B8C-A829-51ADABC2720E}" type="presOf" srcId="{58B9B694-89B6-40BF-B532-4EAB3262C007}" destId="{B163BC98-41C1-42B4-AF4F-E97B25F00C66}" srcOrd="0" destOrd="0" presId="urn:microsoft.com/office/officeart/2005/8/layout/process2"/>
    <dgm:cxn modelId="{E1A06201-1B8A-4400-8A7E-FEC5E36E133A}" type="presOf" srcId="{2A4384A0-1EA7-45CE-8380-B3198AED4561}" destId="{6417F398-EB99-437D-AD7E-D0313CD5A4C7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0849820D-661C-4952-9DDB-D5583AD96FDA}" type="presParOf" srcId="{ACA2D08A-C683-4339-9764-73FCDA0371EC}" destId="{3BBBFDC7-D76C-4458-8F4D-2A7FB1B6303E}" srcOrd="0" destOrd="0" presId="urn:microsoft.com/office/officeart/2005/8/layout/process2"/>
    <dgm:cxn modelId="{3B082EF8-BE73-46B6-B608-5B49FF21247A}" type="presParOf" srcId="{ACA2D08A-C683-4339-9764-73FCDA0371EC}" destId="{DFB2B1CB-7175-418A-9169-7E501F937E7E}" srcOrd="1" destOrd="0" presId="urn:microsoft.com/office/officeart/2005/8/layout/process2"/>
    <dgm:cxn modelId="{5A007D46-3C84-4AD2-8B24-4FA1165DDBF0}" type="presParOf" srcId="{DFB2B1CB-7175-418A-9169-7E501F937E7E}" destId="{A966AC1A-C00B-4C52-B9FF-0F5D3244909A}" srcOrd="0" destOrd="0" presId="urn:microsoft.com/office/officeart/2005/8/layout/process2"/>
    <dgm:cxn modelId="{573A2C4B-7111-4550-A220-0D53E4D663B6}" type="presParOf" srcId="{ACA2D08A-C683-4339-9764-73FCDA0371EC}" destId="{965A991E-46E0-4938-AE79-D8A87B32A5BA}" srcOrd="2" destOrd="0" presId="urn:microsoft.com/office/officeart/2005/8/layout/process2"/>
    <dgm:cxn modelId="{CAA10A20-E933-47E3-9341-42E9AB57E333}" type="presParOf" srcId="{ACA2D08A-C683-4339-9764-73FCDA0371EC}" destId="{2B4B263F-4B14-4084-A51E-72C348DF5192}" srcOrd="3" destOrd="0" presId="urn:microsoft.com/office/officeart/2005/8/layout/process2"/>
    <dgm:cxn modelId="{BEEC44A3-7E05-4F05-B2CC-5657238DB9C2}" type="presParOf" srcId="{2B4B263F-4B14-4084-A51E-72C348DF5192}" destId="{FEE0E53B-CAF7-4BC2-A543-4D4B22738326}" srcOrd="0" destOrd="0" presId="urn:microsoft.com/office/officeart/2005/8/layout/process2"/>
    <dgm:cxn modelId="{FD4D0C09-DD85-453F-BCE3-C2D85BA335A4}" type="presParOf" srcId="{ACA2D08A-C683-4339-9764-73FCDA0371EC}" destId="{AB55E93F-C1AE-415E-BF57-36F030B929FE}" srcOrd="4" destOrd="0" presId="urn:microsoft.com/office/officeart/2005/8/layout/process2"/>
    <dgm:cxn modelId="{55315DA7-982F-4E93-88FF-7079BDD24ACC}" type="presParOf" srcId="{ACA2D08A-C683-4339-9764-73FCDA0371EC}" destId="{C945702B-CEFB-4CBD-91BD-C44FB0B65A3D}" srcOrd="5" destOrd="0" presId="urn:microsoft.com/office/officeart/2005/8/layout/process2"/>
    <dgm:cxn modelId="{F9B045AA-0555-46D8-BC3A-6B398BE936B3}" type="presParOf" srcId="{C945702B-CEFB-4CBD-91BD-C44FB0B65A3D}" destId="{1B78BF1E-F35D-40BF-8053-0FDA0666EE9C}" srcOrd="0" destOrd="0" presId="urn:microsoft.com/office/officeart/2005/8/layout/process2"/>
    <dgm:cxn modelId="{10EA1977-EA79-4621-B7F0-1C8615ABC749}" type="presParOf" srcId="{ACA2D08A-C683-4339-9764-73FCDA0371EC}" destId="{9D3064A2-372B-4DF9-9530-27186C42CCAB}" srcOrd="6" destOrd="0" presId="urn:microsoft.com/office/officeart/2005/8/layout/process2"/>
    <dgm:cxn modelId="{008F0509-9EAA-426F-8FA4-A70E87AA57D2}" type="presParOf" srcId="{ACA2D08A-C683-4339-9764-73FCDA0371EC}" destId="{6417F398-EB99-437D-AD7E-D0313CD5A4C7}" srcOrd="7" destOrd="0" presId="urn:microsoft.com/office/officeart/2005/8/layout/process2"/>
    <dgm:cxn modelId="{E8414434-3E1B-4B95-B03C-6F7C85D50F33}" type="presParOf" srcId="{6417F398-EB99-437D-AD7E-D0313CD5A4C7}" destId="{53FD7074-301B-48B7-B368-97CD81941A53}" srcOrd="0" destOrd="0" presId="urn:microsoft.com/office/officeart/2005/8/layout/process2"/>
    <dgm:cxn modelId="{6224F4C0-E9BC-4D14-AE2B-4F4E76BE093A}" type="presParOf" srcId="{ACA2D08A-C683-4339-9764-73FCDA0371EC}" destId="{FE5A67F3-C013-4D84-8707-498F33B3AE09}" srcOrd="8" destOrd="0" presId="urn:microsoft.com/office/officeart/2005/8/layout/process2"/>
    <dgm:cxn modelId="{937D3762-8F1C-4CFB-B315-612935593C2D}" type="presParOf" srcId="{ACA2D08A-C683-4339-9764-73FCDA0371EC}" destId="{B163BC98-41C1-42B4-AF4F-E97B25F00C66}" srcOrd="9" destOrd="0" presId="urn:microsoft.com/office/officeart/2005/8/layout/process2"/>
    <dgm:cxn modelId="{BFFD5D35-D5EE-4BF7-BCE5-85E68B3D986E}" type="presParOf" srcId="{B163BC98-41C1-42B4-AF4F-E97B25F00C66}" destId="{6A3A8110-672A-4AC3-B94D-458652622372}" srcOrd="0" destOrd="0" presId="urn:microsoft.com/office/officeart/2005/8/layout/process2"/>
    <dgm:cxn modelId="{89B2C229-E751-4EE2-9D5F-6693E1D7D733}" type="presParOf" srcId="{ACA2D08A-C683-4339-9764-73FCDA0371EC}" destId="{654DD4F1-F45A-4A9C-93AA-30737A4C1DC6}" srcOrd="10" destOrd="0" presId="urn:microsoft.com/office/officeart/2005/8/layout/process2"/>
    <dgm:cxn modelId="{062B0DEB-6DF1-41C4-9750-DD5FD0C5B3EB}" type="presParOf" srcId="{ACA2D08A-C683-4339-9764-73FCDA0371EC}" destId="{86FE1CC5-32D1-4467-9C9C-0E2AD5AB0487}" srcOrd="11" destOrd="0" presId="urn:microsoft.com/office/officeart/2005/8/layout/process2"/>
    <dgm:cxn modelId="{C5528E25-F76D-45C5-88C7-B268BC1A253B}" type="presParOf" srcId="{86FE1CC5-32D1-4467-9C9C-0E2AD5AB0487}" destId="{29B6FFB2-79F1-444A-B5B6-6A8D1CB299AF}" srcOrd="0" destOrd="0" presId="urn:microsoft.com/office/officeart/2005/8/layout/process2"/>
    <dgm:cxn modelId="{D2E92D3E-2333-4D6D-A4CA-A66370B173B9}" type="presParOf" srcId="{ACA2D08A-C683-4339-9764-73FCDA0371EC}" destId="{56D35255-BB26-458C-8806-0D1565471FF2}" srcOrd="12" destOrd="0" presId="urn:microsoft.com/office/officeart/2005/8/layout/process2"/>
    <dgm:cxn modelId="{5D2E5957-1D96-4E1B-BE9D-22A4B77E688F}" type="presParOf" srcId="{ACA2D08A-C683-4339-9764-73FCDA0371EC}" destId="{D0120000-4373-4EE3-A719-CBE2D5C2DF5C}" srcOrd="13" destOrd="0" presId="urn:microsoft.com/office/officeart/2005/8/layout/process2"/>
    <dgm:cxn modelId="{24449F1B-4B91-4AF1-8081-C09324EF549F}" type="presParOf" srcId="{D0120000-4373-4EE3-A719-CBE2D5C2DF5C}" destId="{8E52059F-BB8E-4064-B126-4D7DCBC98EC9}" srcOrd="0" destOrd="0" presId="urn:microsoft.com/office/officeart/2005/8/layout/process2"/>
    <dgm:cxn modelId="{BAC77AC6-EFAF-4733-9F40-22E01544581B}" type="presParOf" srcId="{ACA2D08A-C683-4339-9764-73FCDA0371EC}" destId="{BFEAE6E7-9418-41E5-B1C5-761AB42C10DA}" srcOrd="14" destOrd="0" presId="urn:microsoft.com/office/officeart/2005/8/layout/process2"/>
    <dgm:cxn modelId="{5AD6C8F2-C338-47FE-A999-CC5CBFD8E1CC}" type="presParOf" srcId="{ACA2D08A-C683-4339-9764-73FCDA0371EC}" destId="{C39C2DA7-309F-40C7-9E88-958074786E2E}" srcOrd="15" destOrd="0" presId="urn:microsoft.com/office/officeart/2005/8/layout/process2"/>
    <dgm:cxn modelId="{56599E13-D5B7-422C-AA37-61A384317C65}" type="presParOf" srcId="{C39C2DA7-309F-40C7-9E88-958074786E2E}" destId="{4C59A48E-6F2D-4973-AC35-F7F5F32C9AFA}" srcOrd="0" destOrd="0" presId="urn:microsoft.com/office/officeart/2005/8/layout/process2"/>
    <dgm:cxn modelId="{EDABF3D1-6CC2-461E-BA34-73563E2F338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577184-1433-4809-A849-48E22527BE5D}" type="presOf" srcId="{0AF0E7B4-19CD-4A59-9DA3-DED03009D3E3}" destId="{2B4B263F-4B14-4084-A51E-72C348DF5192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C0F65FE8-A20B-461E-99F6-F7FA6B9DFC39}" type="presOf" srcId="{E9C8239A-F857-4F1C-9325-14A0F2144C13}" destId="{3BBBFDC7-D76C-4458-8F4D-2A7FB1B6303E}" srcOrd="0" destOrd="0" presId="urn:microsoft.com/office/officeart/2005/8/layout/process2"/>
    <dgm:cxn modelId="{A9D6EBBC-F78D-40F9-839C-78387E110C37}" type="presOf" srcId="{2A4384A0-1EA7-45CE-8380-B3198AED4561}" destId="{53FD7074-301B-48B7-B368-97CD81941A53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7AC697C2-D38C-461F-B748-37280DFED718}" type="presOf" srcId="{45D09D3B-0D29-449C-8EFB-38F9EB552BB4}" destId="{FE5A67F3-C013-4D84-8707-498F33B3AE09}" srcOrd="0" destOrd="0" presId="urn:microsoft.com/office/officeart/2005/8/layout/process2"/>
    <dgm:cxn modelId="{89270C1E-4597-4FEC-99BF-871DAF34EBF4}" type="presOf" srcId="{2A4384A0-1EA7-45CE-8380-B3198AED4561}" destId="{6417F398-EB99-437D-AD7E-D0313CD5A4C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AE5A68D-3E7F-42F3-9223-76B298337097}" type="presOf" srcId="{9369CA4C-5C4D-404E-AA25-738C4E279C6E}" destId="{ACA2D08A-C683-4339-9764-73FCDA0371EC}" srcOrd="0" destOrd="0" presId="urn:microsoft.com/office/officeart/2005/8/layout/process2"/>
    <dgm:cxn modelId="{936722A6-7E91-4E90-96BD-CA2C683C2780}" type="presOf" srcId="{354110A8-3251-4024-AF96-ED07F24BE84E}" destId="{965A991E-46E0-4938-AE79-D8A87B32A5BA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BBB0FF9-233D-408B-BE17-DF1684F13987}" type="presOf" srcId="{58B9B694-89B6-40BF-B532-4EAB3262C007}" destId="{6A3A8110-672A-4AC3-B94D-458652622372}" srcOrd="1" destOrd="0" presId="urn:microsoft.com/office/officeart/2005/8/layout/process2"/>
    <dgm:cxn modelId="{1E94C8FC-A8ED-4A9B-989D-9FC239C4D5A9}" type="presOf" srcId="{A991BABF-8795-412B-A35B-9A83ED1065D6}" destId="{A966AC1A-C00B-4C52-B9FF-0F5D3244909A}" srcOrd="1" destOrd="0" presId="urn:microsoft.com/office/officeart/2005/8/layout/process2"/>
    <dgm:cxn modelId="{3B753510-A839-46FF-9A38-1061852E4C46}" type="presOf" srcId="{03D6F011-0AEC-434D-899B-63B1C043DB8C}" destId="{86FE1CC5-32D1-4467-9C9C-0E2AD5AB0487}" srcOrd="0" destOrd="0" presId="urn:microsoft.com/office/officeart/2005/8/layout/process2"/>
    <dgm:cxn modelId="{B46C9A2D-D16C-4C17-9FC8-598AE335BA05}" type="presOf" srcId="{E8CA9696-963F-4631-8C30-36FC64BFA859}" destId="{8E52059F-BB8E-4064-B126-4D7DCBC98EC9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7852961-CD1D-4569-A50C-D4F273813510}" type="presOf" srcId="{E8E03D60-B94B-4C49-8079-2942FF36E42C}" destId="{4C59A48E-6F2D-4973-AC35-F7F5F32C9AFA}" srcOrd="1" destOrd="0" presId="urn:microsoft.com/office/officeart/2005/8/layout/process2"/>
    <dgm:cxn modelId="{2AD40F12-41ED-42F6-AA9E-001B3A2946E6}" type="presOf" srcId="{6FFD8450-89B4-43D2-91D2-95DCF3432754}" destId="{1B78BF1E-F35D-40BF-8053-0FDA0666EE9C}" srcOrd="1" destOrd="0" presId="urn:microsoft.com/office/officeart/2005/8/layout/process2"/>
    <dgm:cxn modelId="{7C86DF71-2D5D-4F34-B3F6-3D917927EADB}" type="presOf" srcId="{03D6F011-0AEC-434D-899B-63B1C043DB8C}" destId="{29B6FFB2-79F1-444A-B5B6-6A8D1CB299AF}" srcOrd="1" destOrd="0" presId="urn:microsoft.com/office/officeart/2005/8/layout/process2"/>
    <dgm:cxn modelId="{EC16E6B9-2AC7-4517-9ACF-4EEB4B3F802C}" type="presOf" srcId="{A991BABF-8795-412B-A35B-9A83ED1065D6}" destId="{DFB2B1CB-7175-418A-9169-7E501F937E7E}" srcOrd="0" destOrd="0" presId="urn:microsoft.com/office/officeart/2005/8/layout/process2"/>
    <dgm:cxn modelId="{7C6EE23B-0896-48C7-AE43-83F1EF32B166}" type="presOf" srcId="{F128CA6B-59B3-43D2-A43A-D893D41780DC}" destId="{56D35255-BB26-458C-8806-0D1565471FF2}" srcOrd="0" destOrd="0" presId="urn:microsoft.com/office/officeart/2005/8/layout/process2"/>
    <dgm:cxn modelId="{7EBCE1B6-CABB-4415-B4BB-A9AE5B469F8C}" type="presOf" srcId="{CB32E19B-E20E-4927-A257-B3F06687A80C}" destId="{F3527357-3AB1-40FE-A88F-6F5033F614B3}" srcOrd="0" destOrd="0" presId="urn:microsoft.com/office/officeart/2005/8/layout/process2"/>
    <dgm:cxn modelId="{84ABD2FA-F302-46D9-98DA-4FBEB24EA5F2}" type="presOf" srcId="{17895556-1A56-42A7-BD5C-713CC1AF39D1}" destId="{9D3064A2-372B-4DF9-9530-27186C42CCAB}" srcOrd="0" destOrd="0" presId="urn:microsoft.com/office/officeart/2005/8/layout/process2"/>
    <dgm:cxn modelId="{3F4ECEE8-C9B2-4968-A887-22CD53A1259E}" type="presOf" srcId="{BE4839F4-6E89-4425-AE37-3417821897B3}" destId="{654DD4F1-F45A-4A9C-93AA-30737A4C1DC6}" srcOrd="0" destOrd="0" presId="urn:microsoft.com/office/officeart/2005/8/layout/process2"/>
    <dgm:cxn modelId="{4ABF9EFE-A1DF-45DF-9D85-E21B87C14FF0}" type="presOf" srcId="{0AF0E7B4-19CD-4A59-9DA3-DED03009D3E3}" destId="{FEE0E53B-CAF7-4BC2-A543-4D4B22738326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63036268-027C-441B-A1F3-B0D2EB793F39}" type="presOf" srcId="{0D7CCC52-BA18-4CD5-88C1-38018E85987E}" destId="{BFEAE6E7-9418-41E5-B1C5-761AB42C10DA}" srcOrd="0" destOrd="0" presId="urn:microsoft.com/office/officeart/2005/8/layout/process2"/>
    <dgm:cxn modelId="{35057568-F79B-46AA-A1AC-1E30FFA19B58}" type="presOf" srcId="{58B9B694-89B6-40BF-B532-4EAB3262C007}" destId="{B163BC98-41C1-42B4-AF4F-E97B25F00C66}" srcOrd="0" destOrd="0" presId="urn:microsoft.com/office/officeart/2005/8/layout/process2"/>
    <dgm:cxn modelId="{621C9066-A6FA-4903-B374-6E912BA19B98}" type="presOf" srcId="{ED779350-B19B-453F-B8F5-3B67A502A2CB}" destId="{AB55E93F-C1AE-415E-BF57-36F030B929F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2C7C4B3-2ADE-47E4-AA8F-C45A8DEEBF94}" type="presOf" srcId="{E8E03D60-B94B-4C49-8079-2942FF36E42C}" destId="{C39C2DA7-309F-40C7-9E88-958074786E2E}" srcOrd="0" destOrd="0" presId="urn:microsoft.com/office/officeart/2005/8/layout/process2"/>
    <dgm:cxn modelId="{72152F6B-43F8-45BE-94BF-DB22C60EE4E5}" type="presOf" srcId="{6FFD8450-89B4-43D2-91D2-95DCF3432754}" destId="{C945702B-CEFB-4CBD-91BD-C44FB0B65A3D}" srcOrd="0" destOrd="0" presId="urn:microsoft.com/office/officeart/2005/8/layout/process2"/>
    <dgm:cxn modelId="{D3D89C01-A35D-4016-AB88-0222E84DFB51}" type="presOf" srcId="{E8CA9696-963F-4631-8C30-36FC64BFA859}" destId="{D0120000-4373-4EE3-A719-CBE2D5C2DF5C}" srcOrd="0" destOrd="0" presId="urn:microsoft.com/office/officeart/2005/8/layout/process2"/>
    <dgm:cxn modelId="{CC266D9B-3C15-4B41-988F-0C4AB6BED298}" type="presParOf" srcId="{ACA2D08A-C683-4339-9764-73FCDA0371EC}" destId="{3BBBFDC7-D76C-4458-8F4D-2A7FB1B6303E}" srcOrd="0" destOrd="0" presId="urn:microsoft.com/office/officeart/2005/8/layout/process2"/>
    <dgm:cxn modelId="{F7EACF9C-A649-4950-B022-57313D37CAD5}" type="presParOf" srcId="{ACA2D08A-C683-4339-9764-73FCDA0371EC}" destId="{DFB2B1CB-7175-418A-9169-7E501F937E7E}" srcOrd="1" destOrd="0" presId="urn:microsoft.com/office/officeart/2005/8/layout/process2"/>
    <dgm:cxn modelId="{BCB39CBA-0F61-43B0-BEB3-D980FD6FCDDD}" type="presParOf" srcId="{DFB2B1CB-7175-418A-9169-7E501F937E7E}" destId="{A966AC1A-C00B-4C52-B9FF-0F5D3244909A}" srcOrd="0" destOrd="0" presId="urn:microsoft.com/office/officeart/2005/8/layout/process2"/>
    <dgm:cxn modelId="{C75F2088-B5C7-4031-B697-47570BEB9722}" type="presParOf" srcId="{ACA2D08A-C683-4339-9764-73FCDA0371EC}" destId="{965A991E-46E0-4938-AE79-D8A87B32A5BA}" srcOrd="2" destOrd="0" presId="urn:microsoft.com/office/officeart/2005/8/layout/process2"/>
    <dgm:cxn modelId="{5E6CCF17-3869-47B2-A416-EB1850FF0FCA}" type="presParOf" srcId="{ACA2D08A-C683-4339-9764-73FCDA0371EC}" destId="{2B4B263F-4B14-4084-A51E-72C348DF5192}" srcOrd="3" destOrd="0" presId="urn:microsoft.com/office/officeart/2005/8/layout/process2"/>
    <dgm:cxn modelId="{BD86745E-25F7-4877-9AE2-74EA8FCDA098}" type="presParOf" srcId="{2B4B263F-4B14-4084-A51E-72C348DF5192}" destId="{FEE0E53B-CAF7-4BC2-A543-4D4B22738326}" srcOrd="0" destOrd="0" presId="urn:microsoft.com/office/officeart/2005/8/layout/process2"/>
    <dgm:cxn modelId="{34EE55E7-9EE9-4CF0-A5D3-59403E8810D9}" type="presParOf" srcId="{ACA2D08A-C683-4339-9764-73FCDA0371EC}" destId="{AB55E93F-C1AE-415E-BF57-36F030B929FE}" srcOrd="4" destOrd="0" presId="urn:microsoft.com/office/officeart/2005/8/layout/process2"/>
    <dgm:cxn modelId="{1B9001BA-620C-48F7-A223-4143096706C0}" type="presParOf" srcId="{ACA2D08A-C683-4339-9764-73FCDA0371EC}" destId="{C945702B-CEFB-4CBD-91BD-C44FB0B65A3D}" srcOrd="5" destOrd="0" presId="urn:microsoft.com/office/officeart/2005/8/layout/process2"/>
    <dgm:cxn modelId="{855D4A2D-43AA-420B-9D8A-C1A6B9828472}" type="presParOf" srcId="{C945702B-CEFB-4CBD-91BD-C44FB0B65A3D}" destId="{1B78BF1E-F35D-40BF-8053-0FDA0666EE9C}" srcOrd="0" destOrd="0" presId="urn:microsoft.com/office/officeart/2005/8/layout/process2"/>
    <dgm:cxn modelId="{56101A45-BADE-4CFC-A01A-619066A2AB7C}" type="presParOf" srcId="{ACA2D08A-C683-4339-9764-73FCDA0371EC}" destId="{9D3064A2-372B-4DF9-9530-27186C42CCAB}" srcOrd="6" destOrd="0" presId="urn:microsoft.com/office/officeart/2005/8/layout/process2"/>
    <dgm:cxn modelId="{761F6026-D94E-4A43-A25C-96B2EA0C2E22}" type="presParOf" srcId="{ACA2D08A-C683-4339-9764-73FCDA0371EC}" destId="{6417F398-EB99-437D-AD7E-D0313CD5A4C7}" srcOrd="7" destOrd="0" presId="urn:microsoft.com/office/officeart/2005/8/layout/process2"/>
    <dgm:cxn modelId="{AEC97A67-85F7-44FB-8380-B748DF8CA27A}" type="presParOf" srcId="{6417F398-EB99-437D-AD7E-D0313CD5A4C7}" destId="{53FD7074-301B-48B7-B368-97CD81941A53}" srcOrd="0" destOrd="0" presId="urn:microsoft.com/office/officeart/2005/8/layout/process2"/>
    <dgm:cxn modelId="{8122E1D0-9D01-4A93-954B-4C746C882F02}" type="presParOf" srcId="{ACA2D08A-C683-4339-9764-73FCDA0371EC}" destId="{FE5A67F3-C013-4D84-8707-498F33B3AE09}" srcOrd="8" destOrd="0" presId="urn:microsoft.com/office/officeart/2005/8/layout/process2"/>
    <dgm:cxn modelId="{71F7F52B-2FA6-461D-96B6-FB2C7CC9E951}" type="presParOf" srcId="{ACA2D08A-C683-4339-9764-73FCDA0371EC}" destId="{B163BC98-41C1-42B4-AF4F-E97B25F00C66}" srcOrd="9" destOrd="0" presId="urn:microsoft.com/office/officeart/2005/8/layout/process2"/>
    <dgm:cxn modelId="{58856BA7-77B1-4D04-9EBC-4580F6F78B78}" type="presParOf" srcId="{B163BC98-41C1-42B4-AF4F-E97B25F00C66}" destId="{6A3A8110-672A-4AC3-B94D-458652622372}" srcOrd="0" destOrd="0" presId="urn:microsoft.com/office/officeart/2005/8/layout/process2"/>
    <dgm:cxn modelId="{E339F26E-88BD-49BF-8E35-83F3F642BDB2}" type="presParOf" srcId="{ACA2D08A-C683-4339-9764-73FCDA0371EC}" destId="{654DD4F1-F45A-4A9C-93AA-30737A4C1DC6}" srcOrd="10" destOrd="0" presId="urn:microsoft.com/office/officeart/2005/8/layout/process2"/>
    <dgm:cxn modelId="{A83F5F5B-A09D-452E-828B-725B460D9AFC}" type="presParOf" srcId="{ACA2D08A-C683-4339-9764-73FCDA0371EC}" destId="{86FE1CC5-32D1-4467-9C9C-0E2AD5AB0487}" srcOrd="11" destOrd="0" presId="urn:microsoft.com/office/officeart/2005/8/layout/process2"/>
    <dgm:cxn modelId="{DBD2DD04-567D-442C-9123-8438CCA835BE}" type="presParOf" srcId="{86FE1CC5-32D1-4467-9C9C-0E2AD5AB0487}" destId="{29B6FFB2-79F1-444A-B5B6-6A8D1CB299AF}" srcOrd="0" destOrd="0" presId="urn:microsoft.com/office/officeart/2005/8/layout/process2"/>
    <dgm:cxn modelId="{010907B5-F093-47B8-9588-3091D647CFAA}" type="presParOf" srcId="{ACA2D08A-C683-4339-9764-73FCDA0371EC}" destId="{56D35255-BB26-458C-8806-0D1565471FF2}" srcOrd="12" destOrd="0" presId="urn:microsoft.com/office/officeart/2005/8/layout/process2"/>
    <dgm:cxn modelId="{3A0735DE-E122-4136-9525-0D33B70152F0}" type="presParOf" srcId="{ACA2D08A-C683-4339-9764-73FCDA0371EC}" destId="{D0120000-4373-4EE3-A719-CBE2D5C2DF5C}" srcOrd="13" destOrd="0" presId="urn:microsoft.com/office/officeart/2005/8/layout/process2"/>
    <dgm:cxn modelId="{180E365E-F11F-4A08-BD14-A012A5C44335}" type="presParOf" srcId="{D0120000-4373-4EE3-A719-CBE2D5C2DF5C}" destId="{8E52059F-BB8E-4064-B126-4D7DCBC98EC9}" srcOrd="0" destOrd="0" presId="urn:microsoft.com/office/officeart/2005/8/layout/process2"/>
    <dgm:cxn modelId="{2339BFF7-54E8-4419-A98A-E8AD5A23ACFC}" type="presParOf" srcId="{ACA2D08A-C683-4339-9764-73FCDA0371EC}" destId="{BFEAE6E7-9418-41E5-B1C5-761AB42C10DA}" srcOrd="14" destOrd="0" presId="urn:microsoft.com/office/officeart/2005/8/layout/process2"/>
    <dgm:cxn modelId="{CE40658E-71FB-43F7-B11B-A98C9C2E930E}" type="presParOf" srcId="{ACA2D08A-C683-4339-9764-73FCDA0371EC}" destId="{C39C2DA7-309F-40C7-9E88-958074786E2E}" srcOrd="15" destOrd="0" presId="urn:microsoft.com/office/officeart/2005/8/layout/process2"/>
    <dgm:cxn modelId="{479D345B-DCD7-4602-9223-B9BFA5E22500}" type="presParOf" srcId="{C39C2DA7-309F-40C7-9E88-958074786E2E}" destId="{4C59A48E-6F2D-4973-AC35-F7F5F32C9AFA}" srcOrd="0" destOrd="0" presId="urn:microsoft.com/office/officeart/2005/8/layout/process2"/>
    <dgm:cxn modelId="{3EDEFE67-66C2-4218-A76C-838D28B5C2BA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134D83-22C6-4960-BFB2-77C3C7C0CC0A}" type="presOf" srcId="{CB32E19B-E20E-4927-A257-B3F06687A80C}" destId="{F3527357-3AB1-40FE-A88F-6F5033F614B3}" srcOrd="0" destOrd="0" presId="urn:microsoft.com/office/officeart/2005/8/layout/process2"/>
    <dgm:cxn modelId="{BC247A49-CA09-46B9-8AF5-73A06DCEC545}" type="presOf" srcId="{58B9B694-89B6-40BF-B532-4EAB3262C007}" destId="{6A3A8110-672A-4AC3-B94D-458652622372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5D398AD-828D-46E2-8219-D5F650B50894}" type="presOf" srcId="{6FFD8450-89B4-43D2-91D2-95DCF3432754}" destId="{C945702B-CEFB-4CBD-91BD-C44FB0B65A3D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FB1ADB5D-E453-4AD7-BFD5-AD2E02399396}" type="presOf" srcId="{E8CA9696-963F-4631-8C30-36FC64BFA859}" destId="{8E52059F-BB8E-4064-B126-4D7DCBC98EC9}" srcOrd="1" destOrd="0" presId="urn:microsoft.com/office/officeart/2005/8/layout/process2"/>
    <dgm:cxn modelId="{C1489B72-5E9A-4247-BB2D-AFAB5A7120CD}" type="presOf" srcId="{E8CA9696-963F-4631-8C30-36FC64BFA859}" destId="{D0120000-4373-4EE3-A719-CBE2D5C2DF5C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AFE5BA41-25C8-4533-B003-F65302D1F25D}" type="presOf" srcId="{2A4384A0-1EA7-45CE-8380-B3198AED4561}" destId="{53FD7074-301B-48B7-B368-97CD81941A53}" srcOrd="1" destOrd="0" presId="urn:microsoft.com/office/officeart/2005/8/layout/process2"/>
    <dgm:cxn modelId="{DCE8ED56-7328-4BD0-AAB5-FAA1DD4FBF20}" type="presOf" srcId="{0AF0E7B4-19CD-4A59-9DA3-DED03009D3E3}" destId="{FEE0E53B-CAF7-4BC2-A543-4D4B22738326}" srcOrd="1" destOrd="0" presId="urn:microsoft.com/office/officeart/2005/8/layout/process2"/>
    <dgm:cxn modelId="{32AFCD3F-B943-4D84-A5F5-733A31CA0B3D}" type="presOf" srcId="{0AF0E7B4-19CD-4A59-9DA3-DED03009D3E3}" destId="{2B4B263F-4B14-4084-A51E-72C348DF5192}" srcOrd="0" destOrd="0" presId="urn:microsoft.com/office/officeart/2005/8/layout/process2"/>
    <dgm:cxn modelId="{854778D3-C6F6-432C-8AEA-780F14559F3B}" type="presOf" srcId="{03D6F011-0AEC-434D-899B-63B1C043DB8C}" destId="{29B6FFB2-79F1-444A-B5B6-6A8D1CB299AF}" srcOrd="1" destOrd="0" presId="urn:microsoft.com/office/officeart/2005/8/layout/process2"/>
    <dgm:cxn modelId="{27CF21C3-ED2B-41A9-B0A9-5DB1177D9B21}" type="presOf" srcId="{BE4839F4-6E89-4425-AE37-3417821897B3}" destId="{654DD4F1-F45A-4A9C-93AA-30737A4C1DC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02D075DB-779C-4265-AF6E-8AEA18B9BBB4}" type="presOf" srcId="{E9C8239A-F857-4F1C-9325-14A0F2144C13}" destId="{3BBBFDC7-D76C-4458-8F4D-2A7FB1B6303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C84849A-5420-4947-BEE0-807CA5691B5C}" type="presOf" srcId="{45D09D3B-0D29-449C-8EFB-38F9EB552BB4}" destId="{FE5A67F3-C013-4D84-8707-498F33B3AE09}" srcOrd="0" destOrd="0" presId="urn:microsoft.com/office/officeart/2005/8/layout/process2"/>
    <dgm:cxn modelId="{C3B91190-1B68-40BB-95D7-13929D5A80E7}" type="presOf" srcId="{E8E03D60-B94B-4C49-8079-2942FF36E42C}" destId="{4C59A48E-6F2D-4973-AC35-F7F5F32C9AFA}" srcOrd="1" destOrd="0" presId="urn:microsoft.com/office/officeart/2005/8/layout/process2"/>
    <dgm:cxn modelId="{0613FFA4-277A-4172-BC33-AA3B9CBB2584}" type="presOf" srcId="{A991BABF-8795-412B-A35B-9A83ED1065D6}" destId="{DFB2B1CB-7175-418A-9169-7E501F937E7E}" srcOrd="0" destOrd="0" presId="urn:microsoft.com/office/officeart/2005/8/layout/process2"/>
    <dgm:cxn modelId="{B6FC5EE6-3515-4EB2-8A0D-99969F484215}" type="presOf" srcId="{ED779350-B19B-453F-B8F5-3B67A502A2CB}" destId="{AB55E93F-C1AE-415E-BF57-36F030B929FE}" srcOrd="0" destOrd="0" presId="urn:microsoft.com/office/officeart/2005/8/layout/process2"/>
    <dgm:cxn modelId="{8E0596F4-B15B-4AAB-A52D-FCEE07A5BCFC}" type="presOf" srcId="{A991BABF-8795-412B-A35B-9A83ED1065D6}" destId="{A966AC1A-C00B-4C52-B9FF-0F5D3244909A}" srcOrd="1" destOrd="0" presId="urn:microsoft.com/office/officeart/2005/8/layout/process2"/>
    <dgm:cxn modelId="{F124198B-1A05-47E0-92FB-8CFFDBCB03A7}" type="presOf" srcId="{F128CA6B-59B3-43D2-A43A-D893D41780DC}" destId="{56D35255-BB26-458C-8806-0D1565471FF2}" srcOrd="0" destOrd="0" presId="urn:microsoft.com/office/officeart/2005/8/layout/process2"/>
    <dgm:cxn modelId="{DC9BED32-E3C1-4A25-A7FC-7107D4C91479}" type="presOf" srcId="{354110A8-3251-4024-AF96-ED07F24BE84E}" destId="{965A991E-46E0-4938-AE79-D8A87B32A5B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EB75EA5-59D2-4E03-9C83-375BE6ADF40C}" type="presOf" srcId="{E8E03D60-B94B-4C49-8079-2942FF36E42C}" destId="{C39C2DA7-309F-40C7-9E88-958074786E2E}" srcOrd="0" destOrd="0" presId="urn:microsoft.com/office/officeart/2005/8/layout/process2"/>
    <dgm:cxn modelId="{089E9E2F-182E-4E34-ACED-B4F6C8597E1F}" type="presOf" srcId="{58B9B694-89B6-40BF-B532-4EAB3262C007}" destId="{B163BC98-41C1-42B4-AF4F-E97B25F00C66}" srcOrd="0" destOrd="0" presId="urn:microsoft.com/office/officeart/2005/8/layout/process2"/>
    <dgm:cxn modelId="{0909ED18-11D2-4DB0-9FB4-135D5D2FE5C4}" type="presOf" srcId="{0D7CCC52-BA18-4CD5-88C1-38018E85987E}" destId="{BFEAE6E7-9418-41E5-B1C5-761AB42C10DA}" srcOrd="0" destOrd="0" presId="urn:microsoft.com/office/officeart/2005/8/layout/process2"/>
    <dgm:cxn modelId="{A8182F8E-BCB3-43B2-820D-2D45DB6FBE76}" type="presOf" srcId="{03D6F011-0AEC-434D-899B-63B1C043DB8C}" destId="{86FE1CC5-32D1-4467-9C9C-0E2AD5AB0487}" srcOrd="0" destOrd="0" presId="urn:microsoft.com/office/officeart/2005/8/layout/process2"/>
    <dgm:cxn modelId="{1B5F531C-1B82-4F75-8BCC-228CA088DC46}" type="presOf" srcId="{2A4384A0-1EA7-45CE-8380-B3198AED4561}" destId="{6417F398-EB99-437D-AD7E-D0313CD5A4C7}" srcOrd="0" destOrd="0" presId="urn:microsoft.com/office/officeart/2005/8/layout/process2"/>
    <dgm:cxn modelId="{4D666A18-84E1-446B-8924-B073FA27FB84}" type="presOf" srcId="{17895556-1A56-42A7-BD5C-713CC1AF39D1}" destId="{9D3064A2-372B-4DF9-9530-27186C42CCAB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FEC1C9F2-8D9E-4393-B7F6-83E219CE300E}" type="presOf" srcId="{6FFD8450-89B4-43D2-91D2-95DCF3432754}" destId="{1B78BF1E-F35D-40BF-8053-0FDA0666EE9C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14A84A71-1044-4E55-B1AB-6F26E3AE2965}" type="presOf" srcId="{9369CA4C-5C4D-404E-AA25-738C4E279C6E}" destId="{ACA2D08A-C683-4339-9764-73FCDA0371EC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457EA44D-1333-4FD5-B4C6-9275B5FFDF94}" type="presParOf" srcId="{ACA2D08A-C683-4339-9764-73FCDA0371EC}" destId="{3BBBFDC7-D76C-4458-8F4D-2A7FB1B6303E}" srcOrd="0" destOrd="0" presId="urn:microsoft.com/office/officeart/2005/8/layout/process2"/>
    <dgm:cxn modelId="{F5DC7C19-87D1-4A10-8E9A-76185C851642}" type="presParOf" srcId="{ACA2D08A-C683-4339-9764-73FCDA0371EC}" destId="{DFB2B1CB-7175-418A-9169-7E501F937E7E}" srcOrd="1" destOrd="0" presId="urn:microsoft.com/office/officeart/2005/8/layout/process2"/>
    <dgm:cxn modelId="{53B6A758-A237-402D-ADB0-69E3EC7FBCB7}" type="presParOf" srcId="{DFB2B1CB-7175-418A-9169-7E501F937E7E}" destId="{A966AC1A-C00B-4C52-B9FF-0F5D3244909A}" srcOrd="0" destOrd="0" presId="urn:microsoft.com/office/officeart/2005/8/layout/process2"/>
    <dgm:cxn modelId="{19868742-69DA-4F9B-8698-F202699935A1}" type="presParOf" srcId="{ACA2D08A-C683-4339-9764-73FCDA0371EC}" destId="{965A991E-46E0-4938-AE79-D8A87B32A5BA}" srcOrd="2" destOrd="0" presId="urn:microsoft.com/office/officeart/2005/8/layout/process2"/>
    <dgm:cxn modelId="{626730B3-1B37-4111-9392-ECD2CE92A646}" type="presParOf" srcId="{ACA2D08A-C683-4339-9764-73FCDA0371EC}" destId="{2B4B263F-4B14-4084-A51E-72C348DF5192}" srcOrd="3" destOrd="0" presId="urn:microsoft.com/office/officeart/2005/8/layout/process2"/>
    <dgm:cxn modelId="{A5411853-9011-42CB-B2DF-279EBFD15F4C}" type="presParOf" srcId="{2B4B263F-4B14-4084-A51E-72C348DF5192}" destId="{FEE0E53B-CAF7-4BC2-A543-4D4B22738326}" srcOrd="0" destOrd="0" presId="urn:microsoft.com/office/officeart/2005/8/layout/process2"/>
    <dgm:cxn modelId="{C1B55A5D-B711-419F-BC58-D8CF541496D8}" type="presParOf" srcId="{ACA2D08A-C683-4339-9764-73FCDA0371EC}" destId="{AB55E93F-C1AE-415E-BF57-36F030B929FE}" srcOrd="4" destOrd="0" presId="urn:microsoft.com/office/officeart/2005/8/layout/process2"/>
    <dgm:cxn modelId="{B7719549-032D-474F-A62E-B9D733B8D235}" type="presParOf" srcId="{ACA2D08A-C683-4339-9764-73FCDA0371EC}" destId="{C945702B-CEFB-4CBD-91BD-C44FB0B65A3D}" srcOrd="5" destOrd="0" presId="urn:microsoft.com/office/officeart/2005/8/layout/process2"/>
    <dgm:cxn modelId="{C85E7924-31C1-4BC1-A2D6-D418B4D3D561}" type="presParOf" srcId="{C945702B-CEFB-4CBD-91BD-C44FB0B65A3D}" destId="{1B78BF1E-F35D-40BF-8053-0FDA0666EE9C}" srcOrd="0" destOrd="0" presId="urn:microsoft.com/office/officeart/2005/8/layout/process2"/>
    <dgm:cxn modelId="{B160691A-0678-411F-B339-C53BD13B4B06}" type="presParOf" srcId="{ACA2D08A-C683-4339-9764-73FCDA0371EC}" destId="{9D3064A2-372B-4DF9-9530-27186C42CCAB}" srcOrd="6" destOrd="0" presId="urn:microsoft.com/office/officeart/2005/8/layout/process2"/>
    <dgm:cxn modelId="{575FBE21-6561-404A-B66D-CC189CBF686A}" type="presParOf" srcId="{ACA2D08A-C683-4339-9764-73FCDA0371EC}" destId="{6417F398-EB99-437D-AD7E-D0313CD5A4C7}" srcOrd="7" destOrd="0" presId="urn:microsoft.com/office/officeart/2005/8/layout/process2"/>
    <dgm:cxn modelId="{74E5F15E-B9AE-4436-AE8A-CDB6EB986413}" type="presParOf" srcId="{6417F398-EB99-437D-AD7E-D0313CD5A4C7}" destId="{53FD7074-301B-48B7-B368-97CD81941A53}" srcOrd="0" destOrd="0" presId="urn:microsoft.com/office/officeart/2005/8/layout/process2"/>
    <dgm:cxn modelId="{EBDBE184-84D8-42B6-A7FF-E475D1806A56}" type="presParOf" srcId="{ACA2D08A-C683-4339-9764-73FCDA0371EC}" destId="{FE5A67F3-C013-4D84-8707-498F33B3AE09}" srcOrd="8" destOrd="0" presId="urn:microsoft.com/office/officeart/2005/8/layout/process2"/>
    <dgm:cxn modelId="{D964611B-0183-479D-B545-2ED6FD810CA9}" type="presParOf" srcId="{ACA2D08A-C683-4339-9764-73FCDA0371EC}" destId="{B163BC98-41C1-42B4-AF4F-E97B25F00C66}" srcOrd="9" destOrd="0" presId="urn:microsoft.com/office/officeart/2005/8/layout/process2"/>
    <dgm:cxn modelId="{C3EFB5FE-C0AE-4F88-A5B8-2EFC37575CC9}" type="presParOf" srcId="{B163BC98-41C1-42B4-AF4F-E97B25F00C66}" destId="{6A3A8110-672A-4AC3-B94D-458652622372}" srcOrd="0" destOrd="0" presId="urn:microsoft.com/office/officeart/2005/8/layout/process2"/>
    <dgm:cxn modelId="{AFC6E167-0FA0-4E9D-8935-CCFDCF109E02}" type="presParOf" srcId="{ACA2D08A-C683-4339-9764-73FCDA0371EC}" destId="{654DD4F1-F45A-4A9C-93AA-30737A4C1DC6}" srcOrd="10" destOrd="0" presId="urn:microsoft.com/office/officeart/2005/8/layout/process2"/>
    <dgm:cxn modelId="{8A1329B8-6535-4F2A-8F1B-5F2F0326C2CC}" type="presParOf" srcId="{ACA2D08A-C683-4339-9764-73FCDA0371EC}" destId="{86FE1CC5-32D1-4467-9C9C-0E2AD5AB0487}" srcOrd="11" destOrd="0" presId="urn:microsoft.com/office/officeart/2005/8/layout/process2"/>
    <dgm:cxn modelId="{19A09F89-320E-41BC-8377-B911E0C0C373}" type="presParOf" srcId="{86FE1CC5-32D1-4467-9C9C-0E2AD5AB0487}" destId="{29B6FFB2-79F1-444A-B5B6-6A8D1CB299AF}" srcOrd="0" destOrd="0" presId="urn:microsoft.com/office/officeart/2005/8/layout/process2"/>
    <dgm:cxn modelId="{4DE15E1C-34C1-4557-B966-6A74C7D7B605}" type="presParOf" srcId="{ACA2D08A-C683-4339-9764-73FCDA0371EC}" destId="{56D35255-BB26-458C-8806-0D1565471FF2}" srcOrd="12" destOrd="0" presId="urn:microsoft.com/office/officeart/2005/8/layout/process2"/>
    <dgm:cxn modelId="{C3C980F4-3284-4B70-957C-0ED880D1CF73}" type="presParOf" srcId="{ACA2D08A-C683-4339-9764-73FCDA0371EC}" destId="{D0120000-4373-4EE3-A719-CBE2D5C2DF5C}" srcOrd="13" destOrd="0" presId="urn:microsoft.com/office/officeart/2005/8/layout/process2"/>
    <dgm:cxn modelId="{F1275C6F-72AA-42BB-8991-8A644FE8AFEF}" type="presParOf" srcId="{D0120000-4373-4EE3-A719-CBE2D5C2DF5C}" destId="{8E52059F-BB8E-4064-B126-4D7DCBC98EC9}" srcOrd="0" destOrd="0" presId="urn:microsoft.com/office/officeart/2005/8/layout/process2"/>
    <dgm:cxn modelId="{557AC850-098F-4F29-951F-14C3D0DD9F68}" type="presParOf" srcId="{ACA2D08A-C683-4339-9764-73FCDA0371EC}" destId="{BFEAE6E7-9418-41E5-B1C5-761AB42C10DA}" srcOrd="14" destOrd="0" presId="urn:microsoft.com/office/officeart/2005/8/layout/process2"/>
    <dgm:cxn modelId="{524D6B97-D538-4751-A23B-DB82582F3E8B}" type="presParOf" srcId="{ACA2D08A-C683-4339-9764-73FCDA0371EC}" destId="{C39C2DA7-309F-40C7-9E88-958074786E2E}" srcOrd="15" destOrd="0" presId="urn:microsoft.com/office/officeart/2005/8/layout/process2"/>
    <dgm:cxn modelId="{2D676DEC-3F5F-4F2D-9BF1-6172BF475776}" type="presParOf" srcId="{C39C2DA7-309F-40C7-9E88-958074786E2E}" destId="{4C59A48E-6F2D-4973-AC35-F7F5F32C9AFA}" srcOrd="0" destOrd="0" presId="urn:microsoft.com/office/officeart/2005/8/layout/process2"/>
    <dgm:cxn modelId="{C67706F1-5719-4587-A179-77225291F1F6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D25621CC-4FD5-4872-B3E1-5B747D70968A}" type="presOf" srcId="{0AF0E7B4-19CD-4A59-9DA3-DED03009D3E3}" destId="{FEE0E53B-CAF7-4BC2-A543-4D4B22738326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7EF5070-E5A1-4997-B54F-19B82CCD238D}" type="presOf" srcId="{2A4384A0-1EA7-45CE-8380-B3198AED4561}" destId="{53FD7074-301B-48B7-B368-97CD81941A53}" srcOrd="1" destOrd="0" presId="urn:microsoft.com/office/officeart/2005/8/layout/process2"/>
    <dgm:cxn modelId="{63337131-7DFA-4FE9-978E-217A02D50846}" type="presOf" srcId="{A991BABF-8795-412B-A35B-9A83ED1065D6}" destId="{A966AC1A-C00B-4C52-B9FF-0F5D3244909A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F2B4E9CC-11C2-4772-A38C-49960E4AB726}" type="presOf" srcId="{CB32E19B-E20E-4927-A257-B3F06687A80C}" destId="{F3527357-3AB1-40FE-A88F-6F5033F614B3}" srcOrd="0" destOrd="0" presId="urn:microsoft.com/office/officeart/2005/8/layout/process2"/>
    <dgm:cxn modelId="{6A255CF4-246D-481D-A39F-68F83376FB1B}" type="presOf" srcId="{E8CA9696-963F-4631-8C30-36FC64BFA859}" destId="{8E52059F-BB8E-4064-B126-4D7DCBC98EC9}" srcOrd="1" destOrd="0" presId="urn:microsoft.com/office/officeart/2005/8/layout/process2"/>
    <dgm:cxn modelId="{36EBC5D5-5962-4B20-806D-927F32B64C31}" type="presOf" srcId="{6FFD8450-89B4-43D2-91D2-95DCF3432754}" destId="{1B78BF1E-F35D-40BF-8053-0FDA0666EE9C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429C58FD-4DB2-4D0C-870F-00ED122EF2C7}" type="presOf" srcId="{03D6F011-0AEC-434D-899B-63B1C043DB8C}" destId="{29B6FFB2-79F1-444A-B5B6-6A8D1CB299AF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CE2D7C1-0E1A-4A38-B46D-95C062FD39AC}" type="presOf" srcId="{2A4384A0-1EA7-45CE-8380-B3198AED4561}" destId="{6417F398-EB99-437D-AD7E-D0313CD5A4C7}" srcOrd="0" destOrd="0" presId="urn:microsoft.com/office/officeart/2005/8/layout/process2"/>
    <dgm:cxn modelId="{CFBA9D1D-17BA-44F3-A9DB-8E42F5ABA716}" type="presOf" srcId="{0D7CCC52-BA18-4CD5-88C1-38018E85987E}" destId="{BFEAE6E7-9418-41E5-B1C5-761AB42C10DA}" srcOrd="0" destOrd="0" presId="urn:microsoft.com/office/officeart/2005/8/layout/process2"/>
    <dgm:cxn modelId="{E7F69170-34EF-468A-9CA9-36704518E372}" type="presOf" srcId="{BE4839F4-6E89-4425-AE37-3417821897B3}" destId="{654DD4F1-F45A-4A9C-93AA-30737A4C1DC6}" srcOrd="0" destOrd="0" presId="urn:microsoft.com/office/officeart/2005/8/layout/process2"/>
    <dgm:cxn modelId="{8A9120E8-029C-4BDA-A72F-360994F83CAA}" type="presOf" srcId="{E8E03D60-B94B-4C49-8079-2942FF36E42C}" destId="{C39C2DA7-309F-40C7-9E88-958074786E2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0BAFFE1E-45D8-4CE9-89E8-02AFD02BDAEA}" type="presOf" srcId="{45D09D3B-0D29-449C-8EFB-38F9EB552BB4}" destId="{FE5A67F3-C013-4D84-8707-498F33B3AE09}" srcOrd="0" destOrd="0" presId="urn:microsoft.com/office/officeart/2005/8/layout/process2"/>
    <dgm:cxn modelId="{A5E4CEB0-2A50-45E7-9C83-DDE3CCFF7BFE}" type="presOf" srcId="{03D6F011-0AEC-434D-899B-63B1C043DB8C}" destId="{86FE1CC5-32D1-4467-9C9C-0E2AD5AB0487}" srcOrd="0" destOrd="0" presId="urn:microsoft.com/office/officeart/2005/8/layout/process2"/>
    <dgm:cxn modelId="{132762DF-4CCA-4F40-BBE9-75C2066DF44F}" type="presOf" srcId="{E8E03D60-B94B-4C49-8079-2942FF36E42C}" destId="{4C59A48E-6F2D-4973-AC35-F7F5F32C9AFA}" srcOrd="1" destOrd="0" presId="urn:microsoft.com/office/officeart/2005/8/layout/process2"/>
    <dgm:cxn modelId="{DA3AC72C-5971-424D-BE11-C58A347868C6}" type="presOf" srcId="{F128CA6B-59B3-43D2-A43A-D893D41780DC}" destId="{56D35255-BB26-458C-8806-0D1565471FF2}" srcOrd="0" destOrd="0" presId="urn:microsoft.com/office/officeart/2005/8/layout/process2"/>
    <dgm:cxn modelId="{F20C1D44-7607-43E9-8C29-4D5AEA6BEF15}" type="presOf" srcId="{354110A8-3251-4024-AF96-ED07F24BE84E}" destId="{965A991E-46E0-4938-AE79-D8A87B32A5BA}" srcOrd="0" destOrd="0" presId="urn:microsoft.com/office/officeart/2005/8/layout/process2"/>
    <dgm:cxn modelId="{A1AE357C-E3F8-4A3E-933D-87CDD5535B1E}" type="presOf" srcId="{ED779350-B19B-453F-B8F5-3B67A502A2CB}" destId="{AB55E93F-C1AE-415E-BF57-36F030B929FE}" srcOrd="0" destOrd="0" presId="urn:microsoft.com/office/officeart/2005/8/layout/process2"/>
    <dgm:cxn modelId="{CBDAAF33-B500-487F-A634-3471F4D66B0F}" type="presOf" srcId="{9369CA4C-5C4D-404E-AA25-738C4E279C6E}" destId="{ACA2D08A-C683-4339-9764-73FCDA0371EC}" srcOrd="0" destOrd="0" presId="urn:microsoft.com/office/officeart/2005/8/layout/process2"/>
    <dgm:cxn modelId="{BE9DA471-029D-4FA4-989D-789A50DA80E0}" type="presOf" srcId="{17895556-1A56-42A7-BD5C-713CC1AF39D1}" destId="{9D3064A2-372B-4DF9-9530-27186C42CCAB}" srcOrd="0" destOrd="0" presId="urn:microsoft.com/office/officeart/2005/8/layout/process2"/>
    <dgm:cxn modelId="{2AA79745-26CB-4C70-AE3D-9DA5D36CE87D}" type="presOf" srcId="{A991BABF-8795-412B-A35B-9A83ED1065D6}" destId="{DFB2B1CB-7175-418A-9169-7E501F937E7E}" srcOrd="0" destOrd="0" presId="urn:microsoft.com/office/officeart/2005/8/layout/process2"/>
    <dgm:cxn modelId="{680E96AA-1A18-4872-966A-35203D6FA4AF}" type="presOf" srcId="{58B9B694-89B6-40BF-B532-4EAB3262C007}" destId="{B163BC98-41C1-42B4-AF4F-E97B25F00C66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A1AE6D43-2357-4A97-BFF0-4F8DFB826B84}" type="presOf" srcId="{6FFD8450-89B4-43D2-91D2-95DCF3432754}" destId="{C945702B-CEFB-4CBD-91BD-C44FB0B65A3D}" srcOrd="0" destOrd="0" presId="urn:microsoft.com/office/officeart/2005/8/layout/process2"/>
    <dgm:cxn modelId="{9DA2621C-5582-4DE6-A444-6E983933FA7B}" type="presOf" srcId="{E9C8239A-F857-4F1C-9325-14A0F2144C13}" destId="{3BBBFDC7-D76C-4458-8F4D-2A7FB1B6303E}" srcOrd="0" destOrd="0" presId="urn:microsoft.com/office/officeart/2005/8/layout/process2"/>
    <dgm:cxn modelId="{A4535D4B-7CAF-407A-AEED-AD7E18295B2B}" type="presOf" srcId="{E8CA9696-963F-4631-8C30-36FC64BFA859}" destId="{D0120000-4373-4EE3-A719-CBE2D5C2DF5C}" srcOrd="0" destOrd="0" presId="urn:microsoft.com/office/officeart/2005/8/layout/process2"/>
    <dgm:cxn modelId="{874EC856-D7A5-4BCF-9C7E-5C83791B90C7}" type="presOf" srcId="{58B9B694-89B6-40BF-B532-4EAB3262C007}" destId="{6A3A8110-672A-4AC3-B94D-458652622372}" srcOrd="1" destOrd="0" presId="urn:microsoft.com/office/officeart/2005/8/layout/process2"/>
    <dgm:cxn modelId="{47E63D14-1058-47F8-AD79-994849A484B1}" type="presOf" srcId="{0AF0E7B4-19CD-4A59-9DA3-DED03009D3E3}" destId="{2B4B263F-4B14-4084-A51E-72C348DF5192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4F18594-664A-4DDF-8B92-D4A03739A181}" type="presParOf" srcId="{ACA2D08A-C683-4339-9764-73FCDA0371EC}" destId="{3BBBFDC7-D76C-4458-8F4D-2A7FB1B6303E}" srcOrd="0" destOrd="0" presId="urn:microsoft.com/office/officeart/2005/8/layout/process2"/>
    <dgm:cxn modelId="{65FAE6E9-C795-4B38-9ADB-488AE11C21DA}" type="presParOf" srcId="{ACA2D08A-C683-4339-9764-73FCDA0371EC}" destId="{DFB2B1CB-7175-418A-9169-7E501F937E7E}" srcOrd="1" destOrd="0" presId="urn:microsoft.com/office/officeart/2005/8/layout/process2"/>
    <dgm:cxn modelId="{7C986D6F-E44F-453E-BF9A-36EFC0BCE10A}" type="presParOf" srcId="{DFB2B1CB-7175-418A-9169-7E501F937E7E}" destId="{A966AC1A-C00B-4C52-B9FF-0F5D3244909A}" srcOrd="0" destOrd="0" presId="urn:microsoft.com/office/officeart/2005/8/layout/process2"/>
    <dgm:cxn modelId="{20939F6F-5D4F-4D07-83DA-90FD5663AD71}" type="presParOf" srcId="{ACA2D08A-C683-4339-9764-73FCDA0371EC}" destId="{965A991E-46E0-4938-AE79-D8A87B32A5BA}" srcOrd="2" destOrd="0" presId="urn:microsoft.com/office/officeart/2005/8/layout/process2"/>
    <dgm:cxn modelId="{EC9E6F72-FC12-46B9-9A0C-8C4F3B1269EA}" type="presParOf" srcId="{ACA2D08A-C683-4339-9764-73FCDA0371EC}" destId="{2B4B263F-4B14-4084-A51E-72C348DF5192}" srcOrd="3" destOrd="0" presId="urn:microsoft.com/office/officeart/2005/8/layout/process2"/>
    <dgm:cxn modelId="{3A74F1B0-55F6-45C9-99DB-6F1C43CF6C01}" type="presParOf" srcId="{2B4B263F-4B14-4084-A51E-72C348DF5192}" destId="{FEE0E53B-CAF7-4BC2-A543-4D4B22738326}" srcOrd="0" destOrd="0" presId="urn:microsoft.com/office/officeart/2005/8/layout/process2"/>
    <dgm:cxn modelId="{946E25AC-5E28-4116-B274-4DE64A0503FD}" type="presParOf" srcId="{ACA2D08A-C683-4339-9764-73FCDA0371EC}" destId="{AB55E93F-C1AE-415E-BF57-36F030B929FE}" srcOrd="4" destOrd="0" presId="urn:microsoft.com/office/officeart/2005/8/layout/process2"/>
    <dgm:cxn modelId="{7CAB1D72-5EED-4B76-BDC4-DDB963397A52}" type="presParOf" srcId="{ACA2D08A-C683-4339-9764-73FCDA0371EC}" destId="{C945702B-CEFB-4CBD-91BD-C44FB0B65A3D}" srcOrd="5" destOrd="0" presId="urn:microsoft.com/office/officeart/2005/8/layout/process2"/>
    <dgm:cxn modelId="{1AA64561-0BB8-44FD-A03B-CF5F46D50D10}" type="presParOf" srcId="{C945702B-CEFB-4CBD-91BD-C44FB0B65A3D}" destId="{1B78BF1E-F35D-40BF-8053-0FDA0666EE9C}" srcOrd="0" destOrd="0" presId="urn:microsoft.com/office/officeart/2005/8/layout/process2"/>
    <dgm:cxn modelId="{F362456D-5080-4265-875A-7C790E3FE4AC}" type="presParOf" srcId="{ACA2D08A-C683-4339-9764-73FCDA0371EC}" destId="{9D3064A2-372B-4DF9-9530-27186C42CCAB}" srcOrd="6" destOrd="0" presId="urn:microsoft.com/office/officeart/2005/8/layout/process2"/>
    <dgm:cxn modelId="{D4F9295A-476C-4D65-8BB5-DCEBA65EA52E}" type="presParOf" srcId="{ACA2D08A-C683-4339-9764-73FCDA0371EC}" destId="{6417F398-EB99-437D-AD7E-D0313CD5A4C7}" srcOrd="7" destOrd="0" presId="urn:microsoft.com/office/officeart/2005/8/layout/process2"/>
    <dgm:cxn modelId="{9F34EC24-D099-4205-995F-86B73D0D0D02}" type="presParOf" srcId="{6417F398-EB99-437D-AD7E-D0313CD5A4C7}" destId="{53FD7074-301B-48B7-B368-97CD81941A53}" srcOrd="0" destOrd="0" presId="urn:microsoft.com/office/officeart/2005/8/layout/process2"/>
    <dgm:cxn modelId="{7C383269-AF5D-4102-8394-793696EE9414}" type="presParOf" srcId="{ACA2D08A-C683-4339-9764-73FCDA0371EC}" destId="{FE5A67F3-C013-4D84-8707-498F33B3AE09}" srcOrd="8" destOrd="0" presId="urn:microsoft.com/office/officeart/2005/8/layout/process2"/>
    <dgm:cxn modelId="{69088B5A-765F-4674-883C-9DCDA2271A7C}" type="presParOf" srcId="{ACA2D08A-C683-4339-9764-73FCDA0371EC}" destId="{B163BC98-41C1-42B4-AF4F-E97B25F00C66}" srcOrd="9" destOrd="0" presId="urn:microsoft.com/office/officeart/2005/8/layout/process2"/>
    <dgm:cxn modelId="{17F3DA7A-4DC1-443E-81F7-334F93043A85}" type="presParOf" srcId="{B163BC98-41C1-42B4-AF4F-E97B25F00C66}" destId="{6A3A8110-672A-4AC3-B94D-458652622372}" srcOrd="0" destOrd="0" presId="urn:microsoft.com/office/officeart/2005/8/layout/process2"/>
    <dgm:cxn modelId="{A8C8AEF0-11D5-4607-9CC0-86028D8F4EB6}" type="presParOf" srcId="{ACA2D08A-C683-4339-9764-73FCDA0371EC}" destId="{654DD4F1-F45A-4A9C-93AA-30737A4C1DC6}" srcOrd="10" destOrd="0" presId="urn:microsoft.com/office/officeart/2005/8/layout/process2"/>
    <dgm:cxn modelId="{809997ED-F2A8-4CEA-9A54-6463CC1528CD}" type="presParOf" srcId="{ACA2D08A-C683-4339-9764-73FCDA0371EC}" destId="{86FE1CC5-32D1-4467-9C9C-0E2AD5AB0487}" srcOrd="11" destOrd="0" presId="urn:microsoft.com/office/officeart/2005/8/layout/process2"/>
    <dgm:cxn modelId="{A92AF900-AFA4-4B99-92B3-84313125F879}" type="presParOf" srcId="{86FE1CC5-32D1-4467-9C9C-0E2AD5AB0487}" destId="{29B6FFB2-79F1-444A-B5B6-6A8D1CB299AF}" srcOrd="0" destOrd="0" presId="urn:microsoft.com/office/officeart/2005/8/layout/process2"/>
    <dgm:cxn modelId="{44265A1D-6E01-4D8B-A423-4B10BD082865}" type="presParOf" srcId="{ACA2D08A-C683-4339-9764-73FCDA0371EC}" destId="{56D35255-BB26-458C-8806-0D1565471FF2}" srcOrd="12" destOrd="0" presId="urn:microsoft.com/office/officeart/2005/8/layout/process2"/>
    <dgm:cxn modelId="{F298F6C2-46FE-4A55-B6B7-A30A85B2801B}" type="presParOf" srcId="{ACA2D08A-C683-4339-9764-73FCDA0371EC}" destId="{D0120000-4373-4EE3-A719-CBE2D5C2DF5C}" srcOrd="13" destOrd="0" presId="urn:microsoft.com/office/officeart/2005/8/layout/process2"/>
    <dgm:cxn modelId="{26F63ACD-0389-4129-BCA7-7DED7C724C55}" type="presParOf" srcId="{D0120000-4373-4EE3-A719-CBE2D5C2DF5C}" destId="{8E52059F-BB8E-4064-B126-4D7DCBC98EC9}" srcOrd="0" destOrd="0" presId="urn:microsoft.com/office/officeart/2005/8/layout/process2"/>
    <dgm:cxn modelId="{680F5AD2-F42F-4790-918C-216210CED57A}" type="presParOf" srcId="{ACA2D08A-C683-4339-9764-73FCDA0371EC}" destId="{BFEAE6E7-9418-41E5-B1C5-761AB42C10DA}" srcOrd="14" destOrd="0" presId="urn:microsoft.com/office/officeart/2005/8/layout/process2"/>
    <dgm:cxn modelId="{30BB735C-9A64-4828-86D8-DEC63A1D290F}" type="presParOf" srcId="{ACA2D08A-C683-4339-9764-73FCDA0371EC}" destId="{C39C2DA7-309F-40C7-9E88-958074786E2E}" srcOrd="15" destOrd="0" presId="urn:microsoft.com/office/officeart/2005/8/layout/process2"/>
    <dgm:cxn modelId="{9D84AF70-C430-4B58-8588-86AE7CB1004A}" type="presParOf" srcId="{C39C2DA7-309F-40C7-9E88-958074786E2E}" destId="{4C59A48E-6F2D-4973-AC35-F7F5F32C9AFA}" srcOrd="0" destOrd="0" presId="urn:microsoft.com/office/officeart/2005/8/layout/process2"/>
    <dgm:cxn modelId="{DD930BCB-0563-4CD7-8B11-7C409717A350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AAB8A79F-3349-4A35-ADBE-9A8788F7A75A}" type="presOf" srcId="{58B9B694-89B6-40BF-B532-4EAB3262C007}" destId="{B163BC98-41C1-42B4-AF4F-E97B25F00C6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C21AFBC-D189-4EEA-9F83-2AE15FB0FF8B}" type="presOf" srcId="{BE4839F4-6E89-4425-AE37-3417821897B3}" destId="{654DD4F1-F45A-4A9C-93AA-30737A4C1DC6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2D8D011-5AD3-42E7-9D33-2C6BA72D6337}" type="presOf" srcId="{45D09D3B-0D29-449C-8EFB-38F9EB552BB4}" destId="{FE5A67F3-C013-4D84-8707-498F33B3AE09}" srcOrd="0" destOrd="0" presId="urn:microsoft.com/office/officeart/2005/8/layout/process2"/>
    <dgm:cxn modelId="{87CE40B3-AB38-4C40-81E3-95569A0A8FEC}" type="presOf" srcId="{354110A8-3251-4024-AF96-ED07F24BE84E}" destId="{965A991E-46E0-4938-AE79-D8A87B32A5BA}" srcOrd="0" destOrd="0" presId="urn:microsoft.com/office/officeart/2005/8/layout/process2"/>
    <dgm:cxn modelId="{155C2B56-99BF-4BC0-9D5C-8C16E0483810}" type="presOf" srcId="{58B9B694-89B6-40BF-B532-4EAB3262C007}" destId="{6A3A8110-672A-4AC3-B94D-458652622372}" srcOrd="1" destOrd="0" presId="urn:microsoft.com/office/officeart/2005/8/layout/process2"/>
    <dgm:cxn modelId="{D36E9783-2A89-4CE1-8C60-519A30CD4BEB}" type="presOf" srcId="{E8CA9696-963F-4631-8C30-36FC64BFA859}" destId="{D0120000-4373-4EE3-A719-CBE2D5C2DF5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5A07EF1-4C16-4427-9BEB-04D71B3AD7FB}" type="presOf" srcId="{0AF0E7B4-19CD-4A59-9DA3-DED03009D3E3}" destId="{2B4B263F-4B14-4084-A51E-72C348DF5192}" srcOrd="0" destOrd="0" presId="urn:microsoft.com/office/officeart/2005/8/layout/process2"/>
    <dgm:cxn modelId="{AC98EA35-D03B-4B85-92BF-CF7E45F0BC1D}" type="presOf" srcId="{2A4384A0-1EA7-45CE-8380-B3198AED4561}" destId="{6417F398-EB99-437D-AD7E-D0313CD5A4C7}" srcOrd="0" destOrd="0" presId="urn:microsoft.com/office/officeart/2005/8/layout/process2"/>
    <dgm:cxn modelId="{0BFEF4CF-2648-45E2-841E-1010530F0329}" type="presOf" srcId="{0D7CCC52-BA18-4CD5-88C1-38018E85987E}" destId="{BFEAE6E7-9418-41E5-B1C5-761AB42C10DA}" srcOrd="0" destOrd="0" presId="urn:microsoft.com/office/officeart/2005/8/layout/process2"/>
    <dgm:cxn modelId="{DE217B53-FA8B-4AFB-99CE-5617AB910FD3}" type="presOf" srcId="{03D6F011-0AEC-434D-899B-63B1C043DB8C}" destId="{86FE1CC5-32D1-4467-9C9C-0E2AD5AB0487}" srcOrd="0" destOrd="0" presId="urn:microsoft.com/office/officeart/2005/8/layout/process2"/>
    <dgm:cxn modelId="{931A5F7B-DC04-4EC9-93E4-FB412B34AADA}" type="presOf" srcId="{17895556-1A56-42A7-BD5C-713CC1AF39D1}" destId="{9D3064A2-372B-4DF9-9530-27186C42CCAB}" srcOrd="0" destOrd="0" presId="urn:microsoft.com/office/officeart/2005/8/layout/process2"/>
    <dgm:cxn modelId="{A1AB50E9-FC87-4C27-9EF5-60201EEA11B0}" type="presOf" srcId="{03D6F011-0AEC-434D-899B-63B1C043DB8C}" destId="{29B6FFB2-79F1-444A-B5B6-6A8D1CB299AF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C2ADBBF8-5B60-4D8C-95F6-8A51EDAE874B}" type="presOf" srcId="{E8CA9696-963F-4631-8C30-36FC64BFA859}" destId="{8E52059F-BB8E-4064-B126-4D7DCBC98EC9}" srcOrd="1" destOrd="0" presId="urn:microsoft.com/office/officeart/2005/8/layout/process2"/>
    <dgm:cxn modelId="{D930E764-13B6-49A2-BF2A-41EB812889FF}" type="presOf" srcId="{E9C8239A-F857-4F1C-9325-14A0F2144C13}" destId="{3BBBFDC7-D76C-4458-8F4D-2A7FB1B6303E}" srcOrd="0" destOrd="0" presId="urn:microsoft.com/office/officeart/2005/8/layout/process2"/>
    <dgm:cxn modelId="{FCBF99D6-5AB0-4440-9540-1209E55A4CC3}" type="presOf" srcId="{A991BABF-8795-412B-A35B-9A83ED1065D6}" destId="{A966AC1A-C00B-4C52-B9FF-0F5D3244909A}" srcOrd="1" destOrd="0" presId="urn:microsoft.com/office/officeart/2005/8/layout/process2"/>
    <dgm:cxn modelId="{5FB7954A-86E8-408F-8552-B338A8CE03B4}" type="presOf" srcId="{A991BABF-8795-412B-A35B-9A83ED1065D6}" destId="{DFB2B1CB-7175-418A-9169-7E501F937E7E}" srcOrd="0" destOrd="0" presId="urn:microsoft.com/office/officeart/2005/8/layout/process2"/>
    <dgm:cxn modelId="{F6AEBBD9-551E-4B7B-835C-8FE2FF4CBADD}" type="presOf" srcId="{2A4384A0-1EA7-45CE-8380-B3198AED4561}" destId="{53FD7074-301B-48B7-B368-97CD81941A53}" srcOrd="1" destOrd="0" presId="urn:microsoft.com/office/officeart/2005/8/layout/process2"/>
    <dgm:cxn modelId="{DB686676-C424-4E23-86D8-5C988C2E6AE7}" type="presOf" srcId="{0AF0E7B4-19CD-4A59-9DA3-DED03009D3E3}" destId="{FEE0E53B-CAF7-4BC2-A543-4D4B22738326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32D2EFEC-41C0-49C3-A0CC-E37EF0F141F4}" type="presOf" srcId="{E8E03D60-B94B-4C49-8079-2942FF36E42C}" destId="{C39C2DA7-309F-40C7-9E88-958074786E2E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E732D004-6658-4FAD-BFCB-EA901608F744}" type="presOf" srcId="{6FFD8450-89B4-43D2-91D2-95DCF3432754}" destId="{C945702B-CEFB-4CBD-91BD-C44FB0B65A3D}" srcOrd="0" destOrd="0" presId="urn:microsoft.com/office/officeart/2005/8/layout/process2"/>
    <dgm:cxn modelId="{895FB36C-5212-4C3A-8F31-F5F48745057C}" type="presOf" srcId="{E8E03D60-B94B-4C49-8079-2942FF36E42C}" destId="{4C59A48E-6F2D-4973-AC35-F7F5F32C9AFA}" srcOrd="1" destOrd="0" presId="urn:microsoft.com/office/officeart/2005/8/layout/process2"/>
    <dgm:cxn modelId="{85E11C36-EA68-4AF7-A8B7-5C24C3CB6C6A}" type="presOf" srcId="{CB32E19B-E20E-4927-A257-B3F06687A80C}" destId="{F3527357-3AB1-40FE-A88F-6F5033F614B3}" srcOrd="0" destOrd="0" presId="urn:microsoft.com/office/officeart/2005/8/layout/process2"/>
    <dgm:cxn modelId="{EEE48ECD-46BD-4488-8984-2673A1B800AD}" type="presOf" srcId="{ED779350-B19B-453F-B8F5-3B67A502A2CB}" destId="{AB55E93F-C1AE-415E-BF57-36F030B929FE}" srcOrd="0" destOrd="0" presId="urn:microsoft.com/office/officeart/2005/8/layout/process2"/>
    <dgm:cxn modelId="{943DDF64-C6FF-40D4-862A-F824E693437E}" type="presOf" srcId="{9369CA4C-5C4D-404E-AA25-738C4E279C6E}" destId="{ACA2D08A-C683-4339-9764-73FCDA0371EC}" srcOrd="0" destOrd="0" presId="urn:microsoft.com/office/officeart/2005/8/layout/process2"/>
    <dgm:cxn modelId="{3F629C85-9A70-4ED8-9272-2A321B278B11}" type="presOf" srcId="{6FFD8450-89B4-43D2-91D2-95DCF3432754}" destId="{1B78BF1E-F35D-40BF-8053-0FDA0666EE9C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93E39476-651F-4CA8-850D-26CDF7E840A9}" type="presOf" srcId="{F128CA6B-59B3-43D2-A43A-D893D41780DC}" destId="{56D35255-BB26-458C-8806-0D1565471FF2}" srcOrd="0" destOrd="0" presId="urn:microsoft.com/office/officeart/2005/8/layout/process2"/>
    <dgm:cxn modelId="{F3C72B81-DE50-45F4-9862-331676C57C60}" type="presParOf" srcId="{ACA2D08A-C683-4339-9764-73FCDA0371EC}" destId="{3BBBFDC7-D76C-4458-8F4D-2A7FB1B6303E}" srcOrd="0" destOrd="0" presId="urn:microsoft.com/office/officeart/2005/8/layout/process2"/>
    <dgm:cxn modelId="{ACB0E46A-C686-4443-A90C-08FF183379E4}" type="presParOf" srcId="{ACA2D08A-C683-4339-9764-73FCDA0371EC}" destId="{DFB2B1CB-7175-418A-9169-7E501F937E7E}" srcOrd="1" destOrd="0" presId="urn:microsoft.com/office/officeart/2005/8/layout/process2"/>
    <dgm:cxn modelId="{64048F2A-0794-45AC-82C6-80CBEC881564}" type="presParOf" srcId="{DFB2B1CB-7175-418A-9169-7E501F937E7E}" destId="{A966AC1A-C00B-4C52-B9FF-0F5D3244909A}" srcOrd="0" destOrd="0" presId="urn:microsoft.com/office/officeart/2005/8/layout/process2"/>
    <dgm:cxn modelId="{668F563E-CFA7-4B9F-984F-B91906930764}" type="presParOf" srcId="{ACA2D08A-C683-4339-9764-73FCDA0371EC}" destId="{965A991E-46E0-4938-AE79-D8A87B32A5BA}" srcOrd="2" destOrd="0" presId="urn:microsoft.com/office/officeart/2005/8/layout/process2"/>
    <dgm:cxn modelId="{6A82978F-3A85-4F73-9A3E-CE27134E3BCD}" type="presParOf" srcId="{ACA2D08A-C683-4339-9764-73FCDA0371EC}" destId="{2B4B263F-4B14-4084-A51E-72C348DF5192}" srcOrd="3" destOrd="0" presId="urn:microsoft.com/office/officeart/2005/8/layout/process2"/>
    <dgm:cxn modelId="{C63091AD-6454-40D7-9517-7FE329218319}" type="presParOf" srcId="{2B4B263F-4B14-4084-A51E-72C348DF5192}" destId="{FEE0E53B-CAF7-4BC2-A543-4D4B22738326}" srcOrd="0" destOrd="0" presId="urn:microsoft.com/office/officeart/2005/8/layout/process2"/>
    <dgm:cxn modelId="{937608DD-D45F-4F3C-8B7B-E93D32623112}" type="presParOf" srcId="{ACA2D08A-C683-4339-9764-73FCDA0371EC}" destId="{AB55E93F-C1AE-415E-BF57-36F030B929FE}" srcOrd="4" destOrd="0" presId="urn:microsoft.com/office/officeart/2005/8/layout/process2"/>
    <dgm:cxn modelId="{520145F0-B5F4-46F5-B085-91130224521B}" type="presParOf" srcId="{ACA2D08A-C683-4339-9764-73FCDA0371EC}" destId="{C945702B-CEFB-4CBD-91BD-C44FB0B65A3D}" srcOrd="5" destOrd="0" presId="urn:microsoft.com/office/officeart/2005/8/layout/process2"/>
    <dgm:cxn modelId="{6E3B87BC-8AF9-4EF3-B9D4-710CC4256916}" type="presParOf" srcId="{C945702B-CEFB-4CBD-91BD-C44FB0B65A3D}" destId="{1B78BF1E-F35D-40BF-8053-0FDA0666EE9C}" srcOrd="0" destOrd="0" presId="urn:microsoft.com/office/officeart/2005/8/layout/process2"/>
    <dgm:cxn modelId="{606A4EC9-27F7-47CA-B8E7-D328E9BEF51D}" type="presParOf" srcId="{ACA2D08A-C683-4339-9764-73FCDA0371EC}" destId="{9D3064A2-372B-4DF9-9530-27186C42CCAB}" srcOrd="6" destOrd="0" presId="urn:microsoft.com/office/officeart/2005/8/layout/process2"/>
    <dgm:cxn modelId="{D0887117-D68D-4D3F-869E-9CE95ADB6A49}" type="presParOf" srcId="{ACA2D08A-C683-4339-9764-73FCDA0371EC}" destId="{6417F398-EB99-437D-AD7E-D0313CD5A4C7}" srcOrd="7" destOrd="0" presId="urn:microsoft.com/office/officeart/2005/8/layout/process2"/>
    <dgm:cxn modelId="{6F3C59B7-EEDE-49AC-AA7C-EC3CD841D6E9}" type="presParOf" srcId="{6417F398-EB99-437D-AD7E-D0313CD5A4C7}" destId="{53FD7074-301B-48B7-B368-97CD81941A53}" srcOrd="0" destOrd="0" presId="urn:microsoft.com/office/officeart/2005/8/layout/process2"/>
    <dgm:cxn modelId="{7C7F3D7F-1589-419B-A65A-D20C7E174C34}" type="presParOf" srcId="{ACA2D08A-C683-4339-9764-73FCDA0371EC}" destId="{FE5A67F3-C013-4D84-8707-498F33B3AE09}" srcOrd="8" destOrd="0" presId="urn:microsoft.com/office/officeart/2005/8/layout/process2"/>
    <dgm:cxn modelId="{3930CEE3-6324-4FD2-887B-D191EC2AD267}" type="presParOf" srcId="{ACA2D08A-C683-4339-9764-73FCDA0371EC}" destId="{B163BC98-41C1-42B4-AF4F-E97B25F00C66}" srcOrd="9" destOrd="0" presId="urn:microsoft.com/office/officeart/2005/8/layout/process2"/>
    <dgm:cxn modelId="{8E58A21F-8CCB-4D0E-B494-D52963A15A20}" type="presParOf" srcId="{B163BC98-41C1-42B4-AF4F-E97B25F00C66}" destId="{6A3A8110-672A-4AC3-B94D-458652622372}" srcOrd="0" destOrd="0" presId="urn:microsoft.com/office/officeart/2005/8/layout/process2"/>
    <dgm:cxn modelId="{E292C578-F704-4258-8A7F-FF6086C55576}" type="presParOf" srcId="{ACA2D08A-C683-4339-9764-73FCDA0371EC}" destId="{654DD4F1-F45A-4A9C-93AA-30737A4C1DC6}" srcOrd="10" destOrd="0" presId="urn:microsoft.com/office/officeart/2005/8/layout/process2"/>
    <dgm:cxn modelId="{E76FC890-76D2-4ADD-A326-FFB14C662C65}" type="presParOf" srcId="{ACA2D08A-C683-4339-9764-73FCDA0371EC}" destId="{86FE1CC5-32D1-4467-9C9C-0E2AD5AB0487}" srcOrd="11" destOrd="0" presId="urn:microsoft.com/office/officeart/2005/8/layout/process2"/>
    <dgm:cxn modelId="{A8FA729C-D240-4418-AAA5-A6B36D1DCE62}" type="presParOf" srcId="{86FE1CC5-32D1-4467-9C9C-0E2AD5AB0487}" destId="{29B6FFB2-79F1-444A-B5B6-6A8D1CB299AF}" srcOrd="0" destOrd="0" presId="urn:microsoft.com/office/officeart/2005/8/layout/process2"/>
    <dgm:cxn modelId="{CF79B4DF-4E2A-4616-ABB9-613340419A2D}" type="presParOf" srcId="{ACA2D08A-C683-4339-9764-73FCDA0371EC}" destId="{56D35255-BB26-458C-8806-0D1565471FF2}" srcOrd="12" destOrd="0" presId="urn:microsoft.com/office/officeart/2005/8/layout/process2"/>
    <dgm:cxn modelId="{FD0728D3-20FE-45C8-B33F-AA216C9C5217}" type="presParOf" srcId="{ACA2D08A-C683-4339-9764-73FCDA0371EC}" destId="{D0120000-4373-4EE3-A719-CBE2D5C2DF5C}" srcOrd="13" destOrd="0" presId="urn:microsoft.com/office/officeart/2005/8/layout/process2"/>
    <dgm:cxn modelId="{A629422B-E53A-4F80-843E-918DDCE90298}" type="presParOf" srcId="{D0120000-4373-4EE3-A719-CBE2D5C2DF5C}" destId="{8E52059F-BB8E-4064-B126-4D7DCBC98EC9}" srcOrd="0" destOrd="0" presId="urn:microsoft.com/office/officeart/2005/8/layout/process2"/>
    <dgm:cxn modelId="{DA7B91B6-33B1-4769-A70C-CFC7A7259843}" type="presParOf" srcId="{ACA2D08A-C683-4339-9764-73FCDA0371EC}" destId="{BFEAE6E7-9418-41E5-B1C5-761AB42C10DA}" srcOrd="14" destOrd="0" presId="urn:microsoft.com/office/officeart/2005/8/layout/process2"/>
    <dgm:cxn modelId="{5813EB46-BF27-426C-B872-6F502FB90173}" type="presParOf" srcId="{ACA2D08A-C683-4339-9764-73FCDA0371EC}" destId="{C39C2DA7-309F-40C7-9E88-958074786E2E}" srcOrd="15" destOrd="0" presId="urn:microsoft.com/office/officeart/2005/8/layout/process2"/>
    <dgm:cxn modelId="{2DF8CCD1-D764-4DA5-824D-97B438FEA87F}" type="presParOf" srcId="{C39C2DA7-309F-40C7-9E88-958074786E2E}" destId="{4C59A48E-6F2D-4973-AC35-F7F5F32C9AFA}" srcOrd="0" destOrd="0" presId="urn:microsoft.com/office/officeart/2005/8/layout/process2"/>
    <dgm:cxn modelId="{D4AB63EF-C8D2-4905-92DD-D5B7C58237D2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FEF79A3C-8A74-4601-A5AB-ED29784C72F5}" type="presOf" srcId="{9369CA4C-5C4D-404E-AA25-738C4E279C6E}" destId="{ACA2D08A-C683-4339-9764-73FCDA0371EC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3F54AFDD-1088-434C-9493-97F607632579}" type="presOf" srcId="{A991BABF-8795-412B-A35B-9A83ED1065D6}" destId="{A966AC1A-C00B-4C52-B9FF-0F5D3244909A}" srcOrd="1" destOrd="0" presId="urn:microsoft.com/office/officeart/2005/8/layout/process2"/>
    <dgm:cxn modelId="{8FB04785-D313-4B65-ABAA-9C4033362D67}" type="presOf" srcId="{45D09D3B-0D29-449C-8EFB-38F9EB552BB4}" destId="{FE5A67F3-C013-4D84-8707-498F33B3AE09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F12723F7-FC8F-4F90-BD09-736373FFD1BD}" type="presOf" srcId="{A991BABF-8795-412B-A35B-9A83ED1065D6}" destId="{DFB2B1CB-7175-418A-9169-7E501F937E7E}" srcOrd="0" destOrd="0" presId="urn:microsoft.com/office/officeart/2005/8/layout/process2"/>
    <dgm:cxn modelId="{5DCD7FBF-EDE7-49F2-9B2B-9A82E8548767}" type="presOf" srcId="{E8CA9696-963F-4631-8C30-36FC64BFA859}" destId="{8E52059F-BB8E-4064-B126-4D7DCBC98EC9}" srcOrd="1" destOrd="0" presId="urn:microsoft.com/office/officeart/2005/8/layout/process2"/>
    <dgm:cxn modelId="{EE30173D-2B25-4B82-87F3-22A2716D1A64}" type="presOf" srcId="{58B9B694-89B6-40BF-B532-4EAB3262C007}" destId="{6A3A8110-672A-4AC3-B94D-458652622372}" srcOrd="1" destOrd="0" presId="urn:microsoft.com/office/officeart/2005/8/layout/process2"/>
    <dgm:cxn modelId="{211D186E-55BE-4D16-8C5A-E433645FF5E7}" type="presOf" srcId="{0D7CCC52-BA18-4CD5-88C1-38018E85987E}" destId="{BFEAE6E7-9418-41E5-B1C5-761AB42C10DA}" srcOrd="0" destOrd="0" presId="urn:microsoft.com/office/officeart/2005/8/layout/process2"/>
    <dgm:cxn modelId="{648555B1-4586-4DE5-88A0-97B1801B39DB}" type="presOf" srcId="{F128CA6B-59B3-43D2-A43A-D893D41780DC}" destId="{56D35255-BB26-458C-8806-0D1565471FF2}" srcOrd="0" destOrd="0" presId="urn:microsoft.com/office/officeart/2005/8/layout/process2"/>
    <dgm:cxn modelId="{6768D2FF-0489-4BC4-8765-FEBA0636A265}" type="presOf" srcId="{03D6F011-0AEC-434D-899B-63B1C043DB8C}" destId="{86FE1CC5-32D1-4467-9C9C-0E2AD5AB0487}" srcOrd="0" destOrd="0" presId="urn:microsoft.com/office/officeart/2005/8/layout/process2"/>
    <dgm:cxn modelId="{D03AD0D3-59A2-43E6-87D4-E8DC94F7B9D9}" type="presOf" srcId="{E8E03D60-B94B-4C49-8079-2942FF36E42C}" destId="{4C59A48E-6F2D-4973-AC35-F7F5F32C9AFA}" srcOrd="1" destOrd="0" presId="urn:microsoft.com/office/officeart/2005/8/layout/process2"/>
    <dgm:cxn modelId="{B7388CC0-A9D2-439E-B371-5D3AF58220D9}" type="presOf" srcId="{E9C8239A-F857-4F1C-9325-14A0F2144C13}" destId="{3BBBFDC7-D76C-4458-8F4D-2A7FB1B6303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4DB435C3-58E9-4FD6-85CD-6A17342F65E7}" type="presOf" srcId="{E8E03D60-B94B-4C49-8079-2942FF36E42C}" destId="{C39C2DA7-309F-40C7-9E88-958074786E2E}" srcOrd="0" destOrd="0" presId="urn:microsoft.com/office/officeart/2005/8/layout/process2"/>
    <dgm:cxn modelId="{377D46C5-60DE-47FD-AE7F-3A35F11B6DAF}" type="presOf" srcId="{E8CA9696-963F-4631-8C30-36FC64BFA859}" destId="{D0120000-4373-4EE3-A719-CBE2D5C2DF5C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37280F6-3FA0-45A1-B5CD-016176A0B61D}" type="presOf" srcId="{ED779350-B19B-453F-B8F5-3B67A502A2CB}" destId="{AB55E93F-C1AE-415E-BF57-36F030B929FE}" srcOrd="0" destOrd="0" presId="urn:microsoft.com/office/officeart/2005/8/layout/process2"/>
    <dgm:cxn modelId="{5498AD76-306C-4BF8-9FD9-FC788147E9D6}" type="presOf" srcId="{CB32E19B-E20E-4927-A257-B3F06687A80C}" destId="{F3527357-3AB1-40FE-A88F-6F5033F614B3}" srcOrd="0" destOrd="0" presId="urn:microsoft.com/office/officeart/2005/8/layout/process2"/>
    <dgm:cxn modelId="{ACB7FC74-69A1-4767-BEF8-F5F7D7E4FA52}" type="presOf" srcId="{0AF0E7B4-19CD-4A59-9DA3-DED03009D3E3}" destId="{FEE0E53B-CAF7-4BC2-A543-4D4B22738326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5EE8A593-A0B8-451A-87C0-166932200206}" type="presOf" srcId="{6FFD8450-89B4-43D2-91D2-95DCF3432754}" destId="{1B78BF1E-F35D-40BF-8053-0FDA0666EE9C}" srcOrd="1" destOrd="0" presId="urn:microsoft.com/office/officeart/2005/8/layout/process2"/>
    <dgm:cxn modelId="{8E50729E-1770-4DAE-BA08-33C5A0CE05C7}" type="presOf" srcId="{354110A8-3251-4024-AF96-ED07F24BE84E}" destId="{965A991E-46E0-4938-AE79-D8A87B32A5BA}" srcOrd="0" destOrd="0" presId="urn:microsoft.com/office/officeart/2005/8/layout/process2"/>
    <dgm:cxn modelId="{11674B00-F3A8-4A61-A4BE-5244E652A803}" type="presOf" srcId="{6FFD8450-89B4-43D2-91D2-95DCF3432754}" destId="{C945702B-CEFB-4CBD-91BD-C44FB0B65A3D}" srcOrd="0" destOrd="0" presId="urn:microsoft.com/office/officeart/2005/8/layout/process2"/>
    <dgm:cxn modelId="{1C7E6DAE-C552-4D97-BDC4-8F6FFCB15BAB}" type="presOf" srcId="{0AF0E7B4-19CD-4A59-9DA3-DED03009D3E3}" destId="{2B4B263F-4B14-4084-A51E-72C348DF5192}" srcOrd="0" destOrd="0" presId="urn:microsoft.com/office/officeart/2005/8/layout/process2"/>
    <dgm:cxn modelId="{196F5ADA-38E1-4884-9A0F-1304C2656901}" type="presOf" srcId="{17895556-1A56-42A7-BD5C-713CC1AF39D1}" destId="{9D3064A2-372B-4DF9-9530-27186C42CCAB}" srcOrd="0" destOrd="0" presId="urn:microsoft.com/office/officeart/2005/8/layout/process2"/>
    <dgm:cxn modelId="{6941AF11-D242-4D54-9B77-87E38B9D0B7B}" type="presOf" srcId="{2A4384A0-1EA7-45CE-8380-B3198AED4561}" destId="{6417F398-EB99-437D-AD7E-D0313CD5A4C7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059FA240-AD46-473B-A9EC-20AEEA271A17}" type="presOf" srcId="{03D6F011-0AEC-434D-899B-63B1C043DB8C}" destId="{29B6FFB2-79F1-444A-B5B6-6A8D1CB299AF}" srcOrd="1" destOrd="0" presId="urn:microsoft.com/office/officeart/2005/8/layout/process2"/>
    <dgm:cxn modelId="{F26CD7F2-740C-4F77-BBE9-AB0CA89CCF73}" type="presOf" srcId="{BE4839F4-6E89-4425-AE37-3417821897B3}" destId="{654DD4F1-F45A-4A9C-93AA-30737A4C1DC6}" srcOrd="0" destOrd="0" presId="urn:microsoft.com/office/officeart/2005/8/layout/process2"/>
    <dgm:cxn modelId="{2936FEED-02CD-4178-8720-8AC22B989A13}" type="presOf" srcId="{2A4384A0-1EA7-45CE-8380-B3198AED4561}" destId="{53FD7074-301B-48B7-B368-97CD81941A53}" srcOrd="1" destOrd="0" presId="urn:microsoft.com/office/officeart/2005/8/layout/process2"/>
    <dgm:cxn modelId="{4819BA66-90C2-456C-A26D-27F3876D11CC}" type="presOf" srcId="{58B9B694-89B6-40BF-B532-4EAB3262C007}" destId="{B163BC98-41C1-42B4-AF4F-E97B25F00C6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02090A55-2611-4A29-B9C9-24789054CFF7}" type="presParOf" srcId="{ACA2D08A-C683-4339-9764-73FCDA0371EC}" destId="{3BBBFDC7-D76C-4458-8F4D-2A7FB1B6303E}" srcOrd="0" destOrd="0" presId="urn:microsoft.com/office/officeart/2005/8/layout/process2"/>
    <dgm:cxn modelId="{89C29905-D0B4-4756-9F6F-ACD01FCA3544}" type="presParOf" srcId="{ACA2D08A-C683-4339-9764-73FCDA0371EC}" destId="{DFB2B1CB-7175-418A-9169-7E501F937E7E}" srcOrd="1" destOrd="0" presId="urn:microsoft.com/office/officeart/2005/8/layout/process2"/>
    <dgm:cxn modelId="{0992EDB9-84B1-435E-9F22-8510A8D62D3B}" type="presParOf" srcId="{DFB2B1CB-7175-418A-9169-7E501F937E7E}" destId="{A966AC1A-C00B-4C52-B9FF-0F5D3244909A}" srcOrd="0" destOrd="0" presId="urn:microsoft.com/office/officeart/2005/8/layout/process2"/>
    <dgm:cxn modelId="{898D8796-10BF-46D3-AB29-065A94B5C5B2}" type="presParOf" srcId="{ACA2D08A-C683-4339-9764-73FCDA0371EC}" destId="{965A991E-46E0-4938-AE79-D8A87B32A5BA}" srcOrd="2" destOrd="0" presId="urn:microsoft.com/office/officeart/2005/8/layout/process2"/>
    <dgm:cxn modelId="{2AABBADD-E343-493B-A315-92D4E9A4C676}" type="presParOf" srcId="{ACA2D08A-C683-4339-9764-73FCDA0371EC}" destId="{2B4B263F-4B14-4084-A51E-72C348DF5192}" srcOrd="3" destOrd="0" presId="urn:microsoft.com/office/officeart/2005/8/layout/process2"/>
    <dgm:cxn modelId="{5C243535-9BBF-4B6C-A517-8C0FD5D82B7A}" type="presParOf" srcId="{2B4B263F-4B14-4084-A51E-72C348DF5192}" destId="{FEE0E53B-CAF7-4BC2-A543-4D4B22738326}" srcOrd="0" destOrd="0" presId="urn:microsoft.com/office/officeart/2005/8/layout/process2"/>
    <dgm:cxn modelId="{9A500E9B-1744-4E72-B4D7-AEF74A014D98}" type="presParOf" srcId="{ACA2D08A-C683-4339-9764-73FCDA0371EC}" destId="{AB55E93F-C1AE-415E-BF57-36F030B929FE}" srcOrd="4" destOrd="0" presId="urn:microsoft.com/office/officeart/2005/8/layout/process2"/>
    <dgm:cxn modelId="{AD06DB7F-A21C-4A25-A7E1-02C371370737}" type="presParOf" srcId="{ACA2D08A-C683-4339-9764-73FCDA0371EC}" destId="{C945702B-CEFB-4CBD-91BD-C44FB0B65A3D}" srcOrd="5" destOrd="0" presId="urn:microsoft.com/office/officeart/2005/8/layout/process2"/>
    <dgm:cxn modelId="{BA06058E-E535-4127-8158-6F9BD6D62376}" type="presParOf" srcId="{C945702B-CEFB-4CBD-91BD-C44FB0B65A3D}" destId="{1B78BF1E-F35D-40BF-8053-0FDA0666EE9C}" srcOrd="0" destOrd="0" presId="urn:microsoft.com/office/officeart/2005/8/layout/process2"/>
    <dgm:cxn modelId="{526072A1-140A-4D0E-8653-D3292F963328}" type="presParOf" srcId="{ACA2D08A-C683-4339-9764-73FCDA0371EC}" destId="{9D3064A2-372B-4DF9-9530-27186C42CCAB}" srcOrd="6" destOrd="0" presId="urn:microsoft.com/office/officeart/2005/8/layout/process2"/>
    <dgm:cxn modelId="{22720A7C-48BA-4F13-8BC1-2D79533354A6}" type="presParOf" srcId="{ACA2D08A-C683-4339-9764-73FCDA0371EC}" destId="{6417F398-EB99-437D-AD7E-D0313CD5A4C7}" srcOrd="7" destOrd="0" presId="urn:microsoft.com/office/officeart/2005/8/layout/process2"/>
    <dgm:cxn modelId="{5EDC1E5B-DCF5-4D57-9776-41622D6AFBCF}" type="presParOf" srcId="{6417F398-EB99-437D-AD7E-D0313CD5A4C7}" destId="{53FD7074-301B-48B7-B368-97CD81941A53}" srcOrd="0" destOrd="0" presId="urn:microsoft.com/office/officeart/2005/8/layout/process2"/>
    <dgm:cxn modelId="{8C5A07F1-933C-42EE-BF2F-9454BE53CA7A}" type="presParOf" srcId="{ACA2D08A-C683-4339-9764-73FCDA0371EC}" destId="{FE5A67F3-C013-4D84-8707-498F33B3AE09}" srcOrd="8" destOrd="0" presId="urn:microsoft.com/office/officeart/2005/8/layout/process2"/>
    <dgm:cxn modelId="{BFC81FF8-7BDA-4116-93D3-A4D44E07D86A}" type="presParOf" srcId="{ACA2D08A-C683-4339-9764-73FCDA0371EC}" destId="{B163BC98-41C1-42B4-AF4F-E97B25F00C66}" srcOrd="9" destOrd="0" presId="urn:microsoft.com/office/officeart/2005/8/layout/process2"/>
    <dgm:cxn modelId="{2F6E3969-6176-4F69-8707-4763EA6977CB}" type="presParOf" srcId="{B163BC98-41C1-42B4-AF4F-E97B25F00C66}" destId="{6A3A8110-672A-4AC3-B94D-458652622372}" srcOrd="0" destOrd="0" presId="urn:microsoft.com/office/officeart/2005/8/layout/process2"/>
    <dgm:cxn modelId="{2C69B0B8-2DB2-4120-B8A9-AB7A35E7A33C}" type="presParOf" srcId="{ACA2D08A-C683-4339-9764-73FCDA0371EC}" destId="{654DD4F1-F45A-4A9C-93AA-30737A4C1DC6}" srcOrd="10" destOrd="0" presId="urn:microsoft.com/office/officeart/2005/8/layout/process2"/>
    <dgm:cxn modelId="{F40329BD-8369-4A14-95D7-64852AC3B025}" type="presParOf" srcId="{ACA2D08A-C683-4339-9764-73FCDA0371EC}" destId="{86FE1CC5-32D1-4467-9C9C-0E2AD5AB0487}" srcOrd="11" destOrd="0" presId="urn:microsoft.com/office/officeart/2005/8/layout/process2"/>
    <dgm:cxn modelId="{A7FDAE18-FB71-4532-BBB4-C403586854E6}" type="presParOf" srcId="{86FE1CC5-32D1-4467-9C9C-0E2AD5AB0487}" destId="{29B6FFB2-79F1-444A-B5B6-6A8D1CB299AF}" srcOrd="0" destOrd="0" presId="urn:microsoft.com/office/officeart/2005/8/layout/process2"/>
    <dgm:cxn modelId="{E4D1D2CC-503C-410C-8997-DB6880C02E05}" type="presParOf" srcId="{ACA2D08A-C683-4339-9764-73FCDA0371EC}" destId="{56D35255-BB26-458C-8806-0D1565471FF2}" srcOrd="12" destOrd="0" presId="urn:microsoft.com/office/officeart/2005/8/layout/process2"/>
    <dgm:cxn modelId="{F0B22596-56C9-4954-AC0F-6B39DC415C3E}" type="presParOf" srcId="{ACA2D08A-C683-4339-9764-73FCDA0371EC}" destId="{D0120000-4373-4EE3-A719-CBE2D5C2DF5C}" srcOrd="13" destOrd="0" presId="urn:microsoft.com/office/officeart/2005/8/layout/process2"/>
    <dgm:cxn modelId="{6C89CC0D-8F35-42A8-BAD4-DD6063D86E4C}" type="presParOf" srcId="{D0120000-4373-4EE3-A719-CBE2D5C2DF5C}" destId="{8E52059F-BB8E-4064-B126-4D7DCBC98EC9}" srcOrd="0" destOrd="0" presId="urn:microsoft.com/office/officeart/2005/8/layout/process2"/>
    <dgm:cxn modelId="{BB7E8C91-542B-4E0B-A85D-E8B032D0C62B}" type="presParOf" srcId="{ACA2D08A-C683-4339-9764-73FCDA0371EC}" destId="{BFEAE6E7-9418-41E5-B1C5-761AB42C10DA}" srcOrd="14" destOrd="0" presId="urn:microsoft.com/office/officeart/2005/8/layout/process2"/>
    <dgm:cxn modelId="{58EC83D5-F773-4693-A50A-3F1271AD07E3}" type="presParOf" srcId="{ACA2D08A-C683-4339-9764-73FCDA0371EC}" destId="{C39C2DA7-309F-40C7-9E88-958074786E2E}" srcOrd="15" destOrd="0" presId="urn:microsoft.com/office/officeart/2005/8/layout/process2"/>
    <dgm:cxn modelId="{08957D19-010B-4EA0-8F2B-7CAE0BB07132}" type="presParOf" srcId="{C39C2DA7-309F-40C7-9E88-958074786E2E}" destId="{4C59A48E-6F2D-4973-AC35-F7F5F32C9AFA}" srcOrd="0" destOrd="0" presId="urn:microsoft.com/office/officeart/2005/8/layout/process2"/>
    <dgm:cxn modelId="{273BD8EB-DBB0-4DB6-98F9-D106AF9FAC2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ACE9A1-4192-4460-9A5B-38317D6A56FB}" type="presOf" srcId="{58B9B694-89B6-40BF-B532-4EAB3262C007}" destId="{6A3A8110-672A-4AC3-B94D-458652622372}" srcOrd="1" destOrd="0" presId="urn:microsoft.com/office/officeart/2005/8/layout/process2"/>
    <dgm:cxn modelId="{DD1F20E0-312A-48F2-9743-0D2B2745C86C}" type="presOf" srcId="{0D7CCC52-BA18-4CD5-88C1-38018E85987E}" destId="{BFEAE6E7-9418-41E5-B1C5-761AB42C10DA}" srcOrd="0" destOrd="0" presId="urn:microsoft.com/office/officeart/2005/8/layout/process2"/>
    <dgm:cxn modelId="{A8C0A5D9-292D-49B0-B533-DAECC51D0872}" type="presOf" srcId="{E8E03D60-B94B-4C49-8079-2942FF36E42C}" destId="{4C59A48E-6F2D-4973-AC35-F7F5F32C9AFA}" srcOrd="1" destOrd="0" presId="urn:microsoft.com/office/officeart/2005/8/layout/process2"/>
    <dgm:cxn modelId="{1A0E30F8-649B-478C-882F-8FC4BF23D9A5}" type="presOf" srcId="{9369CA4C-5C4D-404E-AA25-738C4E279C6E}" destId="{ACA2D08A-C683-4339-9764-73FCDA0371EC}" srcOrd="0" destOrd="0" presId="urn:microsoft.com/office/officeart/2005/8/layout/process2"/>
    <dgm:cxn modelId="{6FB49797-0497-4F9A-A069-468CA154953E}" type="presOf" srcId="{354110A8-3251-4024-AF96-ED07F24BE84E}" destId="{965A991E-46E0-4938-AE79-D8A87B32A5BA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2476C65-ECCA-409D-B224-EE142E188BC5}" type="presOf" srcId="{E8CA9696-963F-4631-8C30-36FC64BFA859}" destId="{D0120000-4373-4EE3-A719-CBE2D5C2DF5C}" srcOrd="0" destOrd="0" presId="urn:microsoft.com/office/officeart/2005/8/layout/process2"/>
    <dgm:cxn modelId="{002A3F06-F8AC-461D-9D25-F8C434786B04}" type="presOf" srcId="{BE4839F4-6E89-4425-AE37-3417821897B3}" destId="{654DD4F1-F45A-4A9C-93AA-30737A4C1DC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83999BEB-2B3F-49BC-966B-D31D4BD99603}" type="presOf" srcId="{F128CA6B-59B3-43D2-A43A-D893D41780DC}" destId="{56D35255-BB26-458C-8806-0D1565471FF2}" srcOrd="0" destOrd="0" presId="urn:microsoft.com/office/officeart/2005/8/layout/process2"/>
    <dgm:cxn modelId="{9EE121F5-BA9A-480A-9900-8BD43D165ABE}" type="presOf" srcId="{E9C8239A-F857-4F1C-9325-14A0F2144C13}" destId="{3BBBFDC7-D76C-4458-8F4D-2A7FB1B6303E}" srcOrd="0" destOrd="0" presId="urn:microsoft.com/office/officeart/2005/8/layout/process2"/>
    <dgm:cxn modelId="{DB7E1BD9-03BB-46CC-A525-5CB0B89181A3}" type="presOf" srcId="{03D6F011-0AEC-434D-899B-63B1C043DB8C}" destId="{86FE1CC5-32D1-4467-9C9C-0E2AD5AB0487}" srcOrd="0" destOrd="0" presId="urn:microsoft.com/office/officeart/2005/8/layout/process2"/>
    <dgm:cxn modelId="{422121AC-E7F9-4A17-A18C-D2A48D7468D5}" type="presOf" srcId="{58B9B694-89B6-40BF-B532-4EAB3262C007}" destId="{B163BC98-41C1-42B4-AF4F-E97B25F00C66}" srcOrd="0" destOrd="0" presId="urn:microsoft.com/office/officeart/2005/8/layout/process2"/>
    <dgm:cxn modelId="{1570EB31-9453-49E5-96E1-4E1471F6EB1C}" type="presOf" srcId="{6FFD8450-89B4-43D2-91D2-95DCF3432754}" destId="{C945702B-CEFB-4CBD-91BD-C44FB0B65A3D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5337470-D46B-4E08-9101-E9BD8B4F7E03}" type="presOf" srcId="{CB32E19B-E20E-4927-A257-B3F06687A80C}" destId="{F3527357-3AB1-40FE-A88F-6F5033F614B3}" srcOrd="0" destOrd="0" presId="urn:microsoft.com/office/officeart/2005/8/layout/process2"/>
    <dgm:cxn modelId="{7CE6B274-1DE4-4213-9420-D2891B337649}" type="presOf" srcId="{2A4384A0-1EA7-45CE-8380-B3198AED4561}" destId="{53FD7074-301B-48B7-B368-97CD81941A53}" srcOrd="1" destOrd="0" presId="urn:microsoft.com/office/officeart/2005/8/layout/process2"/>
    <dgm:cxn modelId="{E65167AC-BE8A-4128-948D-3E21508DD58F}" type="presOf" srcId="{17895556-1A56-42A7-BD5C-713CC1AF39D1}" destId="{9D3064A2-372B-4DF9-9530-27186C42CCAB}" srcOrd="0" destOrd="0" presId="urn:microsoft.com/office/officeart/2005/8/layout/process2"/>
    <dgm:cxn modelId="{CFC5DFAE-16A4-4DFA-9660-0D127E754DBF}" type="presOf" srcId="{2A4384A0-1EA7-45CE-8380-B3198AED4561}" destId="{6417F398-EB99-437D-AD7E-D0313CD5A4C7}" srcOrd="0" destOrd="0" presId="urn:microsoft.com/office/officeart/2005/8/layout/process2"/>
    <dgm:cxn modelId="{B14BB7F2-33C9-4A26-9023-25898DC2E513}" type="presOf" srcId="{A991BABF-8795-412B-A35B-9A83ED1065D6}" destId="{A966AC1A-C00B-4C52-B9FF-0F5D3244909A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3DE616EF-5DBE-4A3B-85B2-4CEDACE166F5}" type="presOf" srcId="{E8CA9696-963F-4631-8C30-36FC64BFA859}" destId="{8E52059F-BB8E-4064-B126-4D7DCBC98EC9}" srcOrd="1" destOrd="0" presId="urn:microsoft.com/office/officeart/2005/8/layout/process2"/>
    <dgm:cxn modelId="{BC538CE5-7A01-468A-9A67-1447176EAC37}" type="presOf" srcId="{6FFD8450-89B4-43D2-91D2-95DCF3432754}" destId="{1B78BF1E-F35D-40BF-8053-0FDA0666EE9C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D7814CC-A3B1-4FF9-AFA5-6AF721ECE3CB}" type="presOf" srcId="{A991BABF-8795-412B-A35B-9A83ED1065D6}" destId="{DFB2B1CB-7175-418A-9169-7E501F937E7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4EC577D-D97C-43C8-A009-5F4427BB4DE8}" type="presOf" srcId="{0AF0E7B4-19CD-4A59-9DA3-DED03009D3E3}" destId="{FEE0E53B-CAF7-4BC2-A543-4D4B22738326}" srcOrd="1" destOrd="0" presId="urn:microsoft.com/office/officeart/2005/8/layout/process2"/>
    <dgm:cxn modelId="{950E3970-A902-4588-8A66-89A5ECCFADB6}" type="presOf" srcId="{E8E03D60-B94B-4C49-8079-2942FF36E42C}" destId="{C39C2DA7-309F-40C7-9E88-958074786E2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743CA4A-2BC6-4E62-A435-C3D3BBC7383E}" type="presOf" srcId="{ED779350-B19B-453F-B8F5-3B67A502A2CB}" destId="{AB55E93F-C1AE-415E-BF57-36F030B929FE}" srcOrd="0" destOrd="0" presId="urn:microsoft.com/office/officeart/2005/8/layout/process2"/>
    <dgm:cxn modelId="{26925775-D786-4596-B747-4F662328ECF0}" type="presOf" srcId="{03D6F011-0AEC-434D-899B-63B1C043DB8C}" destId="{29B6FFB2-79F1-444A-B5B6-6A8D1CB299AF}" srcOrd="1" destOrd="0" presId="urn:microsoft.com/office/officeart/2005/8/layout/process2"/>
    <dgm:cxn modelId="{4573B158-4310-4312-8032-A41B3262CE7F}" type="presOf" srcId="{0AF0E7B4-19CD-4A59-9DA3-DED03009D3E3}" destId="{2B4B263F-4B14-4084-A51E-72C348DF5192}" srcOrd="0" destOrd="0" presId="urn:microsoft.com/office/officeart/2005/8/layout/process2"/>
    <dgm:cxn modelId="{73361265-664E-40C6-9FA6-CD124DB66EAF}" type="presOf" srcId="{45D09D3B-0D29-449C-8EFB-38F9EB552BB4}" destId="{FE5A67F3-C013-4D84-8707-498F33B3AE09}" srcOrd="0" destOrd="0" presId="urn:microsoft.com/office/officeart/2005/8/layout/process2"/>
    <dgm:cxn modelId="{9BACFB60-D6D8-4206-8372-08B7E0C444D2}" type="presParOf" srcId="{ACA2D08A-C683-4339-9764-73FCDA0371EC}" destId="{3BBBFDC7-D76C-4458-8F4D-2A7FB1B6303E}" srcOrd="0" destOrd="0" presId="urn:microsoft.com/office/officeart/2005/8/layout/process2"/>
    <dgm:cxn modelId="{E9300FF8-2FA2-4FFD-8C2A-E241D9EC7E1D}" type="presParOf" srcId="{ACA2D08A-C683-4339-9764-73FCDA0371EC}" destId="{DFB2B1CB-7175-418A-9169-7E501F937E7E}" srcOrd="1" destOrd="0" presId="urn:microsoft.com/office/officeart/2005/8/layout/process2"/>
    <dgm:cxn modelId="{D4C8266C-A64B-411A-8078-3D898E9EA9E4}" type="presParOf" srcId="{DFB2B1CB-7175-418A-9169-7E501F937E7E}" destId="{A966AC1A-C00B-4C52-B9FF-0F5D3244909A}" srcOrd="0" destOrd="0" presId="urn:microsoft.com/office/officeart/2005/8/layout/process2"/>
    <dgm:cxn modelId="{B8676EDC-EDC8-4319-8C7A-5E702BDAC6FD}" type="presParOf" srcId="{ACA2D08A-C683-4339-9764-73FCDA0371EC}" destId="{965A991E-46E0-4938-AE79-D8A87B32A5BA}" srcOrd="2" destOrd="0" presId="urn:microsoft.com/office/officeart/2005/8/layout/process2"/>
    <dgm:cxn modelId="{A8AA151C-ACEF-470E-8C6D-472F516587B5}" type="presParOf" srcId="{ACA2D08A-C683-4339-9764-73FCDA0371EC}" destId="{2B4B263F-4B14-4084-A51E-72C348DF5192}" srcOrd="3" destOrd="0" presId="urn:microsoft.com/office/officeart/2005/8/layout/process2"/>
    <dgm:cxn modelId="{B920B62C-7526-4195-B499-A90A4C97823F}" type="presParOf" srcId="{2B4B263F-4B14-4084-A51E-72C348DF5192}" destId="{FEE0E53B-CAF7-4BC2-A543-4D4B22738326}" srcOrd="0" destOrd="0" presId="urn:microsoft.com/office/officeart/2005/8/layout/process2"/>
    <dgm:cxn modelId="{F0E47322-49DA-46F1-80A1-BF8E5F87A27A}" type="presParOf" srcId="{ACA2D08A-C683-4339-9764-73FCDA0371EC}" destId="{AB55E93F-C1AE-415E-BF57-36F030B929FE}" srcOrd="4" destOrd="0" presId="urn:microsoft.com/office/officeart/2005/8/layout/process2"/>
    <dgm:cxn modelId="{46D88BBC-CF39-425E-A9E0-3B24068A839D}" type="presParOf" srcId="{ACA2D08A-C683-4339-9764-73FCDA0371EC}" destId="{C945702B-CEFB-4CBD-91BD-C44FB0B65A3D}" srcOrd="5" destOrd="0" presId="urn:microsoft.com/office/officeart/2005/8/layout/process2"/>
    <dgm:cxn modelId="{EB24B78B-A60A-4C86-8DC5-F7C07A47F315}" type="presParOf" srcId="{C945702B-CEFB-4CBD-91BD-C44FB0B65A3D}" destId="{1B78BF1E-F35D-40BF-8053-0FDA0666EE9C}" srcOrd="0" destOrd="0" presId="urn:microsoft.com/office/officeart/2005/8/layout/process2"/>
    <dgm:cxn modelId="{19CC8022-310C-4D9A-A093-28411AB35B1F}" type="presParOf" srcId="{ACA2D08A-C683-4339-9764-73FCDA0371EC}" destId="{9D3064A2-372B-4DF9-9530-27186C42CCAB}" srcOrd="6" destOrd="0" presId="urn:microsoft.com/office/officeart/2005/8/layout/process2"/>
    <dgm:cxn modelId="{B78C6DB0-EF6B-454A-B6F2-A7EE40990721}" type="presParOf" srcId="{ACA2D08A-C683-4339-9764-73FCDA0371EC}" destId="{6417F398-EB99-437D-AD7E-D0313CD5A4C7}" srcOrd="7" destOrd="0" presId="urn:microsoft.com/office/officeart/2005/8/layout/process2"/>
    <dgm:cxn modelId="{39271CC0-0227-4E2D-9DC1-06385F85E64B}" type="presParOf" srcId="{6417F398-EB99-437D-AD7E-D0313CD5A4C7}" destId="{53FD7074-301B-48B7-B368-97CD81941A53}" srcOrd="0" destOrd="0" presId="urn:microsoft.com/office/officeart/2005/8/layout/process2"/>
    <dgm:cxn modelId="{3B41B1B9-0CBC-4063-B66B-0F918CCEA3FF}" type="presParOf" srcId="{ACA2D08A-C683-4339-9764-73FCDA0371EC}" destId="{FE5A67F3-C013-4D84-8707-498F33B3AE09}" srcOrd="8" destOrd="0" presId="urn:microsoft.com/office/officeart/2005/8/layout/process2"/>
    <dgm:cxn modelId="{94F039F1-E66A-40E8-A800-5579215DD68E}" type="presParOf" srcId="{ACA2D08A-C683-4339-9764-73FCDA0371EC}" destId="{B163BC98-41C1-42B4-AF4F-E97B25F00C66}" srcOrd="9" destOrd="0" presId="urn:microsoft.com/office/officeart/2005/8/layout/process2"/>
    <dgm:cxn modelId="{BE386EC5-E6AF-44A8-AC3D-2D9F953131A1}" type="presParOf" srcId="{B163BC98-41C1-42B4-AF4F-E97B25F00C66}" destId="{6A3A8110-672A-4AC3-B94D-458652622372}" srcOrd="0" destOrd="0" presId="urn:microsoft.com/office/officeart/2005/8/layout/process2"/>
    <dgm:cxn modelId="{80A51AFE-3D4D-4D55-A151-9AB9CDCDD84F}" type="presParOf" srcId="{ACA2D08A-C683-4339-9764-73FCDA0371EC}" destId="{654DD4F1-F45A-4A9C-93AA-30737A4C1DC6}" srcOrd="10" destOrd="0" presId="urn:microsoft.com/office/officeart/2005/8/layout/process2"/>
    <dgm:cxn modelId="{19ACCAF0-5A77-41E6-9960-89B439336F19}" type="presParOf" srcId="{ACA2D08A-C683-4339-9764-73FCDA0371EC}" destId="{86FE1CC5-32D1-4467-9C9C-0E2AD5AB0487}" srcOrd="11" destOrd="0" presId="urn:microsoft.com/office/officeart/2005/8/layout/process2"/>
    <dgm:cxn modelId="{D24B3C8E-563E-4435-AF49-36BAFBCE6E20}" type="presParOf" srcId="{86FE1CC5-32D1-4467-9C9C-0E2AD5AB0487}" destId="{29B6FFB2-79F1-444A-B5B6-6A8D1CB299AF}" srcOrd="0" destOrd="0" presId="urn:microsoft.com/office/officeart/2005/8/layout/process2"/>
    <dgm:cxn modelId="{99B89E32-6FF0-4370-B95D-14595F8FB237}" type="presParOf" srcId="{ACA2D08A-C683-4339-9764-73FCDA0371EC}" destId="{56D35255-BB26-458C-8806-0D1565471FF2}" srcOrd="12" destOrd="0" presId="urn:microsoft.com/office/officeart/2005/8/layout/process2"/>
    <dgm:cxn modelId="{A95A3AA8-4858-4957-927D-8CDC7F6BAFE3}" type="presParOf" srcId="{ACA2D08A-C683-4339-9764-73FCDA0371EC}" destId="{D0120000-4373-4EE3-A719-CBE2D5C2DF5C}" srcOrd="13" destOrd="0" presId="urn:microsoft.com/office/officeart/2005/8/layout/process2"/>
    <dgm:cxn modelId="{3F8313C3-085E-4289-9B58-2181B1CA46FB}" type="presParOf" srcId="{D0120000-4373-4EE3-A719-CBE2D5C2DF5C}" destId="{8E52059F-BB8E-4064-B126-4D7DCBC98EC9}" srcOrd="0" destOrd="0" presId="urn:microsoft.com/office/officeart/2005/8/layout/process2"/>
    <dgm:cxn modelId="{1A98FA03-B160-4B88-9531-8D4D0D73F0CE}" type="presParOf" srcId="{ACA2D08A-C683-4339-9764-73FCDA0371EC}" destId="{BFEAE6E7-9418-41E5-B1C5-761AB42C10DA}" srcOrd="14" destOrd="0" presId="urn:microsoft.com/office/officeart/2005/8/layout/process2"/>
    <dgm:cxn modelId="{EC55D1A5-2AFD-42BD-A8C7-FD48490AACB6}" type="presParOf" srcId="{ACA2D08A-C683-4339-9764-73FCDA0371EC}" destId="{C39C2DA7-309F-40C7-9E88-958074786E2E}" srcOrd="15" destOrd="0" presId="urn:microsoft.com/office/officeart/2005/8/layout/process2"/>
    <dgm:cxn modelId="{4E46E540-C72D-453D-BA5E-8795B2D80024}" type="presParOf" srcId="{C39C2DA7-309F-40C7-9E88-958074786E2E}" destId="{4C59A48E-6F2D-4973-AC35-F7F5F32C9AFA}" srcOrd="0" destOrd="0" presId="urn:microsoft.com/office/officeart/2005/8/layout/process2"/>
    <dgm:cxn modelId="{B389E0A3-0265-4D62-8F7E-AE32E4F4F795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8B1725-5A5A-4BA6-BC76-6480FA1B3F72}" type="presOf" srcId="{E8CA9696-963F-4631-8C30-36FC64BFA859}" destId="{8E52059F-BB8E-4064-B126-4D7DCBC98EC9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6CDC32E7-208C-47D7-B045-A08DC50DD995}" type="presOf" srcId="{9369CA4C-5C4D-404E-AA25-738C4E279C6E}" destId="{ACA2D08A-C683-4339-9764-73FCDA0371EC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C836265-0F71-4AEB-BC61-C4043FEBE93F}" type="presOf" srcId="{03D6F011-0AEC-434D-899B-63B1C043DB8C}" destId="{86FE1CC5-32D1-4467-9C9C-0E2AD5AB0487}" srcOrd="0" destOrd="0" presId="urn:microsoft.com/office/officeart/2005/8/layout/process2"/>
    <dgm:cxn modelId="{A4C96AF4-A25C-4FAB-85CF-3C9B300C42F9}" type="presOf" srcId="{17895556-1A56-42A7-BD5C-713CC1AF39D1}" destId="{9D3064A2-372B-4DF9-9530-27186C42CCAB}" srcOrd="0" destOrd="0" presId="urn:microsoft.com/office/officeart/2005/8/layout/process2"/>
    <dgm:cxn modelId="{8FC6A7C6-792E-4A95-AC61-E0B639446AC8}" type="presOf" srcId="{E9C8239A-F857-4F1C-9325-14A0F2144C13}" destId="{3BBBFDC7-D76C-4458-8F4D-2A7FB1B6303E}" srcOrd="0" destOrd="0" presId="urn:microsoft.com/office/officeart/2005/8/layout/process2"/>
    <dgm:cxn modelId="{7E6F8D96-CF3A-4D3D-8573-0F316BFC423F}" type="presOf" srcId="{BE4839F4-6E89-4425-AE37-3417821897B3}" destId="{654DD4F1-F45A-4A9C-93AA-30737A4C1DC6}" srcOrd="0" destOrd="0" presId="urn:microsoft.com/office/officeart/2005/8/layout/process2"/>
    <dgm:cxn modelId="{5A4465B9-2D71-4B60-B2C4-C68F116BA44E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2E953013-0D77-4D9A-92AC-1AA1B6AFB2F2}" type="presOf" srcId="{03D6F011-0AEC-434D-899B-63B1C043DB8C}" destId="{29B6FFB2-79F1-444A-B5B6-6A8D1CB299AF}" srcOrd="1" destOrd="0" presId="urn:microsoft.com/office/officeart/2005/8/layout/process2"/>
    <dgm:cxn modelId="{E3A156CE-62FC-4729-8A32-AB160BD0E956}" type="presOf" srcId="{ED779350-B19B-453F-B8F5-3B67A502A2CB}" destId="{AB55E93F-C1AE-415E-BF57-36F030B929FE}" srcOrd="0" destOrd="0" presId="urn:microsoft.com/office/officeart/2005/8/layout/process2"/>
    <dgm:cxn modelId="{80E3C88F-14BF-4996-BCDA-0DD2BBA5485B}" type="presOf" srcId="{45D09D3B-0D29-449C-8EFB-38F9EB552BB4}" destId="{FE5A67F3-C013-4D84-8707-498F33B3AE09}" srcOrd="0" destOrd="0" presId="urn:microsoft.com/office/officeart/2005/8/layout/process2"/>
    <dgm:cxn modelId="{81F829BB-EB84-404C-B2A5-D73C3A5D2990}" type="presOf" srcId="{2A4384A0-1EA7-45CE-8380-B3198AED4561}" destId="{53FD7074-301B-48B7-B368-97CD81941A53}" srcOrd="1" destOrd="0" presId="urn:microsoft.com/office/officeart/2005/8/layout/process2"/>
    <dgm:cxn modelId="{DCA4F7DB-E023-4387-83DF-3B5A9383874E}" type="presOf" srcId="{354110A8-3251-4024-AF96-ED07F24BE84E}" destId="{965A991E-46E0-4938-AE79-D8A87B32A5BA}" srcOrd="0" destOrd="0" presId="urn:microsoft.com/office/officeart/2005/8/layout/process2"/>
    <dgm:cxn modelId="{17766A61-300F-413C-B695-90451311A0D4}" type="presOf" srcId="{58B9B694-89B6-40BF-B532-4EAB3262C007}" destId="{B163BC98-41C1-42B4-AF4F-E97B25F00C6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6E63A6B-4D4B-4C04-91CE-09100F290339}" type="presOf" srcId="{0D7CCC52-BA18-4CD5-88C1-38018E85987E}" destId="{BFEAE6E7-9418-41E5-B1C5-761AB42C10DA}" srcOrd="0" destOrd="0" presId="urn:microsoft.com/office/officeart/2005/8/layout/process2"/>
    <dgm:cxn modelId="{81D3E904-A0D8-4E78-96C8-AFC5E2074F61}" type="presOf" srcId="{F128CA6B-59B3-43D2-A43A-D893D41780DC}" destId="{56D35255-BB26-458C-8806-0D1565471FF2}" srcOrd="0" destOrd="0" presId="urn:microsoft.com/office/officeart/2005/8/layout/process2"/>
    <dgm:cxn modelId="{69656983-8A18-49AC-8DE9-1AC457E79D29}" type="presOf" srcId="{58B9B694-89B6-40BF-B532-4EAB3262C007}" destId="{6A3A8110-672A-4AC3-B94D-458652622372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89538998-A5B3-4274-B1E1-82167181F119}" type="presOf" srcId="{E8E03D60-B94B-4C49-8079-2942FF36E42C}" destId="{4C59A48E-6F2D-4973-AC35-F7F5F32C9AFA}" srcOrd="1" destOrd="0" presId="urn:microsoft.com/office/officeart/2005/8/layout/process2"/>
    <dgm:cxn modelId="{F13AAF12-A924-4161-A3E0-F067F639CBF1}" type="presOf" srcId="{A991BABF-8795-412B-A35B-9A83ED1065D6}" destId="{DFB2B1CB-7175-418A-9169-7E501F937E7E}" srcOrd="0" destOrd="0" presId="urn:microsoft.com/office/officeart/2005/8/layout/process2"/>
    <dgm:cxn modelId="{BB071D8E-EEBE-48C7-AB41-DA0D3FAF0E2C}" type="presOf" srcId="{A991BABF-8795-412B-A35B-9A83ED1065D6}" destId="{A966AC1A-C00B-4C52-B9FF-0F5D3244909A}" srcOrd="1" destOrd="0" presId="urn:microsoft.com/office/officeart/2005/8/layout/process2"/>
    <dgm:cxn modelId="{C6F5488C-DBE7-49EB-8409-451AA89C256E}" type="presOf" srcId="{0AF0E7B4-19CD-4A59-9DA3-DED03009D3E3}" destId="{2B4B263F-4B14-4084-A51E-72C348DF5192}" srcOrd="0" destOrd="0" presId="urn:microsoft.com/office/officeart/2005/8/layout/process2"/>
    <dgm:cxn modelId="{0A95C309-170E-4B3F-9BA0-DB324B9A5800}" type="presOf" srcId="{E8CA9696-963F-4631-8C30-36FC64BFA859}" destId="{D0120000-4373-4EE3-A719-CBE2D5C2DF5C}" srcOrd="0" destOrd="0" presId="urn:microsoft.com/office/officeart/2005/8/layout/process2"/>
    <dgm:cxn modelId="{BC303473-2D75-41AD-AA77-0654F4114EB4}" type="presOf" srcId="{CB32E19B-E20E-4927-A257-B3F06687A80C}" destId="{F3527357-3AB1-40FE-A88F-6F5033F614B3}" srcOrd="0" destOrd="0" presId="urn:microsoft.com/office/officeart/2005/8/layout/process2"/>
    <dgm:cxn modelId="{66099E18-CA20-41E9-BA1C-270090D1CF70}" type="presOf" srcId="{E8E03D60-B94B-4C49-8079-2942FF36E42C}" destId="{C39C2DA7-309F-40C7-9E88-958074786E2E}" srcOrd="0" destOrd="0" presId="urn:microsoft.com/office/officeart/2005/8/layout/process2"/>
    <dgm:cxn modelId="{17276318-DA2C-44FA-975C-2BC5B9B4EC03}" type="presOf" srcId="{6FFD8450-89B4-43D2-91D2-95DCF3432754}" destId="{1B78BF1E-F35D-40BF-8053-0FDA0666EE9C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4CE5AC8C-9D2F-4910-9D7C-BF5D135DD704}" type="presOf" srcId="{6FFD8450-89B4-43D2-91D2-95DCF3432754}" destId="{C945702B-CEFB-4CBD-91BD-C44FB0B65A3D}" srcOrd="0" destOrd="0" presId="urn:microsoft.com/office/officeart/2005/8/layout/process2"/>
    <dgm:cxn modelId="{7593AC8D-CB99-4077-BA44-105C735EEB84}" type="presOf" srcId="{2A4384A0-1EA7-45CE-8380-B3198AED4561}" destId="{6417F398-EB99-437D-AD7E-D0313CD5A4C7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556C7829-9997-47D7-947A-E4CF2CD51190}" type="presParOf" srcId="{ACA2D08A-C683-4339-9764-73FCDA0371EC}" destId="{3BBBFDC7-D76C-4458-8F4D-2A7FB1B6303E}" srcOrd="0" destOrd="0" presId="urn:microsoft.com/office/officeart/2005/8/layout/process2"/>
    <dgm:cxn modelId="{087EAEBD-F5F7-44B4-AC3F-198EFB753CD8}" type="presParOf" srcId="{ACA2D08A-C683-4339-9764-73FCDA0371EC}" destId="{DFB2B1CB-7175-418A-9169-7E501F937E7E}" srcOrd="1" destOrd="0" presId="urn:microsoft.com/office/officeart/2005/8/layout/process2"/>
    <dgm:cxn modelId="{ADE694B4-2144-41DA-A813-1297CACE13EA}" type="presParOf" srcId="{DFB2B1CB-7175-418A-9169-7E501F937E7E}" destId="{A966AC1A-C00B-4C52-B9FF-0F5D3244909A}" srcOrd="0" destOrd="0" presId="urn:microsoft.com/office/officeart/2005/8/layout/process2"/>
    <dgm:cxn modelId="{4A71B868-EFFE-49CF-B149-5FB0050A5EFB}" type="presParOf" srcId="{ACA2D08A-C683-4339-9764-73FCDA0371EC}" destId="{965A991E-46E0-4938-AE79-D8A87B32A5BA}" srcOrd="2" destOrd="0" presId="urn:microsoft.com/office/officeart/2005/8/layout/process2"/>
    <dgm:cxn modelId="{484E4DAA-3388-4DF1-80B5-938E9A8EAD85}" type="presParOf" srcId="{ACA2D08A-C683-4339-9764-73FCDA0371EC}" destId="{2B4B263F-4B14-4084-A51E-72C348DF5192}" srcOrd="3" destOrd="0" presId="urn:microsoft.com/office/officeart/2005/8/layout/process2"/>
    <dgm:cxn modelId="{67E7B291-DAA2-472C-A831-223DA7E724E4}" type="presParOf" srcId="{2B4B263F-4B14-4084-A51E-72C348DF5192}" destId="{FEE0E53B-CAF7-4BC2-A543-4D4B22738326}" srcOrd="0" destOrd="0" presId="urn:microsoft.com/office/officeart/2005/8/layout/process2"/>
    <dgm:cxn modelId="{379AF6EF-7E4F-423C-906F-779DC2FA8C2D}" type="presParOf" srcId="{ACA2D08A-C683-4339-9764-73FCDA0371EC}" destId="{AB55E93F-C1AE-415E-BF57-36F030B929FE}" srcOrd="4" destOrd="0" presId="urn:microsoft.com/office/officeart/2005/8/layout/process2"/>
    <dgm:cxn modelId="{10F59BE3-E0F6-49C8-888D-6A266F8CA8E8}" type="presParOf" srcId="{ACA2D08A-C683-4339-9764-73FCDA0371EC}" destId="{C945702B-CEFB-4CBD-91BD-C44FB0B65A3D}" srcOrd="5" destOrd="0" presId="urn:microsoft.com/office/officeart/2005/8/layout/process2"/>
    <dgm:cxn modelId="{56D8DC7C-9F8E-41F1-907F-FC110AE26EB0}" type="presParOf" srcId="{C945702B-CEFB-4CBD-91BD-C44FB0B65A3D}" destId="{1B78BF1E-F35D-40BF-8053-0FDA0666EE9C}" srcOrd="0" destOrd="0" presId="urn:microsoft.com/office/officeart/2005/8/layout/process2"/>
    <dgm:cxn modelId="{B4C3E7B4-2491-41E1-8FBD-14781E33E3C6}" type="presParOf" srcId="{ACA2D08A-C683-4339-9764-73FCDA0371EC}" destId="{9D3064A2-372B-4DF9-9530-27186C42CCAB}" srcOrd="6" destOrd="0" presId="urn:microsoft.com/office/officeart/2005/8/layout/process2"/>
    <dgm:cxn modelId="{DE9D8280-E9F4-4BBA-8AFA-B680376AE49C}" type="presParOf" srcId="{ACA2D08A-C683-4339-9764-73FCDA0371EC}" destId="{6417F398-EB99-437D-AD7E-D0313CD5A4C7}" srcOrd="7" destOrd="0" presId="urn:microsoft.com/office/officeart/2005/8/layout/process2"/>
    <dgm:cxn modelId="{95054C76-6DB1-4CB8-A03A-7F4C012135DE}" type="presParOf" srcId="{6417F398-EB99-437D-AD7E-D0313CD5A4C7}" destId="{53FD7074-301B-48B7-B368-97CD81941A53}" srcOrd="0" destOrd="0" presId="urn:microsoft.com/office/officeart/2005/8/layout/process2"/>
    <dgm:cxn modelId="{8B369E93-6CE7-41CE-9273-8942CA5E13D5}" type="presParOf" srcId="{ACA2D08A-C683-4339-9764-73FCDA0371EC}" destId="{FE5A67F3-C013-4D84-8707-498F33B3AE09}" srcOrd="8" destOrd="0" presId="urn:microsoft.com/office/officeart/2005/8/layout/process2"/>
    <dgm:cxn modelId="{BA3CC79D-7924-4C38-B193-50DB7E506D55}" type="presParOf" srcId="{ACA2D08A-C683-4339-9764-73FCDA0371EC}" destId="{B163BC98-41C1-42B4-AF4F-E97B25F00C66}" srcOrd="9" destOrd="0" presId="urn:microsoft.com/office/officeart/2005/8/layout/process2"/>
    <dgm:cxn modelId="{E82114DD-AC08-4118-87A9-BCC1BDF37978}" type="presParOf" srcId="{B163BC98-41C1-42B4-AF4F-E97B25F00C66}" destId="{6A3A8110-672A-4AC3-B94D-458652622372}" srcOrd="0" destOrd="0" presId="urn:microsoft.com/office/officeart/2005/8/layout/process2"/>
    <dgm:cxn modelId="{F70C9D89-1865-4D74-A5D9-4A4955DFE24D}" type="presParOf" srcId="{ACA2D08A-C683-4339-9764-73FCDA0371EC}" destId="{654DD4F1-F45A-4A9C-93AA-30737A4C1DC6}" srcOrd="10" destOrd="0" presId="urn:microsoft.com/office/officeart/2005/8/layout/process2"/>
    <dgm:cxn modelId="{34DCB3F7-1A19-4C7E-8DA2-7C47AABD15D5}" type="presParOf" srcId="{ACA2D08A-C683-4339-9764-73FCDA0371EC}" destId="{86FE1CC5-32D1-4467-9C9C-0E2AD5AB0487}" srcOrd="11" destOrd="0" presId="urn:microsoft.com/office/officeart/2005/8/layout/process2"/>
    <dgm:cxn modelId="{525ED699-5E56-4774-A02D-234C25CB827B}" type="presParOf" srcId="{86FE1CC5-32D1-4467-9C9C-0E2AD5AB0487}" destId="{29B6FFB2-79F1-444A-B5B6-6A8D1CB299AF}" srcOrd="0" destOrd="0" presId="urn:microsoft.com/office/officeart/2005/8/layout/process2"/>
    <dgm:cxn modelId="{0FA0AAEC-28EA-40C3-83A5-9CE17E411A78}" type="presParOf" srcId="{ACA2D08A-C683-4339-9764-73FCDA0371EC}" destId="{56D35255-BB26-458C-8806-0D1565471FF2}" srcOrd="12" destOrd="0" presId="urn:microsoft.com/office/officeart/2005/8/layout/process2"/>
    <dgm:cxn modelId="{23758658-CB6C-46E7-898B-754C36CFCDD7}" type="presParOf" srcId="{ACA2D08A-C683-4339-9764-73FCDA0371EC}" destId="{D0120000-4373-4EE3-A719-CBE2D5C2DF5C}" srcOrd="13" destOrd="0" presId="urn:microsoft.com/office/officeart/2005/8/layout/process2"/>
    <dgm:cxn modelId="{1A3BE618-CC6D-403A-B5E6-C6EA8255E504}" type="presParOf" srcId="{D0120000-4373-4EE3-A719-CBE2D5C2DF5C}" destId="{8E52059F-BB8E-4064-B126-4D7DCBC98EC9}" srcOrd="0" destOrd="0" presId="urn:microsoft.com/office/officeart/2005/8/layout/process2"/>
    <dgm:cxn modelId="{EFB26982-FE74-4427-B952-226C0F0F401C}" type="presParOf" srcId="{ACA2D08A-C683-4339-9764-73FCDA0371EC}" destId="{BFEAE6E7-9418-41E5-B1C5-761AB42C10DA}" srcOrd="14" destOrd="0" presId="urn:microsoft.com/office/officeart/2005/8/layout/process2"/>
    <dgm:cxn modelId="{A4E4930C-9308-4432-87D2-CAAC1669A15A}" type="presParOf" srcId="{ACA2D08A-C683-4339-9764-73FCDA0371EC}" destId="{C39C2DA7-309F-40C7-9E88-958074786E2E}" srcOrd="15" destOrd="0" presId="urn:microsoft.com/office/officeart/2005/8/layout/process2"/>
    <dgm:cxn modelId="{460D47F6-5E66-4330-8058-4D7A2786B0B3}" type="presParOf" srcId="{C39C2DA7-309F-40C7-9E88-958074786E2E}" destId="{4C59A48E-6F2D-4973-AC35-F7F5F32C9AFA}" srcOrd="0" destOrd="0" presId="urn:microsoft.com/office/officeart/2005/8/layout/process2"/>
    <dgm:cxn modelId="{58DC7614-0035-4E9D-A4D0-F5208DB081A2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0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9BA3A2-FEEA-4DE9-A279-640F8C8532DE}" type="presOf" srcId="{CB32E19B-E20E-4927-A257-B3F06687A80C}" destId="{F3527357-3AB1-40FE-A88F-6F5033F614B3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92218730-268C-416F-9E6C-2A34CD7AF314}" type="presOf" srcId="{E8E03D60-B94B-4C49-8079-2942FF36E42C}" destId="{4C59A48E-6F2D-4973-AC35-F7F5F32C9AFA}" srcOrd="1" destOrd="0" presId="urn:microsoft.com/office/officeart/2005/8/layout/process2"/>
    <dgm:cxn modelId="{5E01B4A2-52A3-4AF8-83F2-972A751E2210}" type="presOf" srcId="{A991BABF-8795-412B-A35B-9A83ED1065D6}" destId="{DFB2B1CB-7175-418A-9169-7E501F937E7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BDA24D1A-824D-4CB6-B94A-0EC2B9245C0A}" type="presOf" srcId="{58B9B694-89B6-40BF-B532-4EAB3262C007}" destId="{B163BC98-41C1-42B4-AF4F-E97B25F00C66}" srcOrd="0" destOrd="0" presId="urn:microsoft.com/office/officeart/2005/8/layout/process2"/>
    <dgm:cxn modelId="{34358548-4E66-4CAE-A55F-6C68188A5475}" type="presOf" srcId="{6FFD8450-89B4-43D2-91D2-95DCF3432754}" destId="{C945702B-CEFB-4CBD-91BD-C44FB0B65A3D}" srcOrd="0" destOrd="0" presId="urn:microsoft.com/office/officeart/2005/8/layout/process2"/>
    <dgm:cxn modelId="{C1F63C8A-9C1D-4772-A6F1-62C3ECF4E03D}" type="presOf" srcId="{E8E03D60-B94B-4C49-8079-2942FF36E42C}" destId="{C39C2DA7-309F-40C7-9E88-958074786E2E}" srcOrd="0" destOrd="0" presId="urn:microsoft.com/office/officeart/2005/8/layout/process2"/>
    <dgm:cxn modelId="{DBF51FA5-1B23-4247-96EA-2B3007F51D34}" type="presOf" srcId="{E8CA9696-963F-4631-8C30-36FC64BFA859}" destId="{D0120000-4373-4EE3-A719-CBE2D5C2DF5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DA729B71-DDFB-492A-9530-11033B1515A9}" type="presOf" srcId="{17895556-1A56-42A7-BD5C-713CC1AF39D1}" destId="{9D3064A2-372B-4DF9-9530-27186C42CCAB}" srcOrd="0" destOrd="0" presId="urn:microsoft.com/office/officeart/2005/8/layout/process2"/>
    <dgm:cxn modelId="{304CC45A-7A4D-4F93-A2C5-F0D7FEC4769C}" type="presOf" srcId="{45D09D3B-0D29-449C-8EFB-38F9EB552BB4}" destId="{FE5A67F3-C013-4D84-8707-498F33B3AE09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51B13BF-9710-4561-9824-5074AF12C9AC}" type="presOf" srcId="{03D6F011-0AEC-434D-899B-63B1C043DB8C}" destId="{29B6FFB2-79F1-444A-B5B6-6A8D1CB299AF}" srcOrd="1" destOrd="0" presId="urn:microsoft.com/office/officeart/2005/8/layout/process2"/>
    <dgm:cxn modelId="{15F01756-5174-454F-9E6E-28892B78FF72}" type="presOf" srcId="{ED779350-B19B-453F-B8F5-3B67A502A2CB}" destId="{AB55E93F-C1AE-415E-BF57-36F030B929FE}" srcOrd="0" destOrd="0" presId="urn:microsoft.com/office/officeart/2005/8/layout/process2"/>
    <dgm:cxn modelId="{22020C5E-736F-4940-86DD-E951E6CB011F}" type="presOf" srcId="{E8CA9696-963F-4631-8C30-36FC64BFA859}" destId="{8E52059F-BB8E-4064-B126-4D7DCBC98EC9}" srcOrd="1" destOrd="0" presId="urn:microsoft.com/office/officeart/2005/8/layout/process2"/>
    <dgm:cxn modelId="{09E6CD9F-4BBB-4C43-B3D0-0A59F11588E0}" type="presOf" srcId="{354110A8-3251-4024-AF96-ED07F24BE84E}" destId="{965A991E-46E0-4938-AE79-D8A87B32A5B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8337FB5A-4FE5-4AD9-989A-9EFDD5AB6C13}" type="presOf" srcId="{F128CA6B-59B3-43D2-A43A-D893D41780DC}" destId="{56D35255-BB26-458C-8806-0D1565471FF2}" srcOrd="0" destOrd="0" presId="urn:microsoft.com/office/officeart/2005/8/layout/process2"/>
    <dgm:cxn modelId="{1F4519EB-7BB9-475D-9A4D-B986BAFE85A8}" type="presOf" srcId="{9369CA4C-5C4D-404E-AA25-738C4E279C6E}" destId="{ACA2D08A-C683-4339-9764-73FCDA0371EC}" srcOrd="0" destOrd="0" presId="urn:microsoft.com/office/officeart/2005/8/layout/process2"/>
    <dgm:cxn modelId="{B9AFC6EA-42DD-41B4-9C6C-EE8F7C85F2B6}" type="presOf" srcId="{0AF0E7B4-19CD-4A59-9DA3-DED03009D3E3}" destId="{2B4B263F-4B14-4084-A51E-72C348DF5192}" srcOrd="0" destOrd="0" presId="urn:microsoft.com/office/officeart/2005/8/layout/process2"/>
    <dgm:cxn modelId="{5D2139CB-4B05-4EDD-9D98-7721E17035A2}" type="presOf" srcId="{2A4384A0-1EA7-45CE-8380-B3198AED4561}" destId="{6417F398-EB99-437D-AD7E-D0313CD5A4C7}" srcOrd="0" destOrd="0" presId="urn:microsoft.com/office/officeart/2005/8/layout/process2"/>
    <dgm:cxn modelId="{EC0D6A57-E2C4-4295-85ED-807594F6A845}" type="presOf" srcId="{03D6F011-0AEC-434D-899B-63B1C043DB8C}" destId="{86FE1CC5-32D1-4467-9C9C-0E2AD5AB0487}" srcOrd="0" destOrd="0" presId="urn:microsoft.com/office/officeart/2005/8/layout/process2"/>
    <dgm:cxn modelId="{6135444F-C49F-4604-88EF-AFFC3DD3AE35}" type="presOf" srcId="{BE4839F4-6E89-4425-AE37-3417821897B3}" destId="{654DD4F1-F45A-4A9C-93AA-30737A4C1DC6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BA8CD9FA-DD0F-4898-A50B-280D1BA42AF5}" type="presOf" srcId="{A991BABF-8795-412B-A35B-9A83ED1065D6}" destId="{A966AC1A-C00B-4C52-B9FF-0F5D3244909A}" srcOrd="1" destOrd="0" presId="urn:microsoft.com/office/officeart/2005/8/layout/process2"/>
    <dgm:cxn modelId="{7D3EA553-18B2-467E-A829-FE22DE2DBD04}" type="presOf" srcId="{0AF0E7B4-19CD-4A59-9DA3-DED03009D3E3}" destId="{FEE0E53B-CAF7-4BC2-A543-4D4B22738326}" srcOrd="1" destOrd="0" presId="urn:microsoft.com/office/officeart/2005/8/layout/process2"/>
    <dgm:cxn modelId="{0C9200CC-FA8E-47CF-9A93-D70C860FEC08}" type="presOf" srcId="{58B9B694-89B6-40BF-B532-4EAB3262C007}" destId="{6A3A8110-672A-4AC3-B94D-458652622372}" srcOrd="1" destOrd="0" presId="urn:microsoft.com/office/officeart/2005/8/layout/process2"/>
    <dgm:cxn modelId="{5758C9EF-CC5D-4E36-ACE3-19F254FB6773}" type="presOf" srcId="{E9C8239A-F857-4F1C-9325-14A0F2144C13}" destId="{3BBBFDC7-D76C-4458-8F4D-2A7FB1B6303E}" srcOrd="0" destOrd="0" presId="urn:microsoft.com/office/officeart/2005/8/layout/process2"/>
    <dgm:cxn modelId="{E822B063-4794-4076-BD77-5919FA79E6C2}" type="presOf" srcId="{0D7CCC52-BA18-4CD5-88C1-38018E85987E}" destId="{BFEAE6E7-9418-41E5-B1C5-761AB42C10DA}" srcOrd="0" destOrd="0" presId="urn:microsoft.com/office/officeart/2005/8/layout/process2"/>
    <dgm:cxn modelId="{A501DBB0-CDAC-4432-A196-2E2AE48FDA30}" type="presOf" srcId="{6FFD8450-89B4-43D2-91D2-95DCF3432754}" destId="{1B78BF1E-F35D-40BF-8053-0FDA0666EE9C}" srcOrd="1" destOrd="0" presId="urn:microsoft.com/office/officeart/2005/8/layout/process2"/>
    <dgm:cxn modelId="{5ADDAA98-C92B-4BD4-A66B-C71C1875756E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80D7508-DA0D-4986-97C6-9EED1524C0D7}" type="presParOf" srcId="{ACA2D08A-C683-4339-9764-73FCDA0371EC}" destId="{3BBBFDC7-D76C-4458-8F4D-2A7FB1B6303E}" srcOrd="0" destOrd="0" presId="urn:microsoft.com/office/officeart/2005/8/layout/process2"/>
    <dgm:cxn modelId="{FCE63D68-CCF4-44C7-A387-B4899F00EF7A}" type="presParOf" srcId="{ACA2D08A-C683-4339-9764-73FCDA0371EC}" destId="{DFB2B1CB-7175-418A-9169-7E501F937E7E}" srcOrd="1" destOrd="0" presId="urn:microsoft.com/office/officeart/2005/8/layout/process2"/>
    <dgm:cxn modelId="{85D80F55-4C4F-4557-8870-72BCB2E435A5}" type="presParOf" srcId="{DFB2B1CB-7175-418A-9169-7E501F937E7E}" destId="{A966AC1A-C00B-4C52-B9FF-0F5D3244909A}" srcOrd="0" destOrd="0" presId="urn:microsoft.com/office/officeart/2005/8/layout/process2"/>
    <dgm:cxn modelId="{89DECD69-F0EA-4AC8-9203-11ED0AE7BDC6}" type="presParOf" srcId="{ACA2D08A-C683-4339-9764-73FCDA0371EC}" destId="{965A991E-46E0-4938-AE79-D8A87B32A5BA}" srcOrd="2" destOrd="0" presId="urn:microsoft.com/office/officeart/2005/8/layout/process2"/>
    <dgm:cxn modelId="{35805757-85D9-41C7-B1AE-8B22BFE38E47}" type="presParOf" srcId="{ACA2D08A-C683-4339-9764-73FCDA0371EC}" destId="{2B4B263F-4B14-4084-A51E-72C348DF5192}" srcOrd="3" destOrd="0" presId="urn:microsoft.com/office/officeart/2005/8/layout/process2"/>
    <dgm:cxn modelId="{670BF171-0C50-4EFF-ACCC-19B998FB1E98}" type="presParOf" srcId="{2B4B263F-4B14-4084-A51E-72C348DF5192}" destId="{FEE0E53B-CAF7-4BC2-A543-4D4B22738326}" srcOrd="0" destOrd="0" presId="urn:microsoft.com/office/officeart/2005/8/layout/process2"/>
    <dgm:cxn modelId="{780F4013-1BEE-4A69-9B7F-83B161100E1E}" type="presParOf" srcId="{ACA2D08A-C683-4339-9764-73FCDA0371EC}" destId="{AB55E93F-C1AE-415E-BF57-36F030B929FE}" srcOrd="4" destOrd="0" presId="urn:microsoft.com/office/officeart/2005/8/layout/process2"/>
    <dgm:cxn modelId="{17BF7E81-B9F8-4109-B68C-773B37E800BA}" type="presParOf" srcId="{ACA2D08A-C683-4339-9764-73FCDA0371EC}" destId="{C945702B-CEFB-4CBD-91BD-C44FB0B65A3D}" srcOrd="5" destOrd="0" presId="urn:microsoft.com/office/officeart/2005/8/layout/process2"/>
    <dgm:cxn modelId="{6900EC33-0BEC-4D00-A11F-9AE4BBA65EB3}" type="presParOf" srcId="{C945702B-CEFB-4CBD-91BD-C44FB0B65A3D}" destId="{1B78BF1E-F35D-40BF-8053-0FDA0666EE9C}" srcOrd="0" destOrd="0" presId="urn:microsoft.com/office/officeart/2005/8/layout/process2"/>
    <dgm:cxn modelId="{BC647CE8-73EC-4B37-A307-D71C71007E57}" type="presParOf" srcId="{ACA2D08A-C683-4339-9764-73FCDA0371EC}" destId="{9D3064A2-372B-4DF9-9530-27186C42CCAB}" srcOrd="6" destOrd="0" presId="urn:microsoft.com/office/officeart/2005/8/layout/process2"/>
    <dgm:cxn modelId="{2803415C-CA78-4B0D-BE93-6647220C6D27}" type="presParOf" srcId="{ACA2D08A-C683-4339-9764-73FCDA0371EC}" destId="{6417F398-EB99-437D-AD7E-D0313CD5A4C7}" srcOrd="7" destOrd="0" presId="urn:microsoft.com/office/officeart/2005/8/layout/process2"/>
    <dgm:cxn modelId="{AAA12ABF-993B-4E2B-9FF0-E02AE7805934}" type="presParOf" srcId="{6417F398-EB99-437D-AD7E-D0313CD5A4C7}" destId="{53FD7074-301B-48B7-B368-97CD81941A53}" srcOrd="0" destOrd="0" presId="urn:microsoft.com/office/officeart/2005/8/layout/process2"/>
    <dgm:cxn modelId="{8DEB3A06-FE5C-4F86-8E63-250514FEA0F6}" type="presParOf" srcId="{ACA2D08A-C683-4339-9764-73FCDA0371EC}" destId="{FE5A67F3-C013-4D84-8707-498F33B3AE09}" srcOrd="8" destOrd="0" presId="urn:microsoft.com/office/officeart/2005/8/layout/process2"/>
    <dgm:cxn modelId="{7E27B3C0-0C1F-44E6-BBAB-5289B4FB14A2}" type="presParOf" srcId="{ACA2D08A-C683-4339-9764-73FCDA0371EC}" destId="{B163BC98-41C1-42B4-AF4F-E97B25F00C66}" srcOrd="9" destOrd="0" presId="urn:microsoft.com/office/officeart/2005/8/layout/process2"/>
    <dgm:cxn modelId="{81FEE66A-5604-4880-99EB-C5753E33935F}" type="presParOf" srcId="{B163BC98-41C1-42B4-AF4F-E97B25F00C66}" destId="{6A3A8110-672A-4AC3-B94D-458652622372}" srcOrd="0" destOrd="0" presId="urn:microsoft.com/office/officeart/2005/8/layout/process2"/>
    <dgm:cxn modelId="{170C57EA-4854-40EA-8D97-81CEF2E1EDD3}" type="presParOf" srcId="{ACA2D08A-C683-4339-9764-73FCDA0371EC}" destId="{654DD4F1-F45A-4A9C-93AA-30737A4C1DC6}" srcOrd="10" destOrd="0" presId="urn:microsoft.com/office/officeart/2005/8/layout/process2"/>
    <dgm:cxn modelId="{8ABD83CE-1C1A-471E-AB54-D6EDDDB1BFEE}" type="presParOf" srcId="{ACA2D08A-C683-4339-9764-73FCDA0371EC}" destId="{86FE1CC5-32D1-4467-9C9C-0E2AD5AB0487}" srcOrd="11" destOrd="0" presId="urn:microsoft.com/office/officeart/2005/8/layout/process2"/>
    <dgm:cxn modelId="{68C16139-CD80-46FF-8928-EDADCEE722D6}" type="presParOf" srcId="{86FE1CC5-32D1-4467-9C9C-0E2AD5AB0487}" destId="{29B6FFB2-79F1-444A-B5B6-6A8D1CB299AF}" srcOrd="0" destOrd="0" presId="urn:microsoft.com/office/officeart/2005/8/layout/process2"/>
    <dgm:cxn modelId="{7FC419C4-6475-4DA4-8EE6-C80D2699D20D}" type="presParOf" srcId="{ACA2D08A-C683-4339-9764-73FCDA0371EC}" destId="{56D35255-BB26-458C-8806-0D1565471FF2}" srcOrd="12" destOrd="0" presId="urn:microsoft.com/office/officeart/2005/8/layout/process2"/>
    <dgm:cxn modelId="{9E191AD9-908A-413D-97E2-B20CFCAB1CE7}" type="presParOf" srcId="{ACA2D08A-C683-4339-9764-73FCDA0371EC}" destId="{D0120000-4373-4EE3-A719-CBE2D5C2DF5C}" srcOrd="13" destOrd="0" presId="urn:microsoft.com/office/officeart/2005/8/layout/process2"/>
    <dgm:cxn modelId="{59C3862F-2590-408C-93D6-104D0B5A950F}" type="presParOf" srcId="{D0120000-4373-4EE3-A719-CBE2D5C2DF5C}" destId="{8E52059F-BB8E-4064-B126-4D7DCBC98EC9}" srcOrd="0" destOrd="0" presId="urn:microsoft.com/office/officeart/2005/8/layout/process2"/>
    <dgm:cxn modelId="{0770E647-4790-47B5-9235-E191316CB51B}" type="presParOf" srcId="{ACA2D08A-C683-4339-9764-73FCDA0371EC}" destId="{BFEAE6E7-9418-41E5-B1C5-761AB42C10DA}" srcOrd="14" destOrd="0" presId="urn:microsoft.com/office/officeart/2005/8/layout/process2"/>
    <dgm:cxn modelId="{4562FFB5-3675-46F8-8C39-B70F035D302E}" type="presParOf" srcId="{ACA2D08A-C683-4339-9764-73FCDA0371EC}" destId="{C39C2DA7-309F-40C7-9E88-958074786E2E}" srcOrd="15" destOrd="0" presId="urn:microsoft.com/office/officeart/2005/8/layout/process2"/>
    <dgm:cxn modelId="{4F7D2E84-048A-420C-8CA2-ACCC1CDF9C05}" type="presParOf" srcId="{C39C2DA7-309F-40C7-9E88-958074786E2E}" destId="{4C59A48E-6F2D-4973-AC35-F7F5F32C9AFA}" srcOrd="0" destOrd="0" presId="urn:microsoft.com/office/officeart/2005/8/layout/process2"/>
    <dgm:cxn modelId="{27EC5027-F6D7-4C87-B807-DDD08474F50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4B214F-EDF9-41E3-A3F6-3CF582222E48}" type="presOf" srcId="{6FFD8450-89B4-43D2-91D2-95DCF3432754}" destId="{C945702B-CEFB-4CBD-91BD-C44FB0B65A3D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C20F30C-C345-4006-B712-EEEBFE54CC7F}" type="presOf" srcId="{A991BABF-8795-412B-A35B-9A83ED1065D6}" destId="{DFB2B1CB-7175-418A-9169-7E501F937E7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2F5A232-1D64-4057-93B0-FB869EFC87A0}" type="presOf" srcId="{6FFD8450-89B4-43D2-91D2-95DCF3432754}" destId="{1B78BF1E-F35D-40BF-8053-0FDA0666EE9C}" srcOrd="1" destOrd="0" presId="urn:microsoft.com/office/officeart/2005/8/layout/process2"/>
    <dgm:cxn modelId="{59086619-C6D1-4E7E-BEA0-EA9716CF836C}" type="presOf" srcId="{E8E03D60-B94B-4C49-8079-2942FF36E42C}" destId="{4C59A48E-6F2D-4973-AC35-F7F5F32C9AFA}" srcOrd="1" destOrd="0" presId="urn:microsoft.com/office/officeart/2005/8/layout/process2"/>
    <dgm:cxn modelId="{430A709B-3B1D-4AAD-B2DE-324D10D879FB}" type="presOf" srcId="{17895556-1A56-42A7-BD5C-713CC1AF39D1}" destId="{9D3064A2-372B-4DF9-9530-27186C42CCAB}" srcOrd="0" destOrd="0" presId="urn:microsoft.com/office/officeart/2005/8/layout/process2"/>
    <dgm:cxn modelId="{0EACA9DE-CB4D-4C9C-9685-EADD377120E0}" type="presOf" srcId="{03D6F011-0AEC-434D-899B-63B1C043DB8C}" destId="{29B6FFB2-79F1-444A-B5B6-6A8D1CB299AF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102495A8-C635-4332-AEDF-0FE797CB53A4}" type="presOf" srcId="{E9C8239A-F857-4F1C-9325-14A0F2144C13}" destId="{3BBBFDC7-D76C-4458-8F4D-2A7FB1B6303E}" srcOrd="0" destOrd="0" presId="urn:microsoft.com/office/officeart/2005/8/layout/process2"/>
    <dgm:cxn modelId="{4C34B018-E9AD-4A89-9BE8-A109941CCCE8}" type="presOf" srcId="{E8E03D60-B94B-4C49-8079-2942FF36E42C}" destId="{C39C2DA7-309F-40C7-9E88-958074786E2E}" srcOrd="0" destOrd="0" presId="urn:microsoft.com/office/officeart/2005/8/layout/process2"/>
    <dgm:cxn modelId="{8CC9CF46-76FD-4AF1-8FB2-0B29A1F83F36}" type="presOf" srcId="{0AF0E7B4-19CD-4A59-9DA3-DED03009D3E3}" destId="{FEE0E53B-CAF7-4BC2-A543-4D4B22738326}" srcOrd="1" destOrd="0" presId="urn:microsoft.com/office/officeart/2005/8/layout/process2"/>
    <dgm:cxn modelId="{76870814-4CA0-4089-853E-BB20EDB87A19}" type="presOf" srcId="{03D6F011-0AEC-434D-899B-63B1C043DB8C}" destId="{86FE1CC5-32D1-4467-9C9C-0E2AD5AB0487}" srcOrd="0" destOrd="0" presId="urn:microsoft.com/office/officeart/2005/8/layout/process2"/>
    <dgm:cxn modelId="{1DEE2978-7B92-4EA8-BD02-23659677E2F2}" type="presOf" srcId="{E8CA9696-963F-4631-8C30-36FC64BFA859}" destId="{D0120000-4373-4EE3-A719-CBE2D5C2DF5C}" srcOrd="0" destOrd="0" presId="urn:microsoft.com/office/officeart/2005/8/layout/process2"/>
    <dgm:cxn modelId="{C0EF612A-0DFD-4320-88DE-D7D1707748F7}" type="presOf" srcId="{58B9B694-89B6-40BF-B532-4EAB3262C007}" destId="{B163BC98-41C1-42B4-AF4F-E97B25F00C66}" srcOrd="0" destOrd="0" presId="urn:microsoft.com/office/officeart/2005/8/layout/process2"/>
    <dgm:cxn modelId="{AA1A2D4C-C19A-4553-BC1F-A463A4236353}" type="presOf" srcId="{2A4384A0-1EA7-45CE-8380-B3198AED4561}" destId="{53FD7074-301B-48B7-B368-97CD81941A53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AA467A30-5BF6-419C-B973-E52315570AFB}" type="presOf" srcId="{354110A8-3251-4024-AF96-ED07F24BE84E}" destId="{965A991E-46E0-4938-AE79-D8A87B32A5BA}" srcOrd="0" destOrd="0" presId="urn:microsoft.com/office/officeart/2005/8/layout/process2"/>
    <dgm:cxn modelId="{7FE8E81A-7293-4A34-8408-8CF2FB526A97}" type="presOf" srcId="{58B9B694-89B6-40BF-B532-4EAB3262C007}" destId="{6A3A8110-672A-4AC3-B94D-458652622372}" srcOrd="1" destOrd="0" presId="urn:microsoft.com/office/officeart/2005/8/layout/process2"/>
    <dgm:cxn modelId="{20B22DFE-4EA4-4B27-9E8E-3CFEE067A28B}" type="presOf" srcId="{CB32E19B-E20E-4927-A257-B3F06687A80C}" destId="{F3527357-3AB1-40FE-A88F-6F5033F614B3}" srcOrd="0" destOrd="0" presId="urn:microsoft.com/office/officeart/2005/8/layout/process2"/>
    <dgm:cxn modelId="{27149262-0629-4E8E-96DC-54AAC11697EC}" type="presOf" srcId="{0D7CCC52-BA18-4CD5-88C1-38018E85987E}" destId="{BFEAE6E7-9418-41E5-B1C5-761AB42C10D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367B095-6B91-4A99-918C-1B28C6491650}" type="presOf" srcId="{F128CA6B-59B3-43D2-A43A-D893D41780DC}" destId="{56D35255-BB26-458C-8806-0D1565471FF2}" srcOrd="0" destOrd="0" presId="urn:microsoft.com/office/officeart/2005/8/layout/process2"/>
    <dgm:cxn modelId="{C78001D6-AB8B-4732-8F4A-82418CCF7767}" type="presOf" srcId="{A991BABF-8795-412B-A35B-9A83ED1065D6}" destId="{A966AC1A-C00B-4C52-B9FF-0F5D3244909A}" srcOrd="1" destOrd="0" presId="urn:microsoft.com/office/officeart/2005/8/layout/process2"/>
    <dgm:cxn modelId="{A74DBA5D-4172-420F-BD52-0ACD5818FE80}" type="presOf" srcId="{0AF0E7B4-19CD-4A59-9DA3-DED03009D3E3}" destId="{2B4B263F-4B14-4084-A51E-72C348DF5192}" srcOrd="0" destOrd="0" presId="urn:microsoft.com/office/officeart/2005/8/layout/process2"/>
    <dgm:cxn modelId="{49989020-FAAF-4BF6-BB90-AF13F6B49BCA}" type="presOf" srcId="{ED779350-B19B-453F-B8F5-3B67A502A2CB}" destId="{AB55E93F-C1AE-415E-BF57-36F030B929FE}" srcOrd="0" destOrd="0" presId="urn:microsoft.com/office/officeart/2005/8/layout/process2"/>
    <dgm:cxn modelId="{A9952899-4FEB-46C6-B875-4E5FBCACC0B9}" type="presOf" srcId="{45D09D3B-0D29-449C-8EFB-38F9EB552BB4}" destId="{FE5A67F3-C013-4D84-8707-498F33B3AE09}" srcOrd="0" destOrd="0" presId="urn:microsoft.com/office/officeart/2005/8/layout/process2"/>
    <dgm:cxn modelId="{1645E553-A716-4926-BBEA-3C9D14FC2C08}" type="presOf" srcId="{9369CA4C-5C4D-404E-AA25-738C4E279C6E}" destId="{ACA2D08A-C683-4339-9764-73FCDA0371EC}" srcOrd="0" destOrd="0" presId="urn:microsoft.com/office/officeart/2005/8/layout/process2"/>
    <dgm:cxn modelId="{E8F8A657-05D5-4DED-973E-5E6B97A2FA6C}" type="presOf" srcId="{E8CA9696-963F-4631-8C30-36FC64BFA859}" destId="{8E52059F-BB8E-4064-B126-4D7DCBC98EC9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113F3CD1-3F19-4AD6-A00F-6C9093487CAF}" type="presOf" srcId="{2A4384A0-1EA7-45CE-8380-B3198AED4561}" destId="{6417F398-EB99-437D-AD7E-D0313CD5A4C7}" srcOrd="0" destOrd="0" presId="urn:microsoft.com/office/officeart/2005/8/layout/process2"/>
    <dgm:cxn modelId="{713F4812-CD7A-4876-B7FF-D3441FDB4A7A}" type="presOf" srcId="{BE4839F4-6E89-4425-AE37-3417821897B3}" destId="{654DD4F1-F45A-4A9C-93AA-30737A4C1DC6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8FA9C762-8C62-4F3F-B99F-ED0792A906B2}" type="presParOf" srcId="{ACA2D08A-C683-4339-9764-73FCDA0371EC}" destId="{3BBBFDC7-D76C-4458-8F4D-2A7FB1B6303E}" srcOrd="0" destOrd="0" presId="urn:microsoft.com/office/officeart/2005/8/layout/process2"/>
    <dgm:cxn modelId="{1595D616-9926-415E-96C9-A63C8B8E0464}" type="presParOf" srcId="{ACA2D08A-C683-4339-9764-73FCDA0371EC}" destId="{DFB2B1CB-7175-418A-9169-7E501F937E7E}" srcOrd="1" destOrd="0" presId="urn:microsoft.com/office/officeart/2005/8/layout/process2"/>
    <dgm:cxn modelId="{F9E7A9FF-26D0-410C-A0F1-EF6D991860EA}" type="presParOf" srcId="{DFB2B1CB-7175-418A-9169-7E501F937E7E}" destId="{A966AC1A-C00B-4C52-B9FF-0F5D3244909A}" srcOrd="0" destOrd="0" presId="urn:microsoft.com/office/officeart/2005/8/layout/process2"/>
    <dgm:cxn modelId="{C29F6151-D5DC-4880-8000-454C5A2B8836}" type="presParOf" srcId="{ACA2D08A-C683-4339-9764-73FCDA0371EC}" destId="{965A991E-46E0-4938-AE79-D8A87B32A5BA}" srcOrd="2" destOrd="0" presId="urn:microsoft.com/office/officeart/2005/8/layout/process2"/>
    <dgm:cxn modelId="{65332630-B128-48ED-A2EE-F83BBE6A63F2}" type="presParOf" srcId="{ACA2D08A-C683-4339-9764-73FCDA0371EC}" destId="{2B4B263F-4B14-4084-A51E-72C348DF5192}" srcOrd="3" destOrd="0" presId="urn:microsoft.com/office/officeart/2005/8/layout/process2"/>
    <dgm:cxn modelId="{7BC33ECD-D103-4804-B3BC-0836FBD2A2B2}" type="presParOf" srcId="{2B4B263F-4B14-4084-A51E-72C348DF5192}" destId="{FEE0E53B-CAF7-4BC2-A543-4D4B22738326}" srcOrd="0" destOrd="0" presId="urn:microsoft.com/office/officeart/2005/8/layout/process2"/>
    <dgm:cxn modelId="{52A944C8-DF3A-4E71-9146-4CDE1015E020}" type="presParOf" srcId="{ACA2D08A-C683-4339-9764-73FCDA0371EC}" destId="{AB55E93F-C1AE-415E-BF57-36F030B929FE}" srcOrd="4" destOrd="0" presId="urn:microsoft.com/office/officeart/2005/8/layout/process2"/>
    <dgm:cxn modelId="{0C1A25AC-25B2-45CD-8A82-E6BC0B5EB817}" type="presParOf" srcId="{ACA2D08A-C683-4339-9764-73FCDA0371EC}" destId="{C945702B-CEFB-4CBD-91BD-C44FB0B65A3D}" srcOrd="5" destOrd="0" presId="urn:microsoft.com/office/officeart/2005/8/layout/process2"/>
    <dgm:cxn modelId="{CCE5F1FE-D718-4AE1-B32F-5FE23A809139}" type="presParOf" srcId="{C945702B-CEFB-4CBD-91BD-C44FB0B65A3D}" destId="{1B78BF1E-F35D-40BF-8053-0FDA0666EE9C}" srcOrd="0" destOrd="0" presId="urn:microsoft.com/office/officeart/2005/8/layout/process2"/>
    <dgm:cxn modelId="{EF3CD924-D8E9-40B1-B96F-DA2430AFD03A}" type="presParOf" srcId="{ACA2D08A-C683-4339-9764-73FCDA0371EC}" destId="{9D3064A2-372B-4DF9-9530-27186C42CCAB}" srcOrd="6" destOrd="0" presId="urn:microsoft.com/office/officeart/2005/8/layout/process2"/>
    <dgm:cxn modelId="{E06996F5-BA81-4D5D-9683-D781FA4FDC7C}" type="presParOf" srcId="{ACA2D08A-C683-4339-9764-73FCDA0371EC}" destId="{6417F398-EB99-437D-AD7E-D0313CD5A4C7}" srcOrd="7" destOrd="0" presId="urn:microsoft.com/office/officeart/2005/8/layout/process2"/>
    <dgm:cxn modelId="{37BEDEC6-B9C6-4225-B36F-5EBCD7780244}" type="presParOf" srcId="{6417F398-EB99-437D-AD7E-D0313CD5A4C7}" destId="{53FD7074-301B-48B7-B368-97CD81941A53}" srcOrd="0" destOrd="0" presId="urn:microsoft.com/office/officeart/2005/8/layout/process2"/>
    <dgm:cxn modelId="{B31D27F1-2D28-4C16-A0AB-004693134745}" type="presParOf" srcId="{ACA2D08A-C683-4339-9764-73FCDA0371EC}" destId="{FE5A67F3-C013-4D84-8707-498F33B3AE09}" srcOrd="8" destOrd="0" presId="urn:microsoft.com/office/officeart/2005/8/layout/process2"/>
    <dgm:cxn modelId="{04C08B64-1A9C-4C40-A42C-8E03A44C24B3}" type="presParOf" srcId="{ACA2D08A-C683-4339-9764-73FCDA0371EC}" destId="{B163BC98-41C1-42B4-AF4F-E97B25F00C66}" srcOrd="9" destOrd="0" presId="urn:microsoft.com/office/officeart/2005/8/layout/process2"/>
    <dgm:cxn modelId="{BA677A8E-1949-47C3-9A81-5337F9AC5FBF}" type="presParOf" srcId="{B163BC98-41C1-42B4-AF4F-E97B25F00C66}" destId="{6A3A8110-672A-4AC3-B94D-458652622372}" srcOrd="0" destOrd="0" presId="urn:microsoft.com/office/officeart/2005/8/layout/process2"/>
    <dgm:cxn modelId="{6B0B540C-BD47-4151-9F4D-219F01FA282D}" type="presParOf" srcId="{ACA2D08A-C683-4339-9764-73FCDA0371EC}" destId="{654DD4F1-F45A-4A9C-93AA-30737A4C1DC6}" srcOrd="10" destOrd="0" presId="urn:microsoft.com/office/officeart/2005/8/layout/process2"/>
    <dgm:cxn modelId="{6B64ECE5-5D12-4F28-9AD2-67F3567FC791}" type="presParOf" srcId="{ACA2D08A-C683-4339-9764-73FCDA0371EC}" destId="{86FE1CC5-32D1-4467-9C9C-0E2AD5AB0487}" srcOrd="11" destOrd="0" presId="urn:microsoft.com/office/officeart/2005/8/layout/process2"/>
    <dgm:cxn modelId="{02F0CDA1-51F5-4771-BBAA-68383C447D23}" type="presParOf" srcId="{86FE1CC5-32D1-4467-9C9C-0E2AD5AB0487}" destId="{29B6FFB2-79F1-444A-B5B6-6A8D1CB299AF}" srcOrd="0" destOrd="0" presId="urn:microsoft.com/office/officeart/2005/8/layout/process2"/>
    <dgm:cxn modelId="{00236FA3-05E0-457E-B0E8-D1076139B32B}" type="presParOf" srcId="{ACA2D08A-C683-4339-9764-73FCDA0371EC}" destId="{56D35255-BB26-458C-8806-0D1565471FF2}" srcOrd="12" destOrd="0" presId="urn:microsoft.com/office/officeart/2005/8/layout/process2"/>
    <dgm:cxn modelId="{E5A29841-5228-4816-8C09-002E18DA3202}" type="presParOf" srcId="{ACA2D08A-C683-4339-9764-73FCDA0371EC}" destId="{D0120000-4373-4EE3-A719-CBE2D5C2DF5C}" srcOrd="13" destOrd="0" presId="urn:microsoft.com/office/officeart/2005/8/layout/process2"/>
    <dgm:cxn modelId="{B9FC60A8-CF84-4E2E-AC0F-59B15290209F}" type="presParOf" srcId="{D0120000-4373-4EE3-A719-CBE2D5C2DF5C}" destId="{8E52059F-BB8E-4064-B126-4D7DCBC98EC9}" srcOrd="0" destOrd="0" presId="urn:microsoft.com/office/officeart/2005/8/layout/process2"/>
    <dgm:cxn modelId="{104031EE-A386-40A0-9F15-387CE0D3F244}" type="presParOf" srcId="{ACA2D08A-C683-4339-9764-73FCDA0371EC}" destId="{BFEAE6E7-9418-41E5-B1C5-761AB42C10DA}" srcOrd="14" destOrd="0" presId="urn:microsoft.com/office/officeart/2005/8/layout/process2"/>
    <dgm:cxn modelId="{E880197C-490E-48EF-A494-A21A323CBBCA}" type="presParOf" srcId="{ACA2D08A-C683-4339-9764-73FCDA0371EC}" destId="{C39C2DA7-309F-40C7-9E88-958074786E2E}" srcOrd="15" destOrd="0" presId="urn:microsoft.com/office/officeart/2005/8/layout/process2"/>
    <dgm:cxn modelId="{9F53F4F6-5997-4DD7-A018-F57D6978C1EC}" type="presParOf" srcId="{C39C2DA7-309F-40C7-9E88-958074786E2E}" destId="{4C59A48E-6F2D-4973-AC35-F7F5F32C9AFA}" srcOrd="0" destOrd="0" presId="urn:microsoft.com/office/officeart/2005/8/layout/process2"/>
    <dgm:cxn modelId="{F72F4EDB-ECF5-461F-A173-64E121842F05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FF0E5E-476C-45CC-B495-459BF026EB67}" type="presOf" srcId="{0AF0E7B4-19CD-4A59-9DA3-DED03009D3E3}" destId="{2B4B263F-4B14-4084-A51E-72C348DF5192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25992CB-0B63-45F4-B0A7-14D6D84844CC}" type="presOf" srcId="{2A4384A0-1EA7-45CE-8380-B3198AED4561}" destId="{6417F398-EB99-437D-AD7E-D0313CD5A4C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DCDCED2F-A45B-4E2D-8406-70B2C274E51F}" type="presOf" srcId="{58B9B694-89B6-40BF-B532-4EAB3262C007}" destId="{6A3A8110-672A-4AC3-B94D-458652622372}" srcOrd="1" destOrd="0" presId="urn:microsoft.com/office/officeart/2005/8/layout/process2"/>
    <dgm:cxn modelId="{1EDA6755-3161-41B1-82ED-DB0EA4957F3E}" type="presOf" srcId="{354110A8-3251-4024-AF96-ED07F24BE84E}" destId="{965A991E-46E0-4938-AE79-D8A87B32A5BA}" srcOrd="0" destOrd="0" presId="urn:microsoft.com/office/officeart/2005/8/layout/process2"/>
    <dgm:cxn modelId="{FD306D2B-46F7-4A43-A588-EA15D9896ACC}" type="presOf" srcId="{6FFD8450-89B4-43D2-91D2-95DCF3432754}" destId="{1B78BF1E-F35D-40BF-8053-0FDA0666EE9C}" srcOrd="1" destOrd="0" presId="urn:microsoft.com/office/officeart/2005/8/layout/process2"/>
    <dgm:cxn modelId="{2CE354D0-63BB-47FF-BC14-78DF3D2EA242}" type="presOf" srcId="{0AF0E7B4-19CD-4A59-9DA3-DED03009D3E3}" destId="{FEE0E53B-CAF7-4BC2-A543-4D4B22738326}" srcOrd="1" destOrd="0" presId="urn:microsoft.com/office/officeart/2005/8/layout/process2"/>
    <dgm:cxn modelId="{2C3E298A-D24C-48F1-BD0A-CC1B32DB7034}" type="presOf" srcId="{0D7CCC52-BA18-4CD5-88C1-38018E85987E}" destId="{BFEAE6E7-9418-41E5-B1C5-761AB42C10DA}" srcOrd="0" destOrd="0" presId="urn:microsoft.com/office/officeart/2005/8/layout/process2"/>
    <dgm:cxn modelId="{AD3ABC7A-8ECC-43EA-8B7C-4F1FBD39A12D}" type="presOf" srcId="{03D6F011-0AEC-434D-899B-63B1C043DB8C}" destId="{29B6FFB2-79F1-444A-B5B6-6A8D1CB299AF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C19D267-139D-4649-AD25-B81D9DCCF838}" type="presOf" srcId="{F128CA6B-59B3-43D2-A43A-D893D41780DC}" destId="{56D35255-BB26-458C-8806-0D1565471FF2}" srcOrd="0" destOrd="0" presId="urn:microsoft.com/office/officeart/2005/8/layout/process2"/>
    <dgm:cxn modelId="{338127C1-2035-4C82-9F72-796AA496967C}" type="presOf" srcId="{E8E03D60-B94B-4C49-8079-2942FF36E42C}" destId="{C39C2DA7-309F-40C7-9E88-958074786E2E}" srcOrd="0" destOrd="0" presId="urn:microsoft.com/office/officeart/2005/8/layout/process2"/>
    <dgm:cxn modelId="{91457701-F9A8-4CCA-B2ED-7B6418390311}" type="presOf" srcId="{E8CA9696-963F-4631-8C30-36FC64BFA859}" destId="{D0120000-4373-4EE3-A719-CBE2D5C2DF5C}" srcOrd="0" destOrd="0" presId="urn:microsoft.com/office/officeart/2005/8/layout/process2"/>
    <dgm:cxn modelId="{DB1BC66D-B2EF-4B7A-85CB-F10DD14F9572}" type="presOf" srcId="{CB32E19B-E20E-4927-A257-B3F06687A80C}" destId="{F3527357-3AB1-40FE-A88F-6F5033F614B3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7A250B4-17D0-4A03-84D0-627F9A6A03DE}" type="presOf" srcId="{BE4839F4-6E89-4425-AE37-3417821897B3}" destId="{654DD4F1-F45A-4A9C-93AA-30737A4C1DC6}" srcOrd="0" destOrd="0" presId="urn:microsoft.com/office/officeart/2005/8/layout/process2"/>
    <dgm:cxn modelId="{8031A472-746F-4981-B6D2-2C6B5A49520F}" type="presOf" srcId="{9369CA4C-5C4D-404E-AA25-738C4E279C6E}" destId="{ACA2D08A-C683-4339-9764-73FCDA0371EC}" srcOrd="0" destOrd="0" presId="urn:microsoft.com/office/officeart/2005/8/layout/process2"/>
    <dgm:cxn modelId="{A7E83CD7-7394-4B1A-9260-65F632CE2928}" type="presOf" srcId="{58B9B694-89B6-40BF-B532-4EAB3262C007}" destId="{B163BC98-41C1-42B4-AF4F-E97B25F00C66}" srcOrd="0" destOrd="0" presId="urn:microsoft.com/office/officeart/2005/8/layout/process2"/>
    <dgm:cxn modelId="{E1A8E2CC-9EEB-4A2E-8B1B-A1A32EE819D0}" type="presOf" srcId="{A991BABF-8795-412B-A35B-9A83ED1065D6}" destId="{A966AC1A-C00B-4C52-B9FF-0F5D3244909A}" srcOrd="1" destOrd="0" presId="urn:microsoft.com/office/officeart/2005/8/layout/process2"/>
    <dgm:cxn modelId="{DAD2A10D-3134-4633-9BD7-80B47CD3E4DA}" type="presOf" srcId="{6FFD8450-89B4-43D2-91D2-95DCF3432754}" destId="{C945702B-CEFB-4CBD-91BD-C44FB0B65A3D}" srcOrd="0" destOrd="0" presId="urn:microsoft.com/office/officeart/2005/8/layout/process2"/>
    <dgm:cxn modelId="{47C4D944-308C-4E8E-B939-1C48AD98B082}" type="presOf" srcId="{E8E03D60-B94B-4C49-8079-2942FF36E42C}" destId="{4C59A48E-6F2D-4973-AC35-F7F5F32C9AFA}" srcOrd="1" destOrd="0" presId="urn:microsoft.com/office/officeart/2005/8/layout/process2"/>
    <dgm:cxn modelId="{4CB2BC9F-6C89-4318-8432-D4814C784730}" type="presOf" srcId="{45D09D3B-0D29-449C-8EFB-38F9EB552BB4}" destId="{FE5A67F3-C013-4D84-8707-498F33B3AE09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7C7530F8-12C4-4E13-A918-88297EF1D3BA}" type="presOf" srcId="{17895556-1A56-42A7-BD5C-713CC1AF39D1}" destId="{9D3064A2-372B-4DF9-9530-27186C42CCAB}" srcOrd="0" destOrd="0" presId="urn:microsoft.com/office/officeart/2005/8/layout/process2"/>
    <dgm:cxn modelId="{2A929A06-355A-40E5-905A-FE76C8BA25A0}" type="presOf" srcId="{E8CA9696-963F-4631-8C30-36FC64BFA859}" destId="{8E52059F-BB8E-4064-B126-4D7DCBC98EC9}" srcOrd="1" destOrd="0" presId="urn:microsoft.com/office/officeart/2005/8/layout/process2"/>
    <dgm:cxn modelId="{8341680A-3B99-41F2-A30D-D3323CA5E5B7}" type="presOf" srcId="{A991BABF-8795-412B-A35B-9A83ED1065D6}" destId="{DFB2B1CB-7175-418A-9169-7E501F937E7E}" srcOrd="0" destOrd="0" presId="urn:microsoft.com/office/officeart/2005/8/layout/process2"/>
    <dgm:cxn modelId="{0BA74D9D-AF2F-4874-9B09-BAE9007CBFE8}" type="presOf" srcId="{03D6F011-0AEC-434D-899B-63B1C043DB8C}" destId="{86FE1CC5-32D1-4467-9C9C-0E2AD5AB0487}" srcOrd="0" destOrd="0" presId="urn:microsoft.com/office/officeart/2005/8/layout/process2"/>
    <dgm:cxn modelId="{C0077BA5-222F-472B-B601-553C5FA4AF38}" type="presOf" srcId="{ED779350-B19B-453F-B8F5-3B67A502A2CB}" destId="{AB55E93F-C1AE-415E-BF57-36F030B929F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5BBB8B1-025B-444D-A9AC-C5E8F0127EE8}" type="presOf" srcId="{E9C8239A-F857-4F1C-9325-14A0F2144C13}" destId="{3BBBFDC7-D76C-4458-8F4D-2A7FB1B6303E}" srcOrd="0" destOrd="0" presId="urn:microsoft.com/office/officeart/2005/8/layout/process2"/>
    <dgm:cxn modelId="{208F8F55-CCF0-4D37-BE1F-2F3B1C7A7C17}" type="presOf" srcId="{2A4384A0-1EA7-45CE-8380-B3198AED4561}" destId="{53FD7074-301B-48B7-B368-97CD81941A53}" srcOrd="1" destOrd="0" presId="urn:microsoft.com/office/officeart/2005/8/layout/process2"/>
    <dgm:cxn modelId="{90C7C0B0-0F0F-479A-B74B-F3FD79203746}" type="presParOf" srcId="{ACA2D08A-C683-4339-9764-73FCDA0371EC}" destId="{3BBBFDC7-D76C-4458-8F4D-2A7FB1B6303E}" srcOrd="0" destOrd="0" presId="urn:microsoft.com/office/officeart/2005/8/layout/process2"/>
    <dgm:cxn modelId="{A0F20EA9-85D1-438C-AE60-1DFD2D8DA3FD}" type="presParOf" srcId="{ACA2D08A-C683-4339-9764-73FCDA0371EC}" destId="{DFB2B1CB-7175-418A-9169-7E501F937E7E}" srcOrd="1" destOrd="0" presId="urn:microsoft.com/office/officeart/2005/8/layout/process2"/>
    <dgm:cxn modelId="{48CAEDB7-60FF-4C0A-9DD6-93D640D9465D}" type="presParOf" srcId="{DFB2B1CB-7175-418A-9169-7E501F937E7E}" destId="{A966AC1A-C00B-4C52-B9FF-0F5D3244909A}" srcOrd="0" destOrd="0" presId="urn:microsoft.com/office/officeart/2005/8/layout/process2"/>
    <dgm:cxn modelId="{6CBA37F7-2A80-4CB5-8456-2F524DE5D911}" type="presParOf" srcId="{ACA2D08A-C683-4339-9764-73FCDA0371EC}" destId="{965A991E-46E0-4938-AE79-D8A87B32A5BA}" srcOrd="2" destOrd="0" presId="urn:microsoft.com/office/officeart/2005/8/layout/process2"/>
    <dgm:cxn modelId="{17C84CC5-BC3E-4FF5-956E-D25661A79347}" type="presParOf" srcId="{ACA2D08A-C683-4339-9764-73FCDA0371EC}" destId="{2B4B263F-4B14-4084-A51E-72C348DF5192}" srcOrd="3" destOrd="0" presId="urn:microsoft.com/office/officeart/2005/8/layout/process2"/>
    <dgm:cxn modelId="{B4807DEC-4777-4186-B046-73EFB0397BA8}" type="presParOf" srcId="{2B4B263F-4B14-4084-A51E-72C348DF5192}" destId="{FEE0E53B-CAF7-4BC2-A543-4D4B22738326}" srcOrd="0" destOrd="0" presId="urn:microsoft.com/office/officeart/2005/8/layout/process2"/>
    <dgm:cxn modelId="{C8547161-90BD-4FB0-8F3B-460C0C1302CC}" type="presParOf" srcId="{ACA2D08A-C683-4339-9764-73FCDA0371EC}" destId="{AB55E93F-C1AE-415E-BF57-36F030B929FE}" srcOrd="4" destOrd="0" presId="urn:microsoft.com/office/officeart/2005/8/layout/process2"/>
    <dgm:cxn modelId="{7748F761-E443-4B11-A307-1409B33CB7CB}" type="presParOf" srcId="{ACA2D08A-C683-4339-9764-73FCDA0371EC}" destId="{C945702B-CEFB-4CBD-91BD-C44FB0B65A3D}" srcOrd="5" destOrd="0" presId="urn:microsoft.com/office/officeart/2005/8/layout/process2"/>
    <dgm:cxn modelId="{D1B4475D-A3D8-4E20-BA35-103D6F6E61F4}" type="presParOf" srcId="{C945702B-CEFB-4CBD-91BD-C44FB0B65A3D}" destId="{1B78BF1E-F35D-40BF-8053-0FDA0666EE9C}" srcOrd="0" destOrd="0" presId="urn:microsoft.com/office/officeart/2005/8/layout/process2"/>
    <dgm:cxn modelId="{31FA55C5-B91B-4D3B-8398-4BE64F02C863}" type="presParOf" srcId="{ACA2D08A-C683-4339-9764-73FCDA0371EC}" destId="{9D3064A2-372B-4DF9-9530-27186C42CCAB}" srcOrd="6" destOrd="0" presId="urn:microsoft.com/office/officeart/2005/8/layout/process2"/>
    <dgm:cxn modelId="{D5E23504-A62F-4C47-8322-203B1C28810A}" type="presParOf" srcId="{ACA2D08A-C683-4339-9764-73FCDA0371EC}" destId="{6417F398-EB99-437D-AD7E-D0313CD5A4C7}" srcOrd="7" destOrd="0" presId="urn:microsoft.com/office/officeart/2005/8/layout/process2"/>
    <dgm:cxn modelId="{3E29B512-2C85-4500-93A7-8620684D5E0B}" type="presParOf" srcId="{6417F398-EB99-437D-AD7E-D0313CD5A4C7}" destId="{53FD7074-301B-48B7-B368-97CD81941A53}" srcOrd="0" destOrd="0" presId="urn:microsoft.com/office/officeart/2005/8/layout/process2"/>
    <dgm:cxn modelId="{61845497-EAA4-4B6B-A93E-26F204711230}" type="presParOf" srcId="{ACA2D08A-C683-4339-9764-73FCDA0371EC}" destId="{FE5A67F3-C013-4D84-8707-498F33B3AE09}" srcOrd="8" destOrd="0" presId="urn:microsoft.com/office/officeart/2005/8/layout/process2"/>
    <dgm:cxn modelId="{EFF8DE35-E440-4E02-A794-B03E84E7BEA2}" type="presParOf" srcId="{ACA2D08A-C683-4339-9764-73FCDA0371EC}" destId="{B163BC98-41C1-42B4-AF4F-E97B25F00C66}" srcOrd="9" destOrd="0" presId="urn:microsoft.com/office/officeart/2005/8/layout/process2"/>
    <dgm:cxn modelId="{84D61EE6-25D4-452D-A5D3-8E4E2F44C910}" type="presParOf" srcId="{B163BC98-41C1-42B4-AF4F-E97B25F00C66}" destId="{6A3A8110-672A-4AC3-B94D-458652622372}" srcOrd="0" destOrd="0" presId="urn:microsoft.com/office/officeart/2005/8/layout/process2"/>
    <dgm:cxn modelId="{D3C15D28-03AB-461A-96C3-DE70EAFC7365}" type="presParOf" srcId="{ACA2D08A-C683-4339-9764-73FCDA0371EC}" destId="{654DD4F1-F45A-4A9C-93AA-30737A4C1DC6}" srcOrd="10" destOrd="0" presId="urn:microsoft.com/office/officeart/2005/8/layout/process2"/>
    <dgm:cxn modelId="{338D910A-B99B-4B38-82E8-A4173ADB04CF}" type="presParOf" srcId="{ACA2D08A-C683-4339-9764-73FCDA0371EC}" destId="{86FE1CC5-32D1-4467-9C9C-0E2AD5AB0487}" srcOrd="11" destOrd="0" presId="urn:microsoft.com/office/officeart/2005/8/layout/process2"/>
    <dgm:cxn modelId="{CDD6FDF0-7B52-47A6-8737-0A210691D998}" type="presParOf" srcId="{86FE1CC5-32D1-4467-9C9C-0E2AD5AB0487}" destId="{29B6FFB2-79F1-444A-B5B6-6A8D1CB299AF}" srcOrd="0" destOrd="0" presId="urn:microsoft.com/office/officeart/2005/8/layout/process2"/>
    <dgm:cxn modelId="{7BADDDBE-AF29-4B55-891D-80476C773CFB}" type="presParOf" srcId="{ACA2D08A-C683-4339-9764-73FCDA0371EC}" destId="{56D35255-BB26-458C-8806-0D1565471FF2}" srcOrd="12" destOrd="0" presId="urn:microsoft.com/office/officeart/2005/8/layout/process2"/>
    <dgm:cxn modelId="{3DA288BB-C66F-4ABD-9FA5-6E4C04A55D4D}" type="presParOf" srcId="{ACA2D08A-C683-4339-9764-73FCDA0371EC}" destId="{D0120000-4373-4EE3-A719-CBE2D5C2DF5C}" srcOrd="13" destOrd="0" presId="urn:microsoft.com/office/officeart/2005/8/layout/process2"/>
    <dgm:cxn modelId="{5FB7FB07-E084-453C-9206-0E481893E87A}" type="presParOf" srcId="{D0120000-4373-4EE3-A719-CBE2D5C2DF5C}" destId="{8E52059F-BB8E-4064-B126-4D7DCBC98EC9}" srcOrd="0" destOrd="0" presId="urn:microsoft.com/office/officeart/2005/8/layout/process2"/>
    <dgm:cxn modelId="{5C47FE00-E1DF-4C39-9938-4324F0284C72}" type="presParOf" srcId="{ACA2D08A-C683-4339-9764-73FCDA0371EC}" destId="{BFEAE6E7-9418-41E5-B1C5-761AB42C10DA}" srcOrd="14" destOrd="0" presId="urn:microsoft.com/office/officeart/2005/8/layout/process2"/>
    <dgm:cxn modelId="{2AC4138C-E69E-43B3-AC7E-40C449B46826}" type="presParOf" srcId="{ACA2D08A-C683-4339-9764-73FCDA0371EC}" destId="{C39C2DA7-309F-40C7-9E88-958074786E2E}" srcOrd="15" destOrd="0" presId="urn:microsoft.com/office/officeart/2005/8/layout/process2"/>
    <dgm:cxn modelId="{30CAD4E9-8582-4DF7-B751-5AAEB5B54693}" type="presParOf" srcId="{C39C2DA7-309F-40C7-9E88-958074786E2E}" destId="{4C59A48E-6F2D-4973-AC35-F7F5F32C9AFA}" srcOrd="0" destOrd="0" presId="urn:microsoft.com/office/officeart/2005/8/layout/process2"/>
    <dgm:cxn modelId="{18267A93-CF5C-4E59-8D0E-8B0A13379ABC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AE5109D5-198A-4CE3-9977-8A7FEEF4251B}" type="presOf" srcId="{0AF0E7B4-19CD-4A59-9DA3-DED03009D3E3}" destId="{FEE0E53B-CAF7-4BC2-A543-4D4B22738326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93F146AE-1E89-4201-847E-224676E67B58}" type="presOf" srcId="{A991BABF-8795-412B-A35B-9A83ED1065D6}" destId="{DFB2B1CB-7175-418A-9169-7E501F937E7E}" srcOrd="0" destOrd="0" presId="urn:microsoft.com/office/officeart/2005/8/layout/process2"/>
    <dgm:cxn modelId="{C227EA5C-66BD-4127-A8B0-F74C1EA8CE80}" type="presOf" srcId="{F128CA6B-59B3-43D2-A43A-D893D41780DC}" destId="{56D35255-BB26-458C-8806-0D1565471FF2}" srcOrd="0" destOrd="0" presId="urn:microsoft.com/office/officeart/2005/8/layout/process2"/>
    <dgm:cxn modelId="{A604966D-0D71-4DC7-9BD8-7DC46355ED24}" type="presOf" srcId="{BE4839F4-6E89-4425-AE37-3417821897B3}" destId="{654DD4F1-F45A-4A9C-93AA-30737A4C1DC6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369099E-7FC5-49A7-AA6D-45CA2780625E}" type="presOf" srcId="{2A4384A0-1EA7-45CE-8380-B3198AED4561}" destId="{6417F398-EB99-437D-AD7E-D0313CD5A4C7}" srcOrd="0" destOrd="0" presId="urn:microsoft.com/office/officeart/2005/8/layout/process2"/>
    <dgm:cxn modelId="{64395DC5-BE81-4259-9F98-0501F14041D3}" type="presOf" srcId="{E8CA9696-963F-4631-8C30-36FC64BFA859}" destId="{D0120000-4373-4EE3-A719-CBE2D5C2DF5C}" srcOrd="0" destOrd="0" presId="urn:microsoft.com/office/officeart/2005/8/layout/process2"/>
    <dgm:cxn modelId="{C6BF70B7-9AED-4221-92A6-DAF5B7A780DA}" type="presOf" srcId="{A991BABF-8795-412B-A35B-9A83ED1065D6}" destId="{A966AC1A-C00B-4C52-B9FF-0F5D3244909A}" srcOrd="1" destOrd="0" presId="urn:microsoft.com/office/officeart/2005/8/layout/process2"/>
    <dgm:cxn modelId="{BB0B155B-0064-4EEE-B786-620E3605381A}" type="presOf" srcId="{6FFD8450-89B4-43D2-91D2-95DCF3432754}" destId="{1B78BF1E-F35D-40BF-8053-0FDA0666EE9C}" srcOrd="1" destOrd="0" presId="urn:microsoft.com/office/officeart/2005/8/layout/process2"/>
    <dgm:cxn modelId="{BFDCDC30-FA34-4E6A-893F-86ED15F57757}" type="presOf" srcId="{58B9B694-89B6-40BF-B532-4EAB3262C007}" destId="{6A3A8110-672A-4AC3-B94D-458652622372}" srcOrd="1" destOrd="0" presId="urn:microsoft.com/office/officeart/2005/8/layout/process2"/>
    <dgm:cxn modelId="{D0CD0C1F-2A44-4A07-85EC-F999BC63F9F4}" type="presOf" srcId="{6FFD8450-89B4-43D2-91D2-95DCF3432754}" destId="{C945702B-CEFB-4CBD-91BD-C44FB0B65A3D}" srcOrd="0" destOrd="0" presId="urn:microsoft.com/office/officeart/2005/8/layout/process2"/>
    <dgm:cxn modelId="{05A35D03-37A1-4D82-9257-C0D68AFE3494}" type="presOf" srcId="{58B9B694-89B6-40BF-B532-4EAB3262C007}" destId="{B163BC98-41C1-42B4-AF4F-E97B25F00C6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9EB52205-BDCC-441B-B64C-1679AFF36E1F}" type="presOf" srcId="{17895556-1A56-42A7-BD5C-713CC1AF39D1}" destId="{9D3064A2-372B-4DF9-9530-27186C42CCAB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9D80BD1-325B-4A04-B827-9CA4E5F7563E}" type="presOf" srcId="{ED779350-B19B-453F-B8F5-3B67A502A2CB}" destId="{AB55E93F-C1AE-415E-BF57-36F030B929FE}" srcOrd="0" destOrd="0" presId="urn:microsoft.com/office/officeart/2005/8/layout/process2"/>
    <dgm:cxn modelId="{CB92C28D-045E-4AB7-897F-E3A41BBD7920}" type="presOf" srcId="{E8E03D60-B94B-4C49-8079-2942FF36E42C}" destId="{C39C2DA7-309F-40C7-9E88-958074786E2E}" srcOrd="0" destOrd="0" presId="urn:microsoft.com/office/officeart/2005/8/layout/process2"/>
    <dgm:cxn modelId="{C8AE7E1F-5AC0-430C-BAFA-DF551057B498}" type="presOf" srcId="{0AF0E7B4-19CD-4A59-9DA3-DED03009D3E3}" destId="{2B4B263F-4B14-4084-A51E-72C348DF5192}" srcOrd="0" destOrd="0" presId="urn:microsoft.com/office/officeart/2005/8/layout/process2"/>
    <dgm:cxn modelId="{BCC99F4F-BEA5-44AE-B86E-5D9496F980E1}" type="presOf" srcId="{CB32E19B-E20E-4927-A257-B3F06687A80C}" destId="{F3527357-3AB1-40FE-A88F-6F5033F614B3}" srcOrd="0" destOrd="0" presId="urn:microsoft.com/office/officeart/2005/8/layout/process2"/>
    <dgm:cxn modelId="{50653538-BC68-4F67-A90B-36823FA97AF8}" type="presOf" srcId="{03D6F011-0AEC-434D-899B-63B1C043DB8C}" destId="{86FE1CC5-32D1-4467-9C9C-0E2AD5AB0487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7C5A67B-4A60-476A-9D3C-ED711D22535F}" type="presOf" srcId="{354110A8-3251-4024-AF96-ED07F24BE84E}" destId="{965A991E-46E0-4938-AE79-D8A87B32A5BA}" srcOrd="0" destOrd="0" presId="urn:microsoft.com/office/officeart/2005/8/layout/process2"/>
    <dgm:cxn modelId="{8C8BF8E2-21C3-4CED-A325-161D928B29D9}" type="presOf" srcId="{E8E03D60-B94B-4C49-8079-2942FF36E42C}" destId="{4C59A48E-6F2D-4973-AC35-F7F5F32C9AFA}" srcOrd="1" destOrd="0" presId="urn:microsoft.com/office/officeart/2005/8/layout/process2"/>
    <dgm:cxn modelId="{5D2E3765-A322-42CC-9353-D4AAED3E4783}" type="presOf" srcId="{0D7CCC52-BA18-4CD5-88C1-38018E85987E}" destId="{BFEAE6E7-9418-41E5-B1C5-761AB42C10DA}" srcOrd="0" destOrd="0" presId="urn:microsoft.com/office/officeart/2005/8/layout/process2"/>
    <dgm:cxn modelId="{CB12A3AA-F43E-446F-8224-DBD73532F7A2}" type="presOf" srcId="{03D6F011-0AEC-434D-899B-63B1C043DB8C}" destId="{29B6FFB2-79F1-444A-B5B6-6A8D1CB299AF}" srcOrd="1" destOrd="0" presId="urn:microsoft.com/office/officeart/2005/8/layout/process2"/>
    <dgm:cxn modelId="{F32CDFA4-6E47-43F6-8830-97D6A5406CE9}" type="presOf" srcId="{45D09D3B-0D29-449C-8EFB-38F9EB552BB4}" destId="{FE5A67F3-C013-4D84-8707-498F33B3AE09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E4968C6B-AE00-4205-A2AF-43283B2ADEEB}" type="presOf" srcId="{9369CA4C-5C4D-404E-AA25-738C4E279C6E}" destId="{ACA2D08A-C683-4339-9764-73FCDA0371EC}" srcOrd="0" destOrd="0" presId="urn:microsoft.com/office/officeart/2005/8/layout/process2"/>
    <dgm:cxn modelId="{0DFE1D8F-0465-49EF-9D91-6A831841EC04}" type="presOf" srcId="{E8CA9696-963F-4631-8C30-36FC64BFA859}" destId="{8E52059F-BB8E-4064-B126-4D7DCBC98EC9}" srcOrd="1" destOrd="0" presId="urn:microsoft.com/office/officeart/2005/8/layout/process2"/>
    <dgm:cxn modelId="{27DBB4C7-5F15-4EAF-94E5-97DA4A2ABBA5}" type="presOf" srcId="{E9C8239A-F857-4F1C-9325-14A0F2144C13}" destId="{3BBBFDC7-D76C-4458-8F4D-2A7FB1B6303E}" srcOrd="0" destOrd="0" presId="urn:microsoft.com/office/officeart/2005/8/layout/process2"/>
    <dgm:cxn modelId="{ACCC9AB5-1F6B-4369-A426-7FAF072DBE4D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B6FA266F-1805-4B5E-A964-5435679FBB4C}" type="presParOf" srcId="{ACA2D08A-C683-4339-9764-73FCDA0371EC}" destId="{3BBBFDC7-D76C-4458-8F4D-2A7FB1B6303E}" srcOrd="0" destOrd="0" presId="urn:microsoft.com/office/officeart/2005/8/layout/process2"/>
    <dgm:cxn modelId="{C023E6B9-95EA-41FA-AC0D-924A3057BAD1}" type="presParOf" srcId="{ACA2D08A-C683-4339-9764-73FCDA0371EC}" destId="{DFB2B1CB-7175-418A-9169-7E501F937E7E}" srcOrd="1" destOrd="0" presId="urn:microsoft.com/office/officeart/2005/8/layout/process2"/>
    <dgm:cxn modelId="{812E25E7-7D55-4261-8556-B55B251FDEE5}" type="presParOf" srcId="{DFB2B1CB-7175-418A-9169-7E501F937E7E}" destId="{A966AC1A-C00B-4C52-B9FF-0F5D3244909A}" srcOrd="0" destOrd="0" presId="urn:microsoft.com/office/officeart/2005/8/layout/process2"/>
    <dgm:cxn modelId="{F0D78022-780C-4C92-8849-1365C657D4B2}" type="presParOf" srcId="{ACA2D08A-C683-4339-9764-73FCDA0371EC}" destId="{965A991E-46E0-4938-AE79-D8A87B32A5BA}" srcOrd="2" destOrd="0" presId="urn:microsoft.com/office/officeart/2005/8/layout/process2"/>
    <dgm:cxn modelId="{42412FF9-72D8-412D-828C-D5D06EF9B89B}" type="presParOf" srcId="{ACA2D08A-C683-4339-9764-73FCDA0371EC}" destId="{2B4B263F-4B14-4084-A51E-72C348DF5192}" srcOrd="3" destOrd="0" presId="urn:microsoft.com/office/officeart/2005/8/layout/process2"/>
    <dgm:cxn modelId="{3F7F45F3-604E-4A5C-9C03-604919820633}" type="presParOf" srcId="{2B4B263F-4B14-4084-A51E-72C348DF5192}" destId="{FEE0E53B-CAF7-4BC2-A543-4D4B22738326}" srcOrd="0" destOrd="0" presId="urn:microsoft.com/office/officeart/2005/8/layout/process2"/>
    <dgm:cxn modelId="{F3BC5DA3-4405-4507-9FB0-72E8262C72B3}" type="presParOf" srcId="{ACA2D08A-C683-4339-9764-73FCDA0371EC}" destId="{AB55E93F-C1AE-415E-BF57-36F030B929FE}" srcOrd="4" destOrd="0" presId="urn:microsoft.com/office/officeart/2005/8/layout/process2"/>
    <dgm:cxn modelId="{F5E01DFE-6D43-43DA-B474-5AAACC04BFCC}" type="presParOf" srcId="{ACA2D08A-C683-4339-9764-73FCDA0371EC}" destId="{C945702B-CEFB-4CBD-91BD-C44FB0B65A3D}" srcOrd="5" destOrd="0" presId="urn:microsoft.com/office/officeart/2005/8/layout/process2"/>
    <dgm:cxn modelId="{7A47E1B6-5FB1-424B-A236-0E77390A5940}" type="presParOf" srcId="{C945702B-CEFB-4CBD-91BD-C44FB0B65A3D}" destId="{1B78BF1E-F35D-40BF-8053-0FDA0666EE9C}" srcOrd="0" destOrd="0" presId="urn:microsoft.com/office/officeart/2005/8/layout/process2"/>
    <dgm:cxn modelId="{DA905B70-7CCA-424B-A298-4C09A15C3673}" type="presParOf" srcId="{ACA2D08A-C683-4339-9764-73FCDA0371EC}" destId="{9D3064A2-372B-4DF9-9530-27186C42CCAB}" srcOrd="6" destOrd="0" presId="urn:microsoft.com/office/officeart/2005/8/layout/process2"/>
    <dgm:cxn modelId="{269B481C-461A-4656-9F73-8D4EB162B46C}" type="presParOf" srcId="{ACA2D08A-C683-4339-9764-73FCDA0371EC}" destId="{6417F398-EB99-437D-AD7E-D0313CD5A4C7}" srcOrd="7" destOrd="0" presId="urn:microsoft.com/office/officeart/2005/8/layout/process2"/>
    <dgm:cxn modelId="{F38D4299-0565-4332-9ED0-67FE48747DD7}" type="presParOf" srcId="{6417F398-EB99-437D-AD7E-D0313CD5A4C7}" destId="{53FD7074-301B-48B7-B368-97CD81941A53}" srcOrd="0" destOrd="0" presId="urn:microsoft.com/office/officeart/2005/8/layout/process2"/>
    <dgm:cxn modelId="{D8E817C3-7B0E-423F-8052-90A1558C20E2}" type="presParOf" srcId="{ACA2D08A-C683-4339-9764-73FCDA0371EC}" destId="{FE5A67F3-C013-4D84-8707-498F33B3AE09}" srcOrd="8" destOrd="0" presId="urn:microsoft.com/office/officeart/2005/8/layout/process2"/>
    <dgm:cxn modelId="{60A967C8-B8AC-4129-8713-380F84FCBBB9}" type="presParOf" srcId="{ACA2D08A-C683-4339-9764-73FCDA0371EC}" destId="{B163BC98-41C1-42B4-AF4F-E97B25F00C66}" srcOrd="9" destOrd="0" presId="urn:microsoft.com/office/officeart/2005/8/layout/process2"/>
    <dgm:cxn modelId="{0D1F7090-B0C4-4DF7-A0CB-B332C9A890BE}" type="presParOf" srcId="{B163BC98-41C1-42B4-AF4F-E97B25F00C66}" destId="{6A3A8110-672A-4AC3-B94D-458652622372}" srcOrd="0" destOrd="0" presId="urn:microsoft.com/office/officeart/2005/8/layout/process2"/>
    <dgm:cxn modelId="{2CB0BD4B-745D-407C-BF23-89B8A61E2AA1}" type="presParOf" srcId="{ACA2D08A-C683-4339-9764-73FCDA0371EC}" destId="{654DD4F1-F45A-4A9C-93AA-30737A4C1DC6}" srcOrd="10" destOrd="0" presId="urn:microsoft.com/office/officeart/2005/8/layout/process2"/>
    <dgm:cxn modelId="{66F85087-8BE6-4A20-9B5B-E1D85C1AD78D}" type="presParOf" srcId="{ACA2D08A-C683-4339-9764-73FCDA0371EC}" destId="{86FE1CC5-32D1-4467-9C9C-0E2AD5AB0487}" srcOrd="11" destOrd="0" presId="urn:microsoft.com/office/officeart/2005/8/layout/process2"/>
    <dgm:cxn modelId="{DD8185FB-C79D-443A-B135-AEBB88195A3D}" type="presParOf" srcId="{86FE1CC5-32D1-4467-9C9C-0E2AD5AB0487}" destId="{29B6FFB2-79F1-444A-B5B6-6A8D1CB299AF}" srcOrd="0" destOrd="0" presId="urn:microsoft.com/office/officeart/2005/8/layout/process2"/>
    <dgm:cxn modelId="{21B8D1BE-8E40-4892-9086-32BB29DDFF2C}" type="presParOf" srcId="{ACA2D08A-C683-4339-9764-73FCDA0371EC}" destId="{56D35255-BB26-458C-8806-0D1565471FF2}" srcOrd="12" destOrd="0" presId="urn:microsoft.com/office/officeart/2005/8/layout/process2"/>
    <dgm:cxn modelId="{28284C8F-901F-4A36-8309-964CD32F8CBC}" type="presParOf" srcId="{ACA2D08A-C683-4339-9764-73FCDA0371EC}" destId="{D0120000-4373-4EE3-A719-CBE2D5C2DF5C}" srcOrd="13" destOrd="0" presId="urn:microsoft.com/office/officeart/2005/8/layout/process2"/>
    <dgm:cxn modelId="{A7069282-4A31-487C-B877-78E7C07A0433}" type="presParOf" srcId="{D0120000-4373-4EE3-A719-CBE2D5C2DF5C}" destId="{8E52059F-BB8E-4064-B126-4D7DCBC98EC9}" srcOrd="0" destOrd="0" presId="urn:microsoft.com/office/officeart/2005/8/layout/process2"/>
    <dgm:cxn modelId="{BC17B90C-49AA-4787-A009-C3381146791A}" type="presParOf" srcId="{ACA2D08A-C683-4339-9764-73FCDA0371EC}" destId="{BFEAE6E7-9418-41E5-B1C5-761AB42C10DA}" srcOrd="14" destOrd="0" presId="urn:microsoft.com/office/officeart/2005/8/layout/process2"/>
    <dgm:cxn modelId="{39B63807-162E-4A3C-A740-B24178D7852F}" type="presParOf" srcId="{ACA2D08A-C683-4339-9764-73FCDA0371EC}" destId="{C39C2DA7-309F-40C7-9E88-958074786E2E}" srcOrd="15" destOrd="0" presId="urn:microsoft.com/office/officeart/2005/8/layout/process2"/>
    <dgm:cxn modelId="{300C518C-B277-4BC2-B227-57160C4F18BA}" type="presParOf" srcId="{C39C2DA7-309F-40C7-9E88-958074786E2E}" destId="{4C59A48E-6F2D-4973-AC35-F7F5F32C9AFA}" srcOrd="0" destOrd="0" presId="urn:microsoft.com/office/officeart/2005/8/layout/process2"/>
    <dgm:cxn modelId="{5453C461-DBE8-440A-B79A-7F7DE3499DD3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B74A33-A8F2-42FE-9C92-823BED5E5D2F}" type="presOf" srcId="{E8E03D60-B94B-4C49-8079-2942FF36E42C}" destId="{4C59A48E-6F2D-4973-AC35-F7F5F32C9AFA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0D0F297-17D1-401D-8F94-6E699274EF01}" type="presOf" srcId="{58B9B694-89B6-40BF-B532-4EAB3262C007}" destId="{6A3A8110-672A-4AC3-B94D-458652622372}" srcOrd="1" destOrd="0" presId="urn:microsoft.com/office/officeart/2005/8/layout/process2"/>
    <dgm:cxn modelId="{08C5A295-C23A-4913-9F60-7D73A26B7E4E}" type="presOf" srcId="{17895556-1A56-42A7-BD5C-713CC1AF39D1}" destId="{9D3064A2-372B-4DF9-9530-27186C42CCAB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9316D430-5AB6-4A72-B6D1-C14ED18ABAC4}" type="presOf" srcId="{354110A8-3251-4024-AF96-ED07F24BE84E}" destId="{965A991E-46E0-4938-AE79-D8A87B32A5BA}" srcOrd="0" destOrd="0" presId="urn:microsoft.com/office/officeart/2005/8/layout/process2"/>
    <dgm:cxn modelId="{23D68D04-A0E5-4789-86D6-17DCA55CEDAC}" type="presOf" srcId="{E8CA9696-963F-4631-8C30-36FC64BFA859}" destId="{8E52059F-BB8E-4064-B126-4D7DCBC98EC9}" srcOrd="1" destOrd="0" presId="urn:microsoft.com/office/officeart/2005/8/layout/process2"/>
    <dgm:cxn modelId="{D685DBD8-5628-4B99-BCCB-394A2D9814FB}" type="presOf" srcId="{E8E03D60-B94B-4C49-8079-2942FF36E42C}" destId="{C39C2DA7-309F-40C7-9E88-958074786E2E}" srcOrd="0" destOrd="0" presId="urn:microsoft.com/office/officeart/2005/8/layout/process2"/>
    <dgm:cxn modelId="{EEB3B144-0B34-48F9-868D-D5C4DADADAB7}" type="presOf" srcId="{03D6F011-0AEC-434D-899B-63B1C043DB8C}" destId="{86FE1CC5-32D1-4467-9C9C-0E2AD5AB0487}" srcOrd="0" destOrd="0" presId="urn:microsoft.com/office/officeart/2005/8/layout/process2"/>
    <dgm:cxn modelId="{2986BA61-D37B-483E-9E38-69D0F6801063}" type="presOf" srcId="{0AF0E7B4-19CD-4A59-9DA3-DED03009D3E3}" destId="{FEE0E53B-CAF7-4BC2-A543-4D4B22738326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7D3ECBC-FF9B-452D-B5D0-B6C946576304}" type="presOf" srcId="{A991BABF-8795-412B-A35B-9A83ED1065D6}" destId="{A966AC1A-C00B-4C52-B9FF-0F5D3244909A}" srcOrd="1" destOrd="0" presId="urn:microsoft.com/office/officeart/2005/8/layout/process2"/>
    <dgm:cxn modelId="{15BC84E6-7EE2-4111-981C-BFE765D5111C}" type="presOf" srcId="{2A4384A0-1EA7-45CE-8380-B3198AED4561}" destId="{6417F398-EB99-437D-AD7E-D0313CD5A4C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42466BBE-2B86-4706-8B13-B1025387E54E}" type="presOf" srcId="{A991BABF-8795-412B-A35B-9A83ED1065D6}" destId="{DFB2B1CB-7175-418A-9169-7E501F937E7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CD19E366-052C-48D3-A0B5-DBBCD0662137}" type="presOf" srcId="{9369CA4C-5C4D-404E-AA25-738C4E279C6E}" destId="{ACA2D08A-C683-4339-9764-73FCDA0371EC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0A89B2C6-3354-425A-9150-7F6FC26AD8F9}" type="presOf" srcId="{45D09D3B-0D29-449C-8EFB-38F9EB552BB4}" destId="{FE5A67F3-C013-4D84-8707-498F33B3AE09}" srcOrd="0" destOrd="0" presId="urn:microsoft.com/office/officeart/2005/8/layout/process2"/>
    <dgm:cxn modelId="{5ABE2EE6-C0C7-4A17-8058-4A9174BB0B14}" type="presOf" srcId="{ED779350-B19B-453F-B8F5-3B67A502A2CB}" destId="{AB55E93F-C1AE-415E-BF57-36F030B929FE}" srcOrd="0" destOrd="0" presId="urn:microsoft.com/office/officeart/2005/8/layout/process2"/>
    <dgm:cxn modelId="{369AED25-769F-46A9-B866-D579402B0630}" type="presOf" srcId="{58B9B694-89B6-40BF-B532-4EAB3262C007}" destId="{B163BC98-41C1-42B4-AF4F-E97B25F00C66}" srcOrd="0" destOrd="0" presId="urn:microsoft.com/office/officeart/2005/8/layout/process2"/>
    <dgm:cxn modelId="{1976DB30-6758-4DBC-BE91-BF6BD39BD875}" type="presOf" srcId="{CB32E19B-E20E-4927-A257-B3F06687A80C}" destId="{F3527357-3AB1-40FE-A88F-6F5033F614B3}" srcOrd="0" destOrd="0" presId="urn:microsoft.com/office/officeart/2005/8/layout/process2"/>
    <dgm:cxn modelId="{D5CB219A-BFDE-44D6-91BC-6832C6E72FE0}" type="presOf" srcId="{E8CA9696-963F-4631-8C30-36FC64BFA859}" destId="{D0120000-4373-4EE3-A719-CBE2D5C2DF5C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219CD81F-0568-4942-8A11-1C9A1689EB91}" type="presOf" srcId="{0AF0E7B4-19CD-4A59-9DA3-DED03009D3E3}" destId="{2B4B263F-4B14-4084-A51E-72C348DF5192}" srcOrd="0" destOrd="0" presId="urn:microsoft.com/office/officeart/2005/8/layout/process2"/>
    <dgm:cxn modelId="{13675FF1-3773-49FB-B7B0-237623AA4A7A}" type="presOf" srcId="{BE4839F4-6E89-4425-AE37-3417821897B3}" destId="{654DD4F1-F45A-4A9C-93AA-30737A4C1DC6}" srcOrd="0" destOrd="0" presId="urn:microsoft.com/office/officeart/2005/8/layout/process2"/>
    <dgm:cxn modelId="{2942E1E8-E150-479C-98AE-08CED06A2488}" type="presOf" srcId="{6FFD8450-89B4-43D2-91D2-95DCF3432754}" destId="{1B78BF1E-F35D-40BF-8053-0FDA0666EE9C}" srcOrd="1" destOrd="0" presId="urn:microsoft.com/office/officeart/2005/8/layout/process2"/>
    <dgm:cxn modelId="{8419450B-1F5E-4A44-A402-7C1B14D433A6}" type="presOf" srcId="{F128CA6B-59B3-43D2-A43A-D893D41780DC}" destId="{56D35255-BB26-458C-8806-0D1565471FF2}" srcOrd="0" destOrd="0" presId="urn:microsoft.com/office/officeart/2005/8/layout/process2"/>
    <dgm:cxn modelId="{DFCBA8A7-3925-484F-9F0E-DE5C4CF6487E}" type="presOf" srcId="{2A4384A0-1EA7-45CE-8380-B3198AED4561}" destId="{53FD7074-301B-48B7-B368-97CD81941A53}" srcOrd="1" destOrd="0" presId="urn:microsoft.com/office/officeart/2005/8/layout/process2"/>
    <dgm:cxn modelId="{495382D5-F014-494B-99D1-71F689BD4321}" type="presOf" srcId="{0D7CCC52-BA18-4CD5-88C1-38018E85987E}" destId="{BFEAE6E7-9418-41E5-B1C5-761AB42C10DA}" srcOrd="0" destOrd="0" presId="urn:microsoft.com/office/officeart/2005/8/layout/process2"/>
    <dgm:cxn modelId="{6ACCCDFC-B44E-4D3F-B55D-5496F6B0F29C}" type="presOf" srcId="{6FFD8450-89B4-43D2-91D2-95DCF3432754}" destId="{C945702B-CEFB-4CBD-91BD-C44FB0B65A3D}" srcOrd="0" destOrd="0" presId="urn:microsoft.com/office/officeart/2005/8/layout/process2"/>
    <dgm:cxn modelId="{7B7B958F-66EF-45F4-A93C-3033AB5748DC}" type="presOf" srcId="{03D6F011-0AEC-434D-899B-63B1C043DB8C}" destId="{29B6FFB2-79F1-444A-B5B6-6A8D1CB299AF}" srcOrd="1" destOrd="0" presId="urn:microsoft.com/office/officeart/2005/8/layout/process2"/>
    <dgm:cxn modelId="{1689D5E1-8579-4784-BB77-98B5316C872E}" type="presOf" srcId="{E9C8239A-F857-4F1C-9325-14A0F2144C13}" destId="{3BBBFDC7-D76C-4458-8F4D-2A7FB1B6303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969A8BC7-7287-4B11-87C7-870971BDF07F}" type="presParOf" srcId="{ACA2D08A-C683-4339-9764-73FCDA0371EC}" destId="{3BBBFDC7-D76C-4458-8F4D-2A7FB1B6303E}" srcOrd="0" destOrd="0" presId="urn:microsoft.com/office/officeart/2005/8/layout/process2"/>
    <dgm:cxn modelId="{9D053574-CF1A-45B9-A04C-2AF4B331BCB7}" type="presParOf" srcId="{ACA2D08A-C683-4339-9764-73FCDA0371EC}" destId="{DFB2B1CB-7175-418A-9169-7E501F937E7E}" srcOrd="1" destOrd="0" presId="urn:microsoft.com/office/officeart/2005/8/layout/process2"/>
    <dgm:cxn modelId="{A9A3FA09-A929-47F7-A113-E14419CD0F3D}" type="presParOf" srcId="{DFB2B1CB-7175-418A-9169-7E501F937E7E}" destId="{A966AC1A-C00B-4C52-B9FF-0F5D3244909A}" srcOrd="0" destOrd="0" presId="urn:microsoft.com/office/officeart/2005/8/layout/process2"/>
    <dgm:cxn modelId="{F41837B1-EC8E-4651-9D8C-246FB6C34377}" type="presParOf" srcId="{ACA2D08A-C683-4339-9764-73FCDA0371EC}" destId="{965A991E-46E0-4938-AE79-D8A87B32A5BA}" srcOrd="2" destOrd="0" presId="urn:microsoft.com/office/officeart/2005/8/layout/process2"/>
    <dgm:cxn modelId="{50529881-9066-4D1A-9A7C-A8524F7985B8}" type="presParOf" srcId="{ACA2D08A-C683-4339-9764-73FCDA0371EC}" destId="{2B4B263F-4B14-4084-A51E-72C348DF5192}" srcOrd="3" destOrd="0" presId="urn:microsoft.com/office/officeart/2005/8/layout/process2"/>
    <dgm:cxn modelId="{7E8714F6-20F0-42D8-A694-3A712C04F0FD}" type="presParOf" srcId="{2B4B263F-4B14-4084-A51E-72C348DF5192}" destId="{FEE0E53B-CAF7-4BC2-A543-4D4B22738326}" srcOrd="0" destOrd="0" presId="urn:microsoft.com/office/officeart/2005/8/layout/process2"/>
    <dgm:cxn modelId="{BE4848E6-84B1-46DA-826A-9F40C47532A4}" type="presParOf" srcId="{ACA2D08A-C683-4339-9764-73FCDA0371EC}" destId="{AB55E93F-C1AE-415E-BF57-36F030B929FE}" srcOrd="4" destOrd="0" presId="urn:microsoft.com/office/officeart/2005/8/layout/process2"/>
    <dgm:cxn modelId="{70B46D02-CDEB-46F0-B7F8-055D708AF71C}" type="presParOf" srcId="{ACA2D08A-C683-4339-9764-73FCDA0371EC}" destId="{C945702B-CEFB-4CBD-91BD-C44FB0B65A3D}" srcOrd="5" destOrd="0" presId="urn:microsoft.com/office/officeart/2005/8/layout/process2"/>
    <dgm:cxn modelId="{550C52A7-0C97-4FD7-9511-0900028832A8}" type="presParOf" srcId="{C945702B-CEFB-4CBD-91BD-C44FB0B65A3D}" destId="{1B78BF1E-F35D-40BF-8053-0FDA0666EE9C}" srcOrd="0" destOrd="0" presId="urn:microsoft.com/office/officeart/2005/8/layout/process2"/>
    <dgm:cxn modelId="{47110753-EC9E-44C6-8314-51C778478602}" type="presParOf" srcId="{ACA2D08A-C683-4339-9764-73FCDA0371EC}" destId="{9D3064A2-372B-4DF9-9530-27186C42CCAB}" srcOrd="6" destOrd="0" presId="urn:microsoft.com/office/officeart/2005/8/layout/process2"/>
    <dgm:cxn modelId="{B649CDB9-6493-41FD-BE34-AC1527FA0AF7}" type="presParOf" srcId="{ACA2D08A-C683-4339-9764-73FCDA0371EC}" destId="{6417F398-EB99-437D-AD7E-D0313CD5A4C7}" srcOrd="7" destOrd="0" presId="urn:microsoft.com/office/officeart/2005/8/layout/process2"/>
    <dgm:cxn modelId="{603603FA-4290-4E6A-A5E9-A404E6E4287E}" type="presParOf" srcId="{6417F398-EB99-437D-AD7E-D0313CD5A4C7}" destId="{53FD7074-301B-48B7-B368-97CD81941A53}" srcOrd="0" destOrd="0" presId="urn:microsoft.com/office/officeart/2005/8/layout/process2"/>
    <dgm:cxn modelId="{5926D0EC-3134-4223-8A7D-1DFF615DF3BB}" type="presParOf" srcId="{ACA2D08A-C683-4339-9764-73FCDA0371EC}" destId="{FE5A67F3-C013-4D84-8707-498F33B3AE09}" srcOrd="8" destOrd="0" presId="urn:microsoft.com/office/officeart/2005/8/layout/process2"/>
    <dgm:cxn modelId="{165218E0-F7C9-4A71-9456-29ABD692F2BD}" type="presParOf" srcId="{ACA2D08A-C683-4339-9764-73FCDA0371EC}" destId="{B163BC98-41C1-42B4-AF4F-E97B25F00C66}" srcOrd="9" destOrd="0" presId="urn:microsoft.com/office/officeart/2005/8/layout/process2"/>
    <dgm:cxn modelId="{3B78C4C5-FD95-4A16-84C6-C5F92C94DC1F}" type="presParOf" srcId="{B163BC98-41C1-42B4-AF4F-E97B25F00C66}" destId="{6A3A8110-672A-4AC3-B94D-458652622372}" srcOrd="0" destOrd="0" presId="urn:microsoft.com/office/officeart/2005/8/layout/process2"/>
    <dgm:cxn modelId="{FBC07CCE-8817-4439-8A67-9204AD4BBC80}" type="presParOf" srcId="{ACA2D08A-C683-4339-9764-73FCDA0371EC}" destId="{654DD4F1-F45A-4A9C-93AA-30737A4C1DC6}" srcOrd="10" destOrd="0" presId="urn:microsoft.com/office/officeart/2005/8/layout/process2"/>
    <dgm:cxn modelId="{C42B52BE-3418-4557-A584-D41B6EE706F5}" type="presParOf" srcId="{ACA2D08A-C683-4339-9764-73FCDA0371EC}" destId="{86FE1CC5-32D1-4467-9C9C-0E2AD5AB0487}" srcOrd="11" destOrd="0" presId="urn:microsoft.com/office/officeart/2005/8/layout/process2"/>
    <dgm:cxn modelId="{D58BD7D5-F9FE-4A7A-9D76-AD4C0688563C}" type="presParOf" srcId="{86FE1CC5-32D1-4467-9C9C-0E2AD5AB0487}" destId="{29B6FFB2-79F1-444A-B5B6-6A8D1CB299AF}" srcOrd="0" destOrd="0" presId="urn:microsoft.com/office/officeart/2005/8/layout/process2"/>
    <dgm:cxn modelId="{B17FE159-6E5E-416D-955B-0CA3D23CEB67}" type="presParOf" srcId="{ACA2D08A-C683-4339-9764-73FCDA0371EC}" destId="{56D35255-BB26-458C-8806-0D1565471FF2}" srcOrd="12" destOrd="0" presId="urn:microsoft.com/office/officeart/2005/8/layout/process2"/>
    <dgm:cxn modelId="{69F42CDD-1715-4AFA-9958-5D0BDF17B53F}" type="presParOf" srcId="{ACA2D08A-C683-4339-9764-73FCDA0371EC}" destId="{D0120000-4373-4EE3-A719-CBE2D5C2DF5C}" srcOrd="13" destOrd="0" presId="urn:microsoft.com/office/officeart/2005/8/layout/process2"/>
    <dgm:cxn modelId="{625D3205-A72D-4195-976D-7C64D53B9D13}" type="presParOf" srcId="{D0120000-4373-4EE3-A719-CBE2D5C2DF5C}" destId="{8E52059F-BB8E-4064-B126-4D7DCBC98EC9}" srcOrd="0" destOrd="0" presId="urn:microsoft.com/office/officeart/2005/8/layout/process2"/>
    <dgm:cxn modelId="{87700AB3-7B8A-44BF-94D3-50BEECF4C058}" type="presParOf" srcId="{ACA2D08A-C683-4339-9764-73FCDA0371EC}" destId="{BFEAE6E7-9418-41E5-B1C5-761AB42C10DA}" srcOrd="14" destOrd="0" presId="urn:microsoft.com/office/officeart/2005/8/layout/process2"/>
    <dgm:cxn modelId="{4F3B04AB-20E3-41B4-A0A9-B2205D85977D}" type="presParOf" srcId="{ACA2D08A-C683-4339-9764-73FCDA0371EC}" destId="{C39C2DA7-309F-40C7-9E88-958074786E2E}" srcOrd="15" destOrd="0" presId="urn:microsoft.com/office/officeart/2005/8/layout/process2"/>
    <dgm:cxn modelId="{8BFBBE9B-ED3B-4106-9DF6-85703CAE8BCC}" type="presParOf" srcId="{C39C2DA7-309F-40C7-9E88-958074786E2E}" destId="{4C59A48E-6F2D-4973-AC35-F7F5F32C9AFA}" srcOrd="0" destOrd="0" presId="urn:microsoft.com/office/officeart/2005/8/layout/process2"/>
    <dgm:cxn modelId="{0CC0A6D6-BACC-4F81-BF6C-CF4866DBBF61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A1E6AB-A2BB-43BE-9F37-66E0E68631E4}" type="presOf" srcId="{ED779350-B19B-453F-B8F5-3B67A502A2CB}" destId="{AB55E93F-C1AE-415E-BF57-36F030B929FE}" srcOrd="0" destOrd="0" presId="urn:microsoft.com/office/officeart/2005/8/layout/process2"/>
    <dgm:cxn modelId="{82C60813-8AB5-446D-95A4-F8B160CAE8E7}" type="presOf" srcId="{2A4384A0-1EA7-45CE-8380-B3198AED4561}" destId="{6417F398-EB99-437D-AD7E-D0313CD5A4C7}" srcOrd="0" destOrd="0" presId="urn:microsoft.com/office/officeart/2005/8/layout/process2"/>
    <dgm:cxn modelId="{DEECAEBC-729D-4BDB-B1D1-26906F9437F2}" type="presOf" srcId="{03D6F011-0AEC-434D-899B-63B1C043DB8C}" destId="{86FE1CC5-32D1-4467-9C9C-0E2AD5AB0487}" srcOrd="0" destOrd="0" presId="urn:microsoft.com/office/officeart/2005/8/layout/process2"/>
    <dgm:cxn modelId="{B98BE09F-96C0-4881-AA23-6B4224681F95}" type="presOf" srcId="{0AF0E7B4-19CD-4A59-9DA3-DED03009D3E3}" destId="{2B4B263F-4B14-4084-A51E-72C348DF5192}" srcOrd="0" destOrd="0" presId="urn:microsoft.com/office/officeart/2005/8/layout/process2"/>
    <dgm:cxn modelId="{FF4B2A8D-E449-448A-A2CF-6DEFD5D21F94}" type="presOf" srcId="{0AF0E7B4-19CD-4A59-9DA3-DED03009D3E3}" destId="{FEE0E53B-CAF7-4BC2-A543-4D4B22738326}" srcOrd="1" destOrd="0" presId="urn:microsoft.com/office/officeart/2005/8/layout/process2"/>
    <dgm:cxn modelId="{6A057F21-449C-49AF-939F-A4C1D43D9597}" type="presOf" srcId="{58B9B694-89B6-40BF-B532-4EAB3262C007}" destId="{B163BC98-41C1-42B4-AF4F-E97B25F00C6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0DF8454-9D26-4FD3-B506-703D26E32406}" type="presOf" srcId="{17895556-1A56-42A7-BD5C-713CC1AF39D1}" destId="{9D3064A2-372B-4DF9-9530-27186C42CCAB}" srcOrd="0" destOrd="0" presId="urn:microsoft.com/office/officeart/2005/8/layout/process2"/>
    <dgm:cxn modelId="{238FA90E-B30E-4FA8-AF23-0439F5EC5542}" type="presOf" srcId="{58B9B694-89B6-40BF-B532-4EAB3262C007}" destId="{6A3A8110-672A-4AC3-B94D-458652622372}" srcOrd="1" destOrd="0" presId="urn:microsoft.com/office/officeart/2005/8/layout/process2"/>
    <dgm:cxn modelId="{BCF0B52A-6B21-438B-A222-7B67F187DBEB}" type="presOf" srcId="{6FFD8450-89B4-43D2-91D2-95DCF3432754}" destId="{1B78BF1E-F35D-40BF-8053-0FDA0666EE9C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E7CE19A6-FDFF-4953-BDEC-2388FC88A5E1}" type="presOf" srcId="{E8E03D60-B94B-4C49-8079-2942FF36E42C}" destId="{C39C2DA7-309F-40C7-9E88-958074786E2E}" srcOrd="0" destOrd="0" presId="urn:microsoft.com/office/officeart/2005/8/layout/process2"/>
    <dgm:cxn modelId="{6E50B235-BFB6-44EB-871B-6BB9745974D0}" type="presOf" srcId="{CB32E19B-E20E-4927-A257-B3F06687A80C}" destId="{F3527357-3AB1-40FE-A88F-6F5033F614B3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F803FF3-D665-493D-8232-501C3683B517}" type="presOf" srcId="{E8CA9696-963F-4631-8C30-36FC64BFA859}" destId="{D0120000-4373-4EE3-A719-CBE2D5C2DF5C}" srcOrd="0" destOrd="0" presId="urn:microsoft.com/office/officeart/2005/8/layout/process2"/>
    <dgm:cxn modelId="{8B27BA93-FFE3-4014-BDDA-6CCE1EBCCE99}" type="presOf" srcId="{F128CA6B-59B3-43D2-A43A-D893D41780DC}" destId="{56D35255-BB26-458C-8806-0D1565471FF2}" srcOrd="0" destOrd="0" presId="urn:microsoft.com/office/officeart/2005/8/layout/process2"/>
    <dgm:cxn modelId="{8152C231-27D0-43A9-9620-8285644B6BD8}" type="presOf" srcId="{E9C8239A-F857-4F1C-9325-14A0F2144C13}" destId="{3BBBFDC7-D76C-4458-8F4D-2A7FB1B6303E}" srcOrd="0" destOrd="0" presId="urn:microsoft.com/office/officeart/2005/8/layout/process2"/>
    <dgm:cxn modelId="{CB9BE985-C1C6-49A7-A5D6-790C47854D31}" type="presOf" srcId="{6FFD8450-89B4-43D2-91D2-95DCF3432754}" destId="{C945702B-CEFB-4CBD-91BD-C44FB0B65A3D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7B2BAB00-E32E-4736-929E-DD6DBA0279D6}" type="presOf" srcId="{A991BABF-8795-412B-A35B-9A83ED1065D6}" destId="{DFB2B1CB-7175-418A-9169-7E501F937E7E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D45346AF-746C-47E3-87A2-76CE2E07ED75}" type="presOf" srcId="{E8E03D60-B94B-4C49-8079-2942FF36E42C}" destId="{4C59A48E-6F2D-4973-AC35-F7F5F32C9AFA}" srcOrd="1" destOrd="0" presId="urn:microsoft.com/office/officeart/2005/8/layout/process2"/>
    <dgm:cxn modelId="{C824AFEC-41C2-453C-85A1-8E8D9AB2BEA1}" type="presOf" srcId="{354110A8-3251-4024-AF96-ED07F24BE84E}" destId="{965A991E-46E0-4938-AE79-D8A87B32A5BA}" srcOrd="0" destOrd="0" presId="urn:microsoft.com/office/officeart/2005/8/layout/process2"/>
    <dgm:cxn modelId="{B23CAA40-4627-4B6A-A292-A1E52502E021}" type="presOf" srcId="{A991BABF-8795-412B-A35B-9A83ED1065D6}" destId="{A966AC1A-C00B-4C52-B9FF-0F5D3244909A}" srcOrd="1" destOrd="0" presId="urn:microsoft.com/office/officeart/2005/8/layout/process2"/>
    <dgm:cxn modelId="{D51C9EA0-27FF-46F2-85B9-5B9251906066}" type="presOf" srcId="{E8CA9696-963F-4631-8C30-36FC64BFA859}" destId="{8E52059F-BB8E-4064-B126-4D7DCBC98EC9}" srcOrd="1" destOrd="0" presId="urn:microsoft.com/office/officeart/2005/8/layout/process2"/>
    <dgm:cxn modelId="{2680476E-43C5-4917-B0D5-54FE1AD18821}" type="presOf" srcId="{BE4839F4-6E89-4425-AE37-3417821897B3}" destId="{654DD4F1-F45A-4A9C-93AA-30737A4C1DC6}" srcOrd="0" destOrd="0" presId="urn:microsoft.com/office/officeart/2005/8/layout/process2"/>
    <dgm:cxn modelId="{3E8E08DF-3B5C-4EF4-AAD4-022482826DE4}" type="presOf" srcId="{9369CA4C-5C4D-404E-AA25-738C4E279C6E}" destId="{ACA2D08A-C683-4339-9764-73FCDA0371EC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0032D48-F0D0-474B-BDA5-EF47BB3126FA}" type="presOf" srcId="{0D7CCC52-BA18-4CD5-88C1-38018E85987E}" destId="{BFEAE6E7-9418-41E5-B1C5-761AB42C10DA}" srcOrd="0" destOrd="0" presId="urn:microsoft.com/office/officeart/2005/8/layout/process2"/>
    <dgm:cxn modelId="{C57F9BF6-743E-45D1-83D9-0636C5831975}" type="presOf" srcId="{2A4384A0-1EA7-45CE-8380-B3198AED4561}" destId="{53FD7074-301B-48B7-B368-97CD81941A53}" srcOrd="1" destOrd="0" presId="urn:microsoft.com/office/officeart/2005/8/layout/process2"/>
    <dgm:cxn modelId="{66C6BB24-EE6C-44DD-8CEA-A1C76539BF76}" type="presOf" srcId="{03D6F011-0AEC-434D-899B-63B1C043DB8C}" destId="{29B6FFB2-79F1-444A-B5B6-6A8D1CB299AF}" srcOrd="1" destOrd="0" presId="urn:microsoft.com/office/officeart/2005/8/layout/process2"/>
    <dgm:cxn modelId="{73AA7CFE-7680-4A67-A69B-138B519D61C6}" type="presOf" srcId="{45D09D3B-0D29-449C-8EFB-38F9EB552BB4}" destId="{FE5A67F3-C013-4D84-8707-498F33B3AE09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302787F-FF1C-4CCC-A999-2F48C2991975}" type="presParOf" srcId="{ACA2D08A-C683-4339-9764-73FCDA0371EC}" destId="{3BBBFDC7-D76C-4458-8F4D-2A7FB1B6303E}" srcOrd="0" destOrd="0" presId="urn:microsoft.com/office/officeart/2005/8/layout/process2"/>
    <dgm:cxn modelId="{B6B24C6E-6ED5-40BE-AE42-B693527EBE29}" type="presParOf" srcId="{ACA2D08A-C683-4339-9764-73FCDA0371EC}" destId="{DFB2B1CB-7175-418A-9169-7E501F937E7E}" srcOrd="1" destOrd="0" presId="urn:microsoft.com/office/officeart/2005/8/layout/process2"/>
    <dgm:cxn modelId="{7125F86C-2DEC-4AFC-BD40-35A12F5B6361}" type="presParOf" srcId="{DFB2B1CB-7175-418A-9169-7E501F937E7E}" destId="{A966AC1A-C00B-4C52-B9FF-0F5D3244909A}" srcOrd="0" destOrd="0" presId="urn:microsoft.com/office/officeart/2005/8/layout/process2"/>
    <dgm:cxn modelId="{F3BAB8E7-C512-4511-885C-E9B52B3BBB47}" type="presParOf" srcId="{ACA2D08A-C683-4339-9764-73FCDA0371EC}" destId="{965A991E-46E0-4938-AE79-D8A87B32A5BA}" srcOrd="2" destOrd="0" presId="urn:microsoft.com/office/officeart/2005/8/layout/process2"/>
    <dgm:cxn modelId="{16D985B9-579B-42B1-A578-0F66812BB0B8}" type="presParOf" srcId="{ACA2D08A-C683-4339-9764-73FCDA0371EC}" destId="{2B4B263F-4B14-4084-A51E-72C348DF5192}" srcOrd="3" destOrd="0" presId="urn:microsoft.com/office/officeart/2005/8/layout/process2"/>
    <dgm:cxn modelId="{1A46F4F1-193A-4E0B-9C3D-D4B000E24CC4}" type="presParOf" srcId="{2B4B263F-4B14-4084-A51E-72C348DF5192}" destId="{FEE0E53B-CAF7-4BC2-A543-4D4B22738326}" srcOrd="0" destOrd="0" presId="urn:microsoft.com/office/officeart/2005/8/layout/process2"/>
    <dgm:cxn modelId="{B43C23E3-AC22-410C-82AE-937101105C9A}" type="presParOf" srcId="{ACA2D08A-C683-4339-9764-73FCDA0371EC}" destId="{AB55E93F-C1AE-415E-BF57-36F030B929FE}" srcOrd="4" destOrd="0" presId="urn:microsoft.com/office/officeart/2005/8/layout/process2"/>
    <dgm:cxn modelId="{0200FEE9-E198-4C85-AB6B-55E07345639D}" type="presParOf" srcId="{ACA2D08A-C683-4339-9764-73FCDA0371EC}" destId="{C945702B-CEFB-4CBD-91BD-C44FB0B65A3D}" srcOrd="5" destOrd="0" presId="urn:microsoft.com/office/officeart/2005/8/layout/process2"/>
    <dgm:cxn modelId="{3D881C00-3575-403F-9848-ECD56445E499}" type="presParOf" srcId="{C945702B-CEFB-4CBD-91BD-C44FB0B65A3D}" destId="{1B78BF1E-F35D-40BF-8053-0FDA0666EE9C}" srcOrd="0" destOrd="0" presId="urn:microsoft.com/office/officeart/2005/8/layout/process2"/>
    <dgm:cxn modelId="{904BEB9C-0E48-4BCA-AAC4-77F04B6FFFD0}" type="presParOf" srcId="{ACA2D08A-C683-4339-9764-73FCDA0371EC}" destId="{9D3064A2-372B-4DF9-9530-27186C42CCAB}" srcOrd="6" destOrd="0" presId="urn:microsoft.com/office/officeart/2005/8/layout/process2"/>
    <dgm:cxn modelId="{2B0836B5-FE35-40EA-BD39-E203D44CFA1B}" type="presParOf" srcId="{ACA2D08A-C683-4339-9764-73FCDA0371EC}" destId="{6417F398-EB99-437D-AD7E-D0313CD5A4C7}" srcOrd="7" destOrd="0" presId="urn:microsoft.com/office/officeart/2005/8/layout/process2"/>
    <dgm:cxn modelId="{374EF04B-F290-4382-9ED8-25BE0F75F6D0}" type="presParOf" srcId="{6417F398-EB99-437D-AD7E-D0313CD5A4C7}" destId="{53FD7074-301B-48B7-B368-97CD81941A53}" srcOrd="0" destOrd="0" presId="urn:microsoft.com/office/officeart/2005/8/layout/process2"/>
    <dgm:cxn modelId="{D65FE7B5-D472-4F90-B9FF-F7442C0DC33F}" type="presParOf" srcId="{ACA2D08A-C683-4339-9764-73FCDA0371EC}" destId="{FE5A67F3-C013-4D84-8707-498F33B3AE09}" srcOrd="8" destOrd="0" presId="urn:microsoft.com/office/officeart/2005/8/layout/process2"/>
    <dgm:cxn modelId="{F9AD3BCE-48F4-4D7C-8BC7-57B74B459754}" type="presParOf" srcId="{ACA2D08A-C683-4339-9764-73FCDA0371EC}" destId="{B163BC98-41C1-42B4-AF4F-E97B25F00C66}" srcOrd="9" destOrd="0" presId="urn:microsoft.com/office/officeart/2005/8/layout/process2"/>
    <dgm:cxn modelId="{5625948D-8D00-4607-894E-124227A111BF}" type="presParOf" srcId="{B163BC98-41C1-42B4-AF4F-E97B25F00C66}" destId="{6A3A8110-672A-4AC3-B94D-458652622372}" srcOrd="0" destOrd="0" presId="urn:microsoft.com/office/officeart/2005/8/layout/process2"/>
    <dgm:cxn modelId="{94CF3CEF-DABE-4353-9750-2BD931379DE7}" type="presParOf" srcId="{ACA2D08A-C683-4339-9764-73FCDA0371EC}" destId="{654DD4F1-F45A-4A9C-93AA-30737A4C1DC6}" srcOrd="10" destOrd="0" presId="urn:microsoft.com/office/officeart/2005/8/layout/process2"/>
    <dgm:cxn modelId="{BB44499B-CA88-4399-B3D5-1DF69544933C}" type="presParOf" srcId="{ACA2D08A-C683-4339-9764-73FCDA0371EC}" destId="{86FE1CC5-32D1-4467-9C9C-0E2AD5AB0487}" srcOrd="11" destOrd="0" presId="urn:microsoft.com/office/officeart/2005/8/layout/process2"/>
    <dgm:cxn modelId="{5CF43252-7EA4-46B1-A209-265EEE39FE64}" type="presParOf" srcId="{86FE1CC5-32D1-4467-9C9C-0E2AD5AB0487}" destId="{29B6FFB2-79F1-444A-B5B6-6A8D1CB299AF}" srcOrd="0" destOrd="0" presId="urn:microsoft.com/office/officeart/2005/8/layout/process2"/>
    <dgm:cxn modelId="{9C9106FA-3A65-4007-96AE-5214D9EBDDA0}" type="presParOf" srcId="{ACA2D08A-C683-4339-9764-73FCDA0371EC}" destId="{56D35255-BB26-458C-8806-0D1565471FF2}" srcOrd="12" destOrd="0" presId="urn:microsoft.com/office/officeart/2005/8/layout/process2"/>
    <dgm:cxn modelId="{3C738305-7726-46AC-98BC-4AD6BECDB62A}" type="presParOf" srcId="{ACA2D08A-C683-4339-9764-73FCDA0371EC}" destId="{D0120000-4373-4EE3-A719-CBE2D5C2DF5C}" srcOrd="13" destOrd="0" presId="urn:microsoft.com/office/officeart/2005/8/layout/process2"/>
    <dgm:cxn modelId="{7AAC0837-2661-43B9-A27D-BA11C4AE9A3E}" type="presParOf" srcId="{D0120000-4373-4EE3-A719-CBE2D5C2DF5C}" destId="{8E52059F-BB8E-4064-B126-4D7DCBC98EC9}" srcOrd="0" destOrd="0" presId="urn:microsoft.com/office/officeart/2005/8/layout/process2"/>
    <dgm:cxn modelId="{A271C508-84E0-44DD-A5CB-6EA1536D387A}" type="presParOf" srcId="{ACA2D08A-C683-4339-9764-73FCDA0371EC}" destId="{BFEAE6E7-9418-41E5-B1C5-761AB42C10DA}" srcOrd="14" destOrd="0" presId="urn:microsoft.com/office/officeart/2005/8/layout/process2"/>
    <dgm:cxn modelId="{550AB433-C57C-4B55-8240-EE560AD7D2AA}" type="presParOf" srcId="{ACA2D08A-C683-4339-9764-73FCDA0371EC}" destId="{C39C2DA7-309F-40C7-9E88-958074786E2E}" srcOrd="15" destOrd="0" presId="urn:microsoft.com/office/officeart/2005/8/layout/process2"/>
    <dgm:cxn modelId="{E27A6010-3416-409B-A52B-482F1FCBEDBC}" type="presParOf" srcId="{C39C2DA7-309F-40C7-9E88-958074786E2E}" destId="{4C59A48E-6F2D-4973-AC35-F7F5F32C9AFA}" srcOrd="0" destOrd="0" presId="urn:microsoft.com/office/officeart/2005/8/layout/process2"/>
    <dgm:cxn modelId="{AEB72D98-C31B-4679-8F20-2730988B2129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41B8EBB-4109-4D9A-8E05-22FCAEC14FF2}" type="presOf" srcId="{03D6F011-0AEC-434D-899B-63B1C043DB8C}" destId="{29B6FFB2-79F1-444A-B5B6-6A8D1CB299AF}" srcOrd="1" destOrd="0" presId="urn:microsoft.com/office/officeart/2005/8/layout/process2"/>
    <dgm:cxn modelId="{1E5ECC90-D2B2-4088-B70F-F76433D3132F}" type="presOf" srcId="{CB32E19B-E20E-4927-A257-B3F06687A80C}" destId="{F3527357-3AB1-40FE-A88F-6F5033F614B3}" srcOrd="0" destOrd="0" presId="urn:microsoft.com/office/officeart/2005/8/layout/process2"/>
    <dgm:cxn modelId="{CA305E4D-FCFC-4A74-8F69-8C5BA79679AE}" type="presOf" srcId="{A991BABF-8795-412B-A35B-9A83ED1065D6}" destId="{DFB2B1CB-7175-418A-9169-7E501F937E7E}" srcOrd="0" destOrd="0" presId="urn:microsoft.com/office/officeart/2005/8/layout/process2"/>
    <dgm:cxn modelId="{837A3771-7FCD-4323-A698-7ED2C9B5CECB}" type="presOf" srcId="{6FFD8450-89B4-43D2-91D2-95DCF3432754}" destId="{C945702B-CEFB-4CBD-91BD-C44FB0B65A3D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215471E4-0433-4408-96EF-C99CFD4ACE73}" type="presOf" srcId="{E8CA9696-963F-4631-8C30-36FC64BFA859}" destId="{8E52059F-BB8E-4064-B126-4D7DCBC98EC9}" srcOrd="1" destOrd="0" presId="urn:microsoft.com/office/officeart/2005/8/layout/process2"/>
    <dgm:cxn modelId="{62EB066F-94A6-4FE6-969E-093A5066C540}" type="presOf" srcId="{03D6F011-0AEC-434D-899B-63B1C043DB8C}" destId="{86FE1CC5-32D1-4467-9C9C-0E2AD5AB048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6789F7C4-3492-41A5-8291-3DEC4F72E31B}" type="presOf" srcId="{58B9B694-89B6-40BF-B532-4EAB3262C007}" destId="{6A3A8110-672A-4AC3-B94D-458652622372}" srcOrd="1" destOrd="0" presId="urn:microsoft.com/office/officeart/2005/8/layout/process2"/>
    <dgm:cxn modelId="{F12DA2F4-2857-43D9-876E-8C441714178D}" type="presOf" srcId="{0AF0E7B4-19CD-4A59-9DA3-DED03009D3E3}" destId="{FEE0E53B-CAF7-4BC2-A543-4D4B22738326}" srcOrd="1" destOrd="0" presId="urn:microsoft.com/office/officeart/2005/8/layout/process2"/>
    <dgm:cxn modelId="{E5E3FC04-EE3A-41FE-A2A8-D6B0ECA0D138}" type="presOf" srcId="{E9C8239A-F857-4F1C-9325-14A0F2144C13}" destId="{3BBBFDC7-D76C-4458-8F4D-2A7FB1B6303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C29E6AE-DC98-4056-BD03-45F096A17630}" type="presOf" srcId="{9369CA4C-5C4D-404E-AA25-738C4E279C6E}" destId="{ACA2D08A-C683-4339-9764-73FCDA0371EC}" srcOrd="0" destOrd="0" presId="urn:microsoft.com/office/officeart/2005/8/layout/process2"/>
    <dgm:cxn modelId="{DB834FDC-5FF1-49B8-B73D-F4E775D6CEC9}" type="presOf" srcId="{2A4384A0-1EA7-45CE-8380-B3198AED4561}" destId="{6417F398-EB99-437D-AD7E-D0313CD5A4C7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C57000B-C790-47E4-A16F-45F0A842661F}" type="presOf" srcId="{45D09D3B-0D29-449C-8EFB-38F9EB552BB4}" destId="{FE5A67F3-C013-4D84-8707-498F33B3AE09}" srcOrd="0" destOrd="0" presId="urn:microsoft.com/office/officeart/2005/8/layout/process2"/>
    <dgm:cxn modelId="{5EB82521-9108-45A7-85BC-5F8641B6DE82}" type="presOf" srcId="{0AF0E7B4-19CD-4A59-9DA3-DED03009D3E3}" destId="{2B4B263F-4B14-4084-A51E-72C348DF519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0640FF69-4A09-4257-8E83-813B71F5C462}" type="presOf" srcId="{58B9B694-89B6-40BF-B532-4EAB3262C007}" destId="{B163BC98-41C1-42B4-AF4F-E97B25F00C66}" srcOrd="0" destOrd="0" presId="urn:microsoft.com/office/officeart/2005/8/layout/process2"/>
    <dgm:cxn modelId="{1C462AEB-42B8-41FD-8AE9-A965C9D611DF}" type="presOf" srcId="{E8E03D60-B94B-4C49-8079-2942FF36E42C}" destId="{C39C2DA7-309F-40C7-9E88-958074786E2E}" srcOrd="0" destOrd="0" presId="urn:microsoft.com/office/officeart/2005/8/layout/process2"/>
    <dgm:cxn modelId="{566FDA76-EA40-4580-80A0-9BC40F50B017}" type="presOf" srcId="{6FFD8450-89B4-43D2-91D2-95DCF3432754}" destId="{1B78BF1E-F35D-40BF-8053-0FDA0666EE9C}" srcOrd="1" destOrd="0" presId="urn:microsoft.com/office/officeart/2005/8/layout/process2"/>
    <dgm:cxn modelId="{D6DF6483-E15B-4C37-BD92-7FE89C03324E}" type="presOf" srcId="{A991BABF-8795-412B-A35B-9A83ED1065D6}" destId="{A966AC1A-C00B-4C52-B9FF-0F5D3244909A}" srcOrd="1" destOrd="0" presId="urn:microsoft.com/office/officeart/2005/8/layout/process2"/>
    <dgm:cxn modelId="{27E32539-8570-4F31-AEF6-B9EC747BADBD}" type="presOf" srcId="{2A4384A0-1EA7-45CE-8380-B3198AED4561}" destId="{53FD7074-301B-48B7-B368-97CD81941A53}" srcOrd="1" destOrd="0" presId="urn:microsoft.com/office/officeart/2005/8/layout/process2"/>
    <dgm:cxn modelId="{231D307E-E82F-4A0C-BF6A-987227CDBBE0}" type="presOf" srcId="{BE4839F4-6E89-4425-AE37-3417821897B3}" destId="{654DD4F1-F45A-4A9C-93AA-30737A4C1DC6}" srcOrd="0" destOrd="0" presId="urn:microsoft.com/office/officeart/2005/8/layout/process2"/>
    <dgm:cxn modelId="{F1DDBE63-9855-40B1-80D6-18CA3C599BEA}" type="presOf" srcId="{0D7CCC52-BA18-4CD5-88C1-38018E85987E}" destId="{BFEAE6E7-9418-41E5-B1C5-761AB42C10DA}" srcOrd="0" destOrd="0" presId="urn:microsoft.com/office/officeart/2005/8/layout/process2"/>
    <dgm:cxn modelId="{B4C301C8-1AE1-4F86-B075-5BE64896ECDF}" type="presOf" srcId="{E8E03D60-B94B-4C49-8079-2942FF36E42C}" destId="{4C59A48E-6F2D-4973-AC35-F7F5F32C9AFA}" srcOrd="1" destOrd="0" presId="urn:microsoft.com/office/officeart/2005/8/layout/process2"/>
    <dgm:cxn modelId="{086D1A3C-4407-4420-B889-2330550CDF01}" type="presOf" srcId="{E8CA9696-963F-4631-8C30-36FC64BFA859}" destId="{D0120000-4373-4EE3-A719-CBE2D5C2DF5C}" srcOrd="0" destOrd="0" presId="urn:microsoft.com/office/officeart/2005/8/layout/process2"/>
    <dgm:cxn modelId="{708A3E87-45D0-42C4-A66C-49A43E4B8E95}" type="presOf" srcId="{354110A8-3251-4024-AF96-ED07F24BE84E}" destId="{965A991E-46E0-4938-AE79-D8A87B32A5BA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978E7A74-26C0-45B0-AB6D-8E0507E377C5}" type="presOf" srcId="{17895556-1A56-42A7-BD5C-713CC1AF39D1}" destId="{9D3064A2-372B-4DF9-9530-27186C42CCAB}" srcOrd="0" destOrd="0" presId="urn:microsoft.com/office/officeart/2005/8/layout/process2"/>
    <dgm:cxn modelId="{639EC783-FBD9-46CB-BD98-A2AEC67C9A00}" type="presOf" srcId="{F128CA6B-59B3-43D2-A43A-D893D41780DC}" destId="{56D35255-BB26-458C-8806-0D1565471FF2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C6BC1719-BFEF-4E55-B34E-1D47852A5F6C}" type="presOf" srcId="{ED779350-B19B-453F-B8F5-3B67A502A2CB}" destId="{AB55E93F-C1AE-415E-BF57-36F030B929FE}" srcOrd="0" destOrd="0" presId="urn:microsoft.com/office/officeart/2005/8/layout/process2"/>
    <dgm:cxn modelId="{49770685-7DC1-4BE9-9955-7BCF269D48E3}" type="presParOf" srcId="{ACA2D08A-C683-4339-9764-73FCDA0371EC}" destId="{3BBBFDC7-D76C-4458-8F4D-2A7FB1B6303E}" srcOrd="0" destOrd="0" presId="urn:microsoft.com/office/officeart/2005/8/layout/process2"/>
    <dgm:cxn modelId="{47D409E8-EBC0-47B5-A26A-95981612C23E}" type="presParOf" srcId="{ACA2D08A-C683-4339-9764-73FCDA0371EC}" destId="{DFB2B1CB-7175-418A-9169-7E501F937E7E}" srcOrd="1" destOrd="0" presId="urn:microsoft.com/office/officeart/2005/8/layout/process2"/>
    <dgm:cxn modelId="{B4F95324-A43C-4E23-940F-3A70D6A18B8E}" type="presParOf" srcId="{DFB2B1CB-7175-418A-9169-7E501F937E7E}" destId="{A966AC1A-C00B-4C52-B9FF-0F5D3244909A}" srcOrd="0" destOrd="0" presId="urn:microsoft.com/office/officeart/2005/8/layout/process2"/>
    <dgm:cxn modelId="{504BA5ED-8ED2-4F4C-BC04-95C52ECF6E0A}" type="presParOf" srcId="{ACA2D08A-C683-4339-9764-73FCDA0371EC}" destId="{965A991E-46E0-4938-AE79-D8A87B32A5BA}" srcOrd="2" destOrd="0" presId="urn:microsoft.com/office/officeart/2005/8/layout/process2"/>
    <dgm:cxn modelId="{0B9F8CA8-3F0B-4C6A-8BEB-530E554C97CC}" type="presParOf" srcId="{ACA2D08A-C683-4339-9764-73FCDA0371EC}" destId="{2B4B263F-4B14-4084-A51E-72C348DF5192}" srcOrd="3" destOrd="0" presId="urn:microsoft.com/office/officeart/2005/8/layout/process2"/>
    <dgm:cxn modelId="{140D9879-0243-4BEA-A692-6E0CB0FDF5F5}" type="presParOf" srcId="{2B4B263F-4B14-4084-A51E-72C348DF5192}" destId="{FEE0E53B-CAF7-4BC2-A543-4D4B22738326}" srcOrd="0" destOrd="0" presId="urn:microsoft.com/office/officeart/2005/8/layout/process2"/>
    <dgm:cxn modelId="{CE4914D5-A2AA-446E-8EEB-054EEFC97241}" type="presParOf" srcId="{ACA2D08A-C683-4339-9764-73FCDA0371EC}" destId="{AB55E93F-C1AE-415E-BF57-36F030B929FE}" srcOrd="4" destOrd="0" presId="urn:microsoft.com/office/officeart/2005/8/layout/process2"/>
    <dgm:cxn modelId="{9E88A813-FB12-46C8-A480-0C5429C4B753}" type="presParOf" srcId="{ACA2D08A-C683-4339-9764-73FCDA0371EC}" destId="{C945702B-CEFB-4CBD-91BD-C44FB0B65A3D}" srcOrd="5" destOrd="0" presId="urn:microsoft.com/office/officeart/2005/8/layout/process2"/>
    <dgm:cxn modelId="{8DFC2D89-D091-41B2-9B60-A7E5803A87F9}" type="presParOf" srcId="{C945702B-CEFB-4CBD-91BD-C44FB0B65A3D}" destId="{1B78BF1E-F35D-40BF-8053-0FDA0666EE9C}" srcOrd="0" destOrd="0" presId="urn:microsoft.com/office/officeart/2005/8/layout/process2"/>
    <dgm:cxn modelId="{E89CA428-92B6-434E-974D-E20041D83FB7}" type="presParOf" srcId="{ACA2D08A-C683-4339-9764-73FCDA0371EC}" destId="{9D3064A2-372B-4DF9-9530-27186C42CCAB}" srcOrd="6" destOrd="0" presId="urn:microsoft.com/office/officeart/2005/8/layout/process2"/>
    <dgm:cxn modelId="{C81A8970-5A07-42FB-885C-C4F4B9EB8500}" type="presParOf" srcId="{ACA2D08A-C683-4339-9764-73FCDA0371EC}" destId="{6417F398-EB99-437D-AD7E-D0313CD5A4C7}" srcOrd="7" destOrd="0" presId="urn:microsoft.com/office/officeart/2005/8/layout/process2"/>
    <dgm:cxn modelId="{85DF0D49-98B7-4D87-BE64-0190DDA9F0BB}" type="presParOf" srcId="{6417F398-EB99-437D-AD7E-D0313CD5A4C7}" destId="{53FD7074-301B-48B7-B368-97CD81941A53}" srcOrd="0" destOrd="0" presId="urn:microsoft.com/office/officeart/2005/8/layout/process2"/>
    <dgm:cxn modelId="{FFFF82F2-6DA9-431B-A936-876F8F2337B7}" type="presParOf" srcId="{ACA2D08A-C683-4339-9764-73FCDA0371EC}" destId="{FE5A67F3-C013-4D84-8707-498F33B3AE09}" srcOrd="8" destOrd="0" presId="urn:microsoft.com/office/officeart/2005/8/layout/process2"/>
    <dgm:cxn modelId="{E5891AF0-089F-4731-85D1-BFCFE8EEDC3F}" type="presParOf" srcId="{ACA2D08A-C683-4339-9764-73FCDA0371EC}" destId="{B163BC98-41C1-42B4-AF4F-E97B25F00C66}" srcOrd="9" destOrd="0" presId="urn:microsoft.com/office/officeart/2005/8/layout/process2"/>
    <dgm:cxn modelId="{24231555-0C8B-426D-874F-5FA8D4C3F917}" type="presParOf" srcId="{B163BC98-41C1-42B4-AF4F-E97B25F00C66}" destId="{6A3A8110-672A-4AC3-B94D-458652622372}" srcOrd="0" destOrd="0" presId="urn:microsoft.com/office/officeart/2005/8/layout/process2"/>
    <dgm:cxn modelId="{28357B07-9A7D-4D09-8AEA-89795716729E}" type="presParOf" srcId="{ACA2D08A-C683-4339-9764-73FCDA0371EC}" destId="{654DD4F1-F45A-4A9C-93AA-30737A4C1DC6}" srcOrd="10" destOrd="0" presId="urn:microsoft.com/office/officeart/2005/8/layout/process2"/>
    <dgm:cxn modelId="{4D6FE007-5A2E-4352-9ED9-7E6BCEB37926}" type="presParOf" srcId="{ACA2D08A-C683-4339-9764-73FCDA0371EC}" destId="{86FE1CC5-32D1-4467-9C9C-0E2AD5AB0487}" srcOrd="11" destOrd="0" presId="urn:microsoft.com/office/officeart/2005/8/layout/process2"/>
    <dgm:cxn modelId="{C0CC0011-C8F2-46F8-9C93-AE537AC77DAF}" type="presParOf" srcId="{86FE1CC5-32D1-4467-9C9C-0E2AD5AB0487}" destId="{29B6FFB2-79F1-444A-B5B6-6A8D1CB299AF}" srcOrd="0" destOrd="0" presId="urn:microsoft.com/office/officeart/2005/8/layout/process2"/>
    <dgm:cxn modelId="{71ED0475-40F3-4745-BBA6-957FB246A7B7}" type="presParOf" srcId="{ACA2D08A-C683-4339-9764-73FCDA0371EC}" destId="{56D35255-BB26-458C-8806-0D1565471FF2}" srcOrd="12" destOrd="0" presId="urn:microsoft.com/office/officeart/2005/8/layout/process2"/>
    <dgm:cxn modelId="{A66283B6-5D95-4718-B5BC-9786FAF9868F}" type="presParOf" srcId="{ACA2D08A-C683-4339-9764-73FCDA0371EC}" destId="{D0120000-4373-4EE3-A719-CBE2D5C2DF5C}" srcOrd="13" destOrd="0" presId="urn:microsoft.com/office/officeart/2005/8/layout/process2"/>
    <dgm:cxn modelId="{7B2A62D3-0B22-41F1-99CA-6201B974990F}" type="presParOf" srcId="{D0120000-4373-4EE3-A719-CBE2D5C2DF5C}" destId="{8E52059F-BB8E-4064-B126-4D7DCBC98EC9}" srcOrd="0" destOrd="0" presId="urn:microsoft.com/office/officeart/2005/8/layout/process2"/>
    <dgm:cxn modelId="{6403635F-78D2-4B95-9A97-BB51006F95B0}" type="presParOf" srcId="{ACA2D08A-C683-4339-9764-73FCDA0371EC}" destId="{BFEAE6E7-9418-41E5-B1C5-761AB42C10DA}" srcOrd="14" destOrd="0" presId="urn:microsoft.com/office/officeart/2005/8/layout/process2"/>
    <dgm:cxn modelId="{CF862BC4-5D05-4566-8C60-9A4AB73835A8}" type="presParOf" srcId="{ACA2D08A-C683-4339-9764-73FCDA0371EC}" destId="{C39C2DA7-309F-40C7-9E88-958074786E2E}" srcOrd="15" destOrd="0" presId="urn:microsoft.com/office/officeart/2005/8/layout/process2"/>
    <dgm:cxn modelId="{2A785D52-55F6-41C9-9CB4-4FB73C52AF96}" type="presParOf" srcId="{C39C2DA7-309F-40C7-9E88-958074786E2E}" destId="{4C59A48E-6F2D-4973-AC35-F7F5F32C9AFA}" srcOrd="0" destOrd="0" presId="urn:microsoft.com/office/officeart/2005/8/layout/process2"/>
    <dgm:cxn modelId="{910DBB0C-7E8C-4B07-8B04-F795F6DEE83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1537CFE1-828F-4581-8547-9A6B126277E1}" type="presOf" srcId="{03D6F011-0AEC-434D-899B-63B1C043DB8C}" destId="{86FE1CC5-32D1-4467-9C9C-0E2AD5AB0487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FB0DD3C4-F8F7-406F-82C3-C361F1544F90}" type="presOf" srcId="{03D6F011-0AEC-434D-899B-63B1C043DB8C}" destId="{29B6FFB2-79F1-444A-B5B6-6A8D1CB299AF}" srcOrd="1" destOrd="0" presId="urn:microsoft.com/office/officeart/2005/8/layout/process2"/>
    <dgm:cxn modelId="{B3603AC5-EFC6-4A05-A573-02BFAEB6E695}" type="presOf" srcId="{E8E03D60-B94B-4C49-8079-2942FF36E42C}" destId="{C39C2DA7-309F-40C7-9E88-958074786E2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DDE7999E-3E5F-4F66-A356-5D2F0FE0A82A}" type="presOf" srcId="{6FFD8450-89B4-43D2-91D2-95DCF3432754}" destId="{1B78BF1E-F35D-40BF-8053-0FDA0666EE9C}" srcOrd="1" destOrd="0" presId="urn:microsoft.com/office/officeart/2005/8/layout/process2"/>
    <dgm:cxn modelId="{5A40D5D5-980C-4720-8DF6-1C7538AD1D0E}" type="presOf" srcId="{BE4839F4-6E89-4425-AE37-3417821897B3}" destId="{654DD4F1-F45A-4A9C-93AA-30737A4C1DC6}" srcOrd="0" destOrd="0" presId="urn:microsoft.com/office/officeart/2005/8/layout/process2"/>
    <dgm:cxn modelId="{544FECF1-A51F-43C4-8021-BE38CDD91271}" type="presOf" srcId="{E8CA9696-963F-4631-8C30-36FC64BFA859}" destId="{D0120000-4373-4EE3-A719-CBE2D5C2DF5C}" srcOrd="0" destOrd="0" presId="urn:microsoft.com/office/officeart/2005/8/layout/process2"/>
    <dgm:cxn modelId="{57452309-E76E-422D-AB9E-77CAFC15D057}" type="presOf" srcId="{45D09D3B-0D29-449C-8EFB-38F9EB552BB4}" destId="{FE5A67F3-C013-4D84-8707-498F33B3AE09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963148E2-2CBF-490A-8895-14582E9793AE}" type="presOf" srcId="{E9C8239A-F857-4F1C-9325-14A0F2144C13}" destId="{3BBBFDC7-D76C-4458-8F4D-2A7FB1B6303E}" srcOrd="0" destOrd="0" presId="urn:microsoft.com/office/officeart/2005/8/layout/process2"/>
    <dgm:cxn modelId="{0666FA38-1242-40D6-99E2-85FB13562B4B}" type="presOf" srcId="{E8E03D60-B94B-4C49-8079-2942FF36E42C}" destId="{4C59A48E-6F2D-4973-AC35-F7F5F32C9AFA}" srcOrd="1" destOrd="0" presId="urn:microsoft.com/office/officeart/2005/8/layout/process2"/>
    <dgm:cxn modelId="{2580CD75-66D1-43E2-8BE4-3BD67D9A5909}" type="presOf" srcId="{9369CA4C-5C4D-404E-AA25-738C4E279C6E}" destId="{ACA2D08A-C683-4339-9764-73FCDA0371EC}" srcOrd="0" destOrd="0" presId="urn:microsoft.com/office/officeart/2005/8/layout/process2"/>
    <dgm:cxn modelId="{89A56E46-A36B-4BE7-BDD6-E6E8C234DC1B}" type="presOf" srcId="{58B9B694-89B6-40BF-B532-4EAB3262C007}" destId="{B163BC98-41C1-42B4-AF4F-E97B25F00C6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DED14B1-6A91-40B0-9BBC-665F1BC8E5F7}" type="presOf" srcId="{CB32E19B-E20E-4927-A257-B3F06687A80C}" destId="{F3527357-3AB1-40FE-A88F-6F5033F614B3}" srcOrd="0" destOrd="0" presId="urn:microsoft.com/office/officeart/2005/8/layout/process2"/>
    <dgm:cxn modelId="{10CADEB1-2DE6-44D0-B9B3-8D5B22F4DBDA}" type="presOf" srcId="{E8CA9696-963F-4631-8C30-36FC64BFA859}" destId="{8E52059F-BB8E-4064-B126-4D7DCBC98EC9}" srcOrd="1" destOrd="0" presId="urn:microsoft.com/office/officeart/2005/8/layout/process2"/>
    <dgm:cxn modelId="{3E4850F5-99E1-419D-901D-16E165527419}" type="presOf" srcId="{A991BABF-8795-412B-A35B-9A83ED1065D6}" destId="{A966AC1A-C00B-4C52-B9FF-0F5D3244909A}" srcOrd="1" destOrd="0" presId="urn:microsoft.com/office/officeart/2005/8/layout/process2"/>
    <dgm:cxn modelId="{65DABF0F-7B28-465E-A5BC-056B536667B6}" type="presOf" srcId="{A991BABF-8795-412B-A35B-9A83ED1065D6}" destId="{DFB2B1CB-7175-418A-9169-7E501F937E7E}" srcOrd="0" destOrd="0" presId="urn:microsoft.com/office/officeart/2005/8/layout/process2"/>
    <dgm:cxn modelId="{60D6151F-12FB-4CA0-8AA9-96F139A160EC}" type="presOf" srcId="{6FFD8450-89B4-43D2-91D2-95DCF3432754}" destId="{C945702B-CEFB-4CBD-91BD-C44FB0B65A3D}" srcOrd="0" destOrd="0" presId="urn:microsoft.com/office/officeart/2005/8/layout/process2"/>
    <dgm:cxn modelId="{3FC09425-6043-40E3-8044-F61C07FBA154}" type="presOf" srcId="{0D7CCC52-BA18-4CD5-88C1-38018E85987E}" destId="{BFEAE6E7-9418-41E5-B1C5-761AB42C10DA}" srcOrd="0" destOrd="0" presId="urn:microsoft.com/office/officeart/2005/8/layout/process2"/>
    <dgm:cxn modelId="{5E2D5E0B-C709-4099-B4A4-AB76A828A24B}" type="presOf" srcId="{F128CA6B-59B3-43D2-A43A-D893D41780DC}" destId="{56D35255-BB26-458C-8806-0D1565471FF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A01566F4-AA70-41D9-834D-FFC79AF88B3A}" type="presOf" srcId="{17895556-1A56-42A7-BD5C-713CC1AF39D1}" destId="{9D3064A2-372B-4DF9-9530-27186C42CCAB}" srcOrd="0" destOrd="0" presId="urn:microsoft.com/office/officeart/2005/8/layout/process2"/>
    <dgm:cxn modelId="{1BBA178C-87C7-4F44-B44D-011AD6E2EE42}" type="presOf" srcId="{2A4384A0-1EA7-45CE-8380-B3198AED4561}" destId="{6417F398-EB99-437D-AD7E-D0313CD5A4C7}" srcOrd="0" destOrd="0" presId="urn:microsoft.com/office/officeart/2005/8/layout/process2"/>
    <dgm:cxn modelId="{0550E194-794F-41FF-A404-87FDD5037FB3}" type="presOf" srcId="{354110A8-3251-4024-AF96-ED07F24BE84E}" destId="{965A991E-46E0-4938-AE79-D8A87B32A5BA}" srcOrd="0" destOrd="0" presId="urn:microsoft.com/office/officeart/2005/8/layout/process2"/>
    <dgm:cxn modelId="{1A6C521C-9C00-4744-BEF1-1563A0F3C55E}" type="presOf" srcId="{0AF0E7B4-19CD-4A59-9DA3-DED03009D3E3}" destId="{2B4B263F-4B14-4084-A51E-72C348DF5192}" srcOrd="0" destOrd="0" presId="urn:microsoft.com/office/officeart/2005/8/layout/process2"/>
    <dgm:cxn modelId="{B072CCC3-625B-45E6-8762-918F58E8DE47}" type="presOf" srcId="{0AF0E7B4-19CD-4A59-9DA3-DED03009D3E3}" destId="{FEE0E53B-CAF7-4BC2-A543-4D4B22738326}" srcOrd="1" destOrd="0" presId="urn:microsoft.com/office/officeart/2005/8/layout/process2"/>
    <dgm:cxn modelId="{CF30D6E2-0BB7-4F7D-B9A8-B784B6CEF278}" type="presOf" srcId="{ED779350-B19B-453F-B8F5-3B67A502A2CB}" destId="{AB55E93F-C1AE-415E-BF57-36F030B929FE}" srcOrd="0" destOrd="0" presId="urn:microsoft.com/office/officeart/2005/8/layout/process2"/>
    <dgm:cxn modelId="{3D50123B-8331-436A-A5B2-FEA781CA42BA}" type="presOf" srcId="{2A4384A0-1EA7-45CE-8380-B3198AED4561}" destId="{53FD7074-301B-48B7-B368-97CD81941A53}" srcOrd="1" destOrd="0" presId="urn:microsoft.com/office/officeart/2005/8/layout/process2"/>
    <dgm:cxn modelId="{34ED1B08-6C48-4C44-ACEC-A40BA4520A38}" type="presOf" srcId="{58B9B694-89B6-40BF-B532-4EAB3262C007}" destId="{6A3A8110-672A-4AC3-B94D-458652622372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AB7F82E-703A-4335-BB40-2A2B4AD78544}" type="presParOf" srcId="{ACA2D08A-C683-4339-9764-73FCDA0371EC}" destId="{3BBBFDC7-D76C-4458-8F4D-2A7FB1B6303E}" srcOrd="0" destOrd="0" presId="urn:microsoft.com/office/officeart/2005/8/layout/process2"/>
    <dgm:cxn modelId="{50E7630E-CD4C-404B-9A5F-DF896EEF300A}" type="presParOf" srcId="{ACA2D08A-C683-4339-9764-73FCDA0371EC}" destId="{DFB2B1CB-7175-418A-9169-7E501F937E7E}" srcOrd="1" destOrd="0" presId="urn:microsoft.com/office/officeart/2005/8/layout/process2"/>
    <dgm:cxn modelId="{CCE5EDC9-95B5-4500-9BA3-1C7C00B9F60F}" type="presParOf" srcId="{DFB2B1CB-7175-418A-9169-7E501F937E7E}" destId="{A966AC1A-C00B-4C52-B9FF-0F5D3244909A}" srcOrd="0" destOrd="0" presId="urn:microsoft.com/office/officeart/2005/8/layout/process2"/>
    <dgm:cxn modelId="{BB01CC5C-1C7D-4952-B578-6BA5ABD198A0}" type="presParOf" srcId="{ACA2D08A-C683-4339-9764-73FCDA0371EC}" destId="{965A991E-46E0-4938-AE79-D8A87B32A5BA}" srcOrd="2" destOrd="0" presId="urn:microsoft.com/office/officeart/2005/8/layout/process2"/>
    <dgm:cxn modelId="{3EA2A63F-2174-475A-A264-29565DAB4E0E}" type="presParOf" srcId="{ACA2D08A-C683-4339-9764-73FCDA0371EC}" destId="{2B4B263F-4B14-4084-A51E-72C348DF5192}" srcOrd="3" destOrd="0" presId="urn:microsoft.com/office/officeart/2005/8/layout/process2"/>
    <dgm:cxn modelId="{67EE3EE3-D531-4D61-8263-A15F5DF9FCC5}" type="presParOf" srcId="{2B4B263F-4B14-4084-A51E-72C348DF5192}" destId="{FEE0E53B-CAF7-4BC2-A543-4D4B22738326}" srcOrd="0" destOrd="0" presId="urn:microsoft.com/office/officeart/2005/8/layout/process2"/>
    <dgm:cxn modelId="{A4D6BC8E-15E2-4810-8A69-DF4EB29F5BBD}" type="presParOf" srcId="{ACA2D08A-C683-4339-9764-73FCDA0371EC}" destId="{AB55E93F-C1AE-415E-BF57-36F030B929FE}" srcOrd="4" destOrd="0" presId="urn:microsoft.com/office/officeart/2005/8/layout/process2"/>
    <dgm:cxn modelId="{97B3DD79-DEEF-4D56-9981-DF358B332021}" type="presParOf" srcId="{ACA2D08A-C683-4339-9764-73FCDA0371EC}" destId="{C945702B-CEFB-4CBD-91BD-C44FB0B65A3D}" srcOrd="5" destOrd="0" presId="urn:microsoft.com/office/officeart/2005/8/layout/process2"/>
    <dgm:cxn modelId="{4CE0A888-C998-432A-8721-1CF5FFD5043F}" type="presParOf" srcId="{C945702B-CEFB-4CBD-91BD-C44FB0B65A3D}" destId="{1B78BF1E-F35D-40BF-8053-0FDA0666EE9C}" srcOrd="0" destOrd="0" presId="urn:microsoft.com/office/officeart/2005/8/layout/process2"/>
    <dgm:cxn modelId="{48A83592-4790-401A-B269-2B493613CB70}" type="presParOf" srcId="{ACA2D08A-C683-4339-9764-73FCDA0371EC}" destId="{9D3064A2-372B-4DF9-9530-27186C42CCAB}" srcOrd="6" destOrd="0" presId="urn:microsoft.com/office/officeart/2005/8/layout/process2"/>
    <dgm:cxn modelId="{6C2F481E-260E-4ECD-9B8A-56AE3DBA5DC5}" type="presParOf" srcId="{ACA2D08A-C683-4339-9764-73FCDA0371EC}" destId="{6417F398-EB99-437D-AD7E-D0313CD5A4C7}" srcOrd="7" destOrd="0" presId="urn:microsoft.com/office/officeart/2005/8/layout/process2"/>
    <dgm:cxn modelId="{CE739C5F-26C3-4EEB-8CC1-F46716E4BABB}" type="presParOf" srcId="{6417F398-EB99-437D-AD7E-D0313CD5A4C7}" destId="{53FD7074-301B-48B7-B368-97CD81941A53}" srcOrd="0" destOrd="0" presId="urn:microsoft.com/office/officeart/2005/8/layout/process2"/>
    <dgm:cxn modelId="{2623613F-FC7D-4EAF-8D7E-DD845A1CF249}" type="presParOf" srcId="{ACA2D08A-C683-4339-9764-73FCDA0371EC}" destId="{FE5A67F3-C013-4D84-8707-498F33B3AE09}" srcOrd="8" destOrd="0" presId="urn:microsoft.com/office/officeart/2005/8/layout/process2"/>
    <dgm:cxn modelId="{1FBAE502-A7FB-4518-9772-CDD0852EF446}" type="presParOf" srcId="{ACA2D08A-C683-4339-9764-73FCDA0371EC}" destId="{B163BC98-41C1-42B4-AF4F-E97B25F00C66}" srcOrd="9" destOrd="0" presId="urn:microsoft.com/office/officeart/2005/8/layout/process2"/>
    <dgm:cxn modelId="{E7F65EE5-9265-481C-93EB-F7F0133F122E}" type="presParOf" srcId="{B163BC98-41C1-42B4-AF4F-E97B25F00C66}" destId="{6A3A8110-672A-4AC3-B94D-458652622372}" srcOrd="0" destOrd="0" presId="urn:microsoft.com/office/officeart/2005/8/layout/process2"/>
    <dgm:cxn modelId="{D1F51C2D-F69C-4F1C-A45E-FC65CC1FF60A}" type="presParOf" srcId="{ACA2D08A-C683-4339-9764-73FCDA0371EC}" destId="{654DD4F1-F45A-4A9C-93AA-30737A4C1DC6}" srcOrd="10" destOrd="0" presId="urn:microsoft.com/office/officeart/2005/8/layout/process2"/>
    <dgm:cxn modelId="{8CFC9C56-1005-4BCC-930F-40B2B2A94936}" type="presParOf" srcId="{ACA2D08A-C683-4339-9764-73FCDA0371EC}" destId="{86FE1CC5-32D1-4467-9C9C-0E2AD5AB0487}" srcOrd="11" destOrd="0" presId="urn:microsoft.com/office/officeart/2005/8/layout/process2"/>
    <dgm:cxn modelId="{83A2C29F-B374-44B9-B3A0-0B88F89C69A9}" type="presParOf" srcId="{86FE1CC5-32D1-4467-9C9C-0E2AD5AB0487}" destId="{29B6FFB2-79F1-444A-B5B6-6A8D1CB299AF}" srcOrd="0" destOrd="0" presId="urn:microsoft.com/office/officeart/2005/8/layout/process2"/>
    <dgm:cxn modelId="{800CE005-74F2-4AA8-BE6E-155EC3EA5611}" type="presParOf" srcId="{ACA2D08A-C683-4339-9764-73FCDA0371EC}" destId="{56D35255-BB26-458C-8806-0D1565471FF2}" srcOrd="12" destOrd="0" presId="urn:microsoft.com/office/officeart/2005/8/layout/process2"/>
    <dgm:cxn modelId="{1994BBA7-D120-42F6-8712-60F59BFA8C4B}" type="presParOf" srcId="{ACA2D08A-C683-4339-9764-73FCDA0371EC}" destId="{D0120000-4373-4EE3-A719-CBE2D5C2DF5C}" srcOrd="13" destOrd="0" presId="urn:microsoft.com/office/officeart/2005/8/layout/process2"/>
    <dgm:cxn modelId="{89AB3346-CFF6-4E09-96F0-9D8C9D4C67D8}" type="presParOf" srcId="{D0120000-4373-4EE3-A719-CBE2D5C2DF5C}" destId="{8E52059F-BB8E-4064-B126-4D7DCBC98EC9}" srcOrd="0" destOrd="0" presId="urn:microsoft.com/office/officeart/2005/8/layout/process2"/>
    <dgm:cxn modelId="{146F26BE-37DF-4D13-A454-F1A1CEE0AD45}" type="presParOf" srcId="{ACA2D08A-C683-4339-9764-73FCDA0371EC}" destId="{BFEAE6E7-9418-41E5-B1C5-761AB42C10DA}" srcOrd="14" destOrd="0" presId="urn:microsoft.com/office/officeart/2005/8/layout/process2"/>
    <dgm:cxn modelId="{7A6148AC-9C79-43C1-8B9A-0F0F93D3D1AE}" type="presParOf" srcId="{ACA2D08A-C683-4339-9764-73FCDA0371EC}" destId="{C39C2DA7-309F-40C7-9E88-958074786E2E}" srcOrd="15" destOrd="0" presId="urn:microsoft.com/office/officeart/2005/8/layout/process2"/>
    <dgm:cxn modelId="{B735127F-F996-430C-ABE5-CAA297E1D1AA}" type="presParOf" srcId="{C39C2DA7-309F-40C7-9E88-958074786E2E}" destId="{4C59A48E-6F2D-4973-AC35-F7F5F32C9AFA}" srcOrd="0" destOrd="0" presId="urn:microsoft.com/office/officeart/2005/8/layout/process2"/>
    <dgm:cxn modelId="{0E0F51FD-3951-4702-8BCF-73EC4F45D6EB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029BBAE5-BA05-493B-9CE8-52DB747C1B05}" type="presOf" srcId="{03D6F011-0AEC-434D-899B-63B1C043DB8C}" destId="{86FE1CC5-32D1-4467-9C9C-0E2AD5AB0487}" srcOrd="0" destOrd="0" presId="urn:microsoft.com/office/officeart/2005/8/layout/process2"/>
    <dgm:cxn modelId="{8DB7E9D7-9C49-47AA-A38B-97ACFFCD5BE8}" type="presOf" srcId="{58B9B694-89B6-40BF-B532-4EAB3262C007}" destId="{B163BC98-41C1-42B4-AF4F-E97B25F00C6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02F8778B-68EE-459E-9855-F5A982E9991E}" type="presOf" srcId="{2A4384A0-1EA7-45CE-8380-B3198AED4561}" destId="{53FD7074-301B-48B7-B368-97CD81941A53}" srcOrd="1" destOrd="0" presId="urn:microsoft.com/office/officeart/2005/8/layout/process2"/>
    <dgm:cxn modelId="{8496D42C-5061-44D9-9EF2-18D1A54FC621}" type="presOf" srcId="{E8CA9696-963F-4631-8C30-36FC64BFA859}" destId="{8E52059F-BB8E-4064-B126-4D7DCBC98EC9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321066CE-A9AC-46C6-8B70-4A09213DEEC8}" type="presOf" srcId="{BE4839F4-6E89-4425-AE37-3417821897B3}" destId="{654DD4F1-F45A-4A9C-93AA-30737A4C1DC6}" srcOrd="0" destOrd="0" presId="urn:microsoft.com/office/officeart/2005/8/layout/process2"/>
    <dgm:cxn modelId="{89BAB4FA-C5D9-4F1D-9D46-2175D3B79340}" type="presOf" srcId="{E8E03D60-B94B-4C49-8079-2942FF36E42C}" destId="{C39C2DA7-309F-40C7-9E88-958074786E2E}" srcOrd="0" destOrd="0" presId="urn:microsoft.com/office/officeart/2005/8/layout/process2"/>
    <dgm:cxn modelId="{E9A544C9-58C7-4907-B98D-2AD745B70767}" type="presOf" srcId="{2A4384A0-1EA7-45CE-8380-B3198AED4561}" destId="{6417F398-EB99-437D-AD7E-D0313CD5A4C7}" srcOrd="0" destOrd="0" presId="urn:microsoft.com/office/officeart/2005/8/layout/process2"/>
    <dgm:cxn modelId="{E37098DE-D01A-41E8-9901-BC7E6D3001F7}" type="presOf" srcId="{CB32E19B-E20E-4927-A257-B3F06687A80C}" destId="{F3527357-3AB1-40FE-A88F-6F5033F614B3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76A04BC6-A113-4505-8F62-3BC4CFC9679A}" type="presOf" srcId="{0AF0E7B4-19CD-4A59-9DA3-DED03009D3E3}" destId="{2B4B263F-4B14-4084-A51E-72C348DF5192}" srcOrd="0" destOrd="0" presId="urn:microsoft.com/office/officeart/2005/8/layout/process2"/>
    <dgm:cxn modelId="{A635235E-231D-4E0D-8C69-BD8D4BE7431E}" type="presOf" srcId="{F128CA6B-59B3-43D2-A43A-D893D41780DC}" destId="{56D35255-BB26-458C-8806-0D1565471FF2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64C21B0C-18D1-4F83-9C0A-731D9203A2C3}" type="presOf" srcId="{ED779350-B19B-453F-B8F5-3B67A502A2CB}" destId="{AB55E93F-C1AE-415E-BF57-36F030B929FE}" srcOrd="0" destOrd="0" presId="urn:microsoft.com/office/officeart/2005/8/layout/process2"/>
    <dgm:cxn modelId="{6844F481-72FB-496A-A87F-4349F3634B84}" type="presOf" srcId="{A991BABF-8795-412B-A35B-9A83ED1065D6}" destId="{DFB2B1CB-7175-418A-9169-7E501F937E7E}" srcOrd="0" destOrd="0" presId="urn:microsoft.com/office/officeart/2005/8/layout/process2"/>
    <dgm:cxn modelId="{27F7CEA9-7083-4DD4-A9F1-D3A944572AC5}" type="presOf" srcId="{0D7CCC52-BA18-4CD5-88C1-38018E85987E}" destId="{BFEAE6E7-9418-41E5-B1C5-761AB42C10DA}" srcOrd="0" destOrd="0" presId="urn:microsoft.com/office/officeart/2005/8/layout/process2"/>
    <dgm:cxn modelId="{A487A422-D779-4309-8281-FEB5C4DBEE75}" type="presOf" srcId="{354110A8-3251-4024-AF96-ED07F24BE84E}" destId="{965A991E-46E0-4938-AE79-D8A87B32A5BA}" srcOrd="0" destOrd="0" presId="urn:microsoft.com/office/officeart/2005/8/layout/process2"/>
    <dgm:cxn modelId="{F635A138-DF26-42E7-9172-8F352097B444}" type="presOf" srcId="{03D6F011-0AEC-434D-899B-63B1C043DB8C}" destId="{29B6FFB2-79F1-444A-B5B6-6A8D1CB299AF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0D5C7BFC-AA71-44C3-AAA8-63DFF4969FD3}" type="presOf" srcId="{58B9B694-89B6-40BF-B532-4EAB3262C007}" destId="{6A3A8110-672A-4AC3-B94D-458652622372}" srcOrd="1" destOrd="0" presId="urn:microsoft.com/office/officeart/2005/8/layout/process2"/>
    <dgm:cxn modelId="{92BC208E-4012-4209-A017-DFBDE369B2DC}" type="presOf" srcId="{0AF0E7B4-19CD-4A59-9DA3-DED03009D3E3}" destId="{FEE0E53B-CAF7-4BC2-A543-4D4B22738326}" srcOrd="1" destOrd="0" presId="urn:microsoft.com/office/officeart/2005/8/layout/process2"/>
    <dgm:cxn modelId="{7B36E7D2-AE3F-4053-8CB3-B7B91E6CF3B0}" type="presOf" srcId="{E8CA9696-963F-4631-8C30-36FC64BFA859}" destId="{D0120000-4373-4EE3-A719-CBE2D5C2DF5C}" srcOrd="0" destOrd="0" presId="urn:microsoft.com/office/officeart/2005/8/layout/process2"/>
    <dgm:cxn modelId="{9379EB12-17A0-4001-A101-3D01FD45D10D}" type="presOf" srcId="{E8E03D60-B94B-4C49-8079-2942FF36E42C}" destId="{4C59A48E-6F2D-4973-AC35-F7F5F32C9AFA}" srcOrd="1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443080BF-38AC-47FF-8475-815CC172B350}" type="presOf" srcId="{9369CA4C-5C4D-404E-AA25-738C4E279C6E}" destId="{ACA2D08A-C683-4339-9764-73FCDA0371EC}" srcOrd="0" destOrd="0" presId="urn:microsoft.com/office/officeart/2005/8/layout/process2"/>
    <dgm:cxn modelId="{F02755BD-4A79-4604-9407-362D131F2B95}" type="presOf" srcId="{6FFD8450-89B4-43D2-91D2-95DCF3432754}" destId="{1B78BF1E-F35D-40BF-8053-0FDA0666EE9C}" srcOrd="1" destOrd="0" presId="urn:microsoft.com/office/officeart/2005/8/layout/process2"/>
    <dgm:cxn modelId="{FFDCB0BD-8E7E-4E0A-9802-5CAB75946887}" type="presOf" srcId="{E9C8239A-F857-4F1C-9325-14A0F2144C13}" destId="{3BBBFDC7-D76C-4458-8F4D-2A7FB1B6303E}" srcOrd="0" destOrd="0" presId="urn:microsoft.com/office/officeart/2005/8/layout/process2"/>
    <dgm:cxn modelId="{64036541-0C1F-460F-8C42-35DCD2488A2A}" type="presOf" srcId="{17895556-1A56-42A7-BD5C-713CC1AF39D1}" destId="{9D3064A2-372B-4DF9-9530-27186C42CCAB}" srcOrd="0" destOrd="0" presId="urn:microsoft.com/office/officeart/2005/8/layout/process2"/>
    <dgm:cxn modelId="{242E96C3-749E-42C9-95F9-109C9B472846}" type="presOf" srcId="{A991BABF-8795-412B-A35B-9A83ED1065D6}" destId="{A966AC1A-C00B-4C52-B9FF-0F5D3244909A}" srcOrd="1" destOrd="0" presId="urn:microsoft.com/office/officeart/2005/8/layout/process2"/>
    <dgm:cxn modelId="{CAB06C4D-3B1F-4BF6-A35E-BB0E299AA4DD}" type="presOf" srcId="{45D09D3B-0D29-449C-8EFB-38F9EB552BB4}" destId="{FE5A67F3-C013-4D84-8707-498F33B3AE09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BAB8C0D3-5EF3-44A6-A7AA-8C3392FB5A46}" type="presOf" srcId="{6FFD8450-89B4-43D2-91D2-95DCF3432754}" destId="{C945702B-CEFB-4CBD-91BD-C44FB0B65A3D}" srcOrd="0" destOrd="0" presId="urn:microsoft.com/office/officeart/2005/8/layout/process2"/>
    <dgm:cxn modelId="{AB071D60-F3F0-43CE-BDE4-CF0422259A5E}" type="presParOf" srcId="{ACA2D08A-C683-4339-9764-73FCDA0371EC}" destId="{3BBBFDC7-D76C-4458-8F4D-2A7FB1B6303E}" srcOrd="0" destOrd="0" presId="urn:microsoft.com/office/officeart/2005/8/layout/process2"/>
    <dgm:cxn modelId="{F1D2EB9E-203D-4503-BDFA-01ED8C08A133}" type="presParOf" srcId="{ACA2D08A-C683-4339-9764-73FCDA0371EC}" destId="{DFB2B1CB-7175-418A-9169-7E501F937E7E}" srcOrd="1" destOrd="0" presId="urn:microsoft.com/office/officeart/2005/8/layout/process2"/>
    <dgm:cxn modelId="{B33BA00C-7D12-4364-98CA-CD8B51CFF1DB}" type="presParOf" srcId="{DFB2B1CB-7175-418A-9169-7E501F937E7E}" destId="{A966AC1A-C00B-4C52-B9FF-0F5D3244909A}" srcOrd="0" destOrd="0" presId="urn:microsoft.com/office/officeart/2005/8/layout/process2"/>
    <dgm:cxn modelId="{2A0E92AA-C951-46B7-AF0E-0592ED0BB3E8}" type="presParOf" srcId="{ACA2D08A-C683-4339-9764-73FCDA0371EC}" destId="{965A991E-46E0-4938-AE79-D8A87B32A5BA}" srcOrd="2" destOrd="0" presId="urn:microsoft.com/office/officeart/2005/8/layout/process2"/>
    <dgm:cxn modelId="{0A2F8802-3EAE-4733-ACFF-B7E18875BCE4}" type="presParOf" srcId="{ACA2D08A-C683-4339-9764-73FCDA0371EC}" destId="{2B4B263F-4B14-4084-A51E-72C348DF5192}" srcOrd="3" destOrd="0" presId="urn:microsoft.com/office/officeart/2005/8/layout/process2"/>
    <dgm:cxn modelId="{5CFE46AE-8F96-463E-AF4E-57E10740274E}" type="presParOf" srcId="{2B4B263F-4B14-4084-A51E-72C348DF5192}" destId="{FEE0E53B-CAF7-4BC2-A543-4D4B22738326}" srcOrd="0" destOrd="0" presId="urn:microsoft.com/office/officeart/2005/8/layout/process2"/>
    <dgm:cxn modelId="{C6D39597-8FDB-4456-9DC9-C985300F08C4}" type="presParOf" srcId="{ACA2D08A-C683-4339-9764-73FCDA0371EC}" destId="{AB55E93F-C1AE-415E-BF57-36F030B929FE}" srcOrd="4" destOrd="0" presId="urn:microsoft.com/office/officeart/2005/8/layout/process2"/>
    <dgm:cxn modelId="{9E6E0091-8172-4AB7-BFA1-CD81A982D2BC}" type="presParOf" srcId="{ACA2D08A-C683-4339-9764-73FCDA0371EC}" destId="{C945702B-CEFB-4CBD-91BD-C44FB0B65A3D}" srcOrd="5" destOrd="0" presId="urn:microsoft.com/office/officeart/2005/8/layout/process2"/>
    <dgm:cxn modelId="{3CED6A0E-BEA9-4F9D-801C-58BABCDCF7E7}" type="presParOf" srcId="{C945702B-CEFB-4CBD-91BD-C44FB0B65A3D}" destId="{1B78BF1E-F35D-40BF-8053-0FDA0666EE9C}" srcOrd="0" destOrd="0" presId="urn:microsoft.com/office/officeart/2005/8/layout/process2"/>
    <dgm:cxn modelId="{4B843FAE-0BD8-4E98-949B-38919AF44AA9}" type="presParOf" srcId="{ACA2D08A-C683-4339-9764-73FCDA0371EC}" destId="{9D3064A2-372B-4DF9-9530-27186C42CCAB}" srcOrd="6" destOrd="0" presId="urn:microsoft.com/office/officeart/2005/8/layout/process2"/>
    <dgm:cxn modelId="{C55B1F05-14D0-404E-A21F-C0D3C7E95FC2}" type="presParOf" srcId="{ACA2D08A-C683-4339-9764-73FCDA0371EC}" destId="{6417F398-EB99-437D-AD7E-D0313CD5A4C7}" srcOrd="7" destOrd="0" presId="urn:microsoft.com/office/officeart/2005/8/layout/process2"/>
    <dgm:cxn modelId="{56AB7F3E-0E12-4799-AF93-87C2B37AEF77}" type="presParOf" srcId="{6417F398-EB99-437D-AD7E-D0313CD5A4C7}" destId="{53FD7074-301B-48B7-B368-97CD81941A53}" srcOrd="0" destOrd="0" presId="urn:microsoft.com/office/officeart/2005/8/layout/process2"/>
    <dgm:cxn modelId="{4CE54620-6150-48F5-BA63-46FC4E474843}" type="presParOf" srcId="{ACA2D08A-C683-4339-9764-73FCDA0371EC}" destId="{FE5A67F3-C013-4D84-8707-498F33B3AE09}" srcOrd="8" destOrd="0" presId="urn:microsoft.com/office/officeart/2005/8/layout/process2"/>
    <dgm:cxn modelId="{111A443D-0D85-4561-8EA4-0D45BC7DA0E2}" type="presParOf" srcId="{ACA2D08A-C683-4339-9764-73FCDA0371EC}" destId="{B163BC98-41C1-42B4-AF4F-E97B25F00C66}" srcOrd="9" destOrd="0" presId="urn:microsoft.com/office/officeart/2005/8/layout/process2"/>
    <dgm:cxn modelId="{3C75EB2C-0910-4FB1-8208-11C4D0D62EB6}" type="presParOf" srcId="{B163BC98-41C1-42B4-AF4F-E97B25F00C66}" destId="{6A3A8110-672A-4AC3-B94D-458652622372}" srcOrd="0" destOrd="0" presId="urn:microsoft.com/office/officeart/2005/8/layout/process2"/>
    <dgm:cxn modelId="{27139C8A-DDF0-4071-9E63-4123FB186CE7}" type="presParOf" srcId="{ACA2D08A-C683-4339-9764-73FCDA0371EC}" destId="{654DD4F1-F45A-4A9C-93AA-30737A4C1DC6}" srcOrd="10" destOrd="0" presId="urn:microsoft.com/office/officeart/2005/8/layout/process2"/>
    <dgm:cxn modelId="{0DE29686-921F-420F-BAD2-F39B160CCE82}" type="presParOf" srcId="{ACA2D08A-C683-4339-9764-73FCDA0371EC}" destId="{86FE1CC5-32D1-4467-9C9C-0E2AD5AB0487}" srcOrd="11" destOrd="0" presId="urn:microsoft.com/office/officeart/2005/8/layout/process2"/>
    <dgm:cxn modelId="{0F275892-7052-4C22-AB88-70DB7AE48853}" type="presParOf" srcId="{86FE1CC5-32D1-4467-9C9C-0E2AD5AB0487}" destId="{29B6FFB2-79F1-444A-B5B6-6A8D1CB299AF}" srcOrd="0" destOrd="0" presId="urn:microsoft.com/office/officeart/2005/8/layout/process2"/>
    <dgm:cxn modelId="{FA7934CC-2E8D-4748-9992-FF6E1972F33F}" type="presParOf" srcId="{ACA2D08A-C683-4339-9764-73FCDA0371EC}" destId="{56D35255-BB26-458C-8806-0D1565471FF2}" srcOrd="12" destOrd="0" presId="urn:microsoft.com/office/officeart/2005/8/layout/process2"/>
    <dgm:cxn modelId="{2CF60414-AD4A-4FE1-BE88-56BAFB9BA35A}" type="presParOf" srcId="{ACA2D08A-C683-4339-9764-73FCDA0371EC}" destId="{D0120000-4373-4EE3-A719-CBE2D5C2DF5C}" srcOrd="13" destOrd="0" presId="urn:microsoft.com/office/officeart/2005/8/layout/process2"/>
    <dgm:cxn modelId="{541D1170-969E-4EEC-9609-5454FD19AF4C}" type="presParOf" srcId="{D0120000-4373-4EE3-A719-CBE2D5C2DF5C}" destId="{8E52059F-BB8E-4064-B126-4D7DCBC98EC9}" srcOrd="0" destOrd="0" presId="urn:microsoft.com/office/officeart/2005/8/layout/process2"/>
    <dgm:cxn modelId="{D6F332CF-7D93-4C3F-9822-BE01308F6A92}" type="presParOf" srcId="{ACA2D08A-C683-4339-9764-73FCDA0371EC}" destId="{BFEAE6E7-9418-41E5-B1C5-761AB42C10DA}" srcOrd="14" destOrd="0" presId="urn:microsoft.com/office/officeart/2005/8/layout/process2"/>
    <dgm:cxn modelId="{49803C82-72BD-4515-A30A-0A2D8EB372F5}" type="presParOf" srcId="{ACA2D08A-C683-4339-9764-73FCDA0371EC}" destId="{C39C2DA7-309F-40C7-9E88-958074786E2E}" srcOrd="15" destOrd="0" presId="urn:microsoft.com/office/officeart/2005/8/layout/process2"/>
    <dgm:cxn modelId="{FD3CC28E-48CF-4594-A2A8-2B2FD30B650F}" type="presParOf" srcId="{C39C2DA7-309F-40C7-9E88-958074786E2E}" destId="{4C59A48E-6F2D-4973-AC35-F7F5F32C9AFA}" srcOrd="0" destOrd="0" presId="urn:microsoft.com/office/officeart/2005/8/layout/process2"/>
    <dgm:cxn modelId="{1B6159F0-B5C2-43CB-8B99-E7233570FF9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D3728A-F760-4383-B544-6938624284F6}" type="presOf" srcId="{354110A8-3251-4024-AF96-ED07F24BE84E}" destId="{965A991E-46E0-4938-AE79-D8A87B32A5BA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F925E182-AFDA-4308-B700-606D7055BC6A}" type="presOf" srcId="{58B9B694-89B6-40BF-B532-4EAB3262C007}" destId="{B163BC98-41C1-42B4-AF4F-E97B25F00C66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AA33AF96-696F-4813-87D1-113BC105675C}" type="presOf" srcId="{A991BABF-8795-412B-A35B-9A83ED1065D6}" destId="{DFB2B1CB-7175-418A-9169-7E501F937E7E}" srcOrd="0" destOrd="0" presId="urn:microsoft.com/office/officeart/2005/8/layout/process2"/>
    <dgm:cxn modelId="{ED57C3C6-D2F2-4E27-80CD-DF3945E59944}" type="presOf" srcId="{CB32E19B-E20E-4927-A257-B3F06687A80C}" destId="{F3527357-3AB1-40FE-A88F-6F5033F614B3}" srcOrd="0" destOrd="0" presId="urn:microsoft.com/office/officeart/2005/8/layout/process2"/>
    <dgm:cxn modelId="{33CFE3E9-AA64-427B-A5E3-D6C5ADA1C189}" type="presOf" srcId="{58B9B694-89B6-40BF-B532-4EAB3262C007}" destId="{6A3A8110-672A-4AC3-B94D-458652622372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911B7A35-4A63-4F72-B476-0383C9A88E3D}" type="presOf" srcId="{ED779350-B19B-453F-B8F5-3B67A502A2CB}" destId="{AB55E93F-C1AE-415E-BF57-36F030B929FE}" srcOrd="0" destOrd="0" presId="urn:microsoft.com/office/officeart/2005/8/layout/process2"/>
    <dgm:cxn modelId="{E3D52ED2-47BF-4748-AB25-7C5A8BF8D1AD}" type="presOf" srcId="{6FFD8450-89B4-43D2-91D2-95DCF3432754}" destId="{1B78BF1E-F35D-40BF-8053-0FDA0666EE9C}" srcOrd="1" destOrd="0" presId="urn:microsoft.com/office/officeart/2005/8/layout/process2"/>
    <dgm:cxn modelId="{A5A9C855-EE78-449C-B40B-FE0AEDD79A60}" type="presOf" srcId="{2A4384A0-1EA7-45CE-8380-B3198AED4561}" destId="{53FD7074-301B-48B7-B368-97CD81941A53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FF4B5DD-B54A-423A-A65A-7FDB7CFEBCF3}" type="presOf" srcId="{2A4384A0-1EA7-45CE-8380-B3198AED4561}" destId="{6417F398-EB99-437D-AD7E-D0313CD5A4C7}" srcOrd="0" destOrd="0" presId="urn:microsoft.com/office/officeart/2005/8/layout/process2"/>
    <dgm:cxn modelId="{8DEB9E6F-7E80-4627-BD03-A50D65E03493}" type="presOf" srcId="{03D6F011-0AEC-434D-899B-63B1C043DB8C}" destId="{29B6FFB2-79F1-444A-B5B6-6A8D1CB299AF}" srcOrd="1" destOrd="0" presId="urn:microsoft.com/office/officeart/2005/8/layout/process2"/>
    <dgm:cxn modelId="{2A00C7B6-7EDD-4EF8-A810-A6A4D0665ED4}" type="presOf" srcId="{17895556-1A56-42A7-BD5C-713CC1AF39D1}" destId="{9D3064A2-372B-4DF9-9530-27186C42CCAB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66017866-1AB1-4044-9058-31F46C53A8F5}" type="presOf" srcId="{E8E03D60-B94B-4C49-8079-2942FF36E42C}" destId="{C39C2DA7-309F-40C7-9E88-958074786E2E}" srcOrd="0" destOrd="0" presId="urn:microsoft.com/office/officeart/2005/8/layout/process2"/>
    <dgm:cxn modelId="{95F27BD9-8083-470A-89DE-4936A43BA0C0}" type="presOf" srcId="{F128CA6B-59B3-43D2-A43A-D893D41780DC}" destId="{56D35255-BB26-458C-8806-0D1565471FF2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259AC141-5CF7-4B9E-9637-E0DD503E039B}" type="presOf" srcId="{45D09D3B-0D29-449C-8EFB-38F9EB552BB4}" destId="{FE5A67F3-C013-4D84-8707-498F33B3AE09}" srcOrd="0" destOrd="0" presId="urn:microsoft.com/office/officeart/2005/8/layout/process2"/>
    <dgm:cxn modelId="{4A1FDEA8-636D-439B-A629-A17444DE8669}" type="presOf" srcId="{9369CA4C-5C4D-404E-AA25-738C4E279C6E}" destId="{ACA2D08A-C683-4339-9764-73FCDA0371EC}" srcOrd="0" destOrd="0" presId="urn:microsoft.com/office/officeart/2005/8/layout/process2"/>
    <dgm:cxn modelId="{8C4EE36B-4CEB-4EA2-BFAB-394600E0F29F}" type="presOf" srcId="{6FFD8450-89B4-43D2-91D2-95DCF3432754}" destId="{C945702B-CEFB-4CBD-91BD-C44FB0B65A3D}" srcOrd="0" destOrd="0" presId="urn:microsoft.com/office/officeart/2005/8/layout/process2"/>
    <dgm:cxn modelId="{38E667CA-41DC-4D42-8D80-F83C24CED522}" type="presOf" srcId="{E8CA9696-963F-4631-8C30-36FC64BFA859}" destId="{D0120000-4373-4EE3-A719-CBE2D5C2DF5C}" srcOrd="0" destOrd="0" presId="urn:microsoft.com/office/officeart/2005/8/layout/process2"/>
    <dgm:cxn modelId="{DA7457D9-C7FE-4D04-B154-4C28E04324CD}" type="presOf" srcId="{0AF0E7B4-19CD-4A59-9DA3-DED03009D3E3}" destId="{FEE0E53B-CAF7-4BC2-A543-4D4B22738326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A75B160F-4408-4A96-BCE1-02757CEAC917}" type="presOf" srcId="{A991BABF-8795-412B-A35B-9A83ED1065D6}" destId="{A966AC1A-C00B-4C52-B9FF-0F5D3244909A}" srcOrd="1" destOrd="0" presId="urn:microsoft.com/office/officeart/2005/8/layout/process2"/>
    <dgm:cxn modelId="{12C86AAF-5149-4D10-9CA2-11C959FBD249}" type="presOf" srcId="{0D7CCC52-BA18-4CD5-88C1-38018E85987E}" destId="{BFEAE6E7-9418-41E5-B1C5-761AB42C10DA}" srcOrd="0" destOrd="0" presId="urn:microsoft.com/office/officeart/2005/8/layout/process2"/>
    <dgm:cxn modelId="{21F53A1B-764F-489F-8D51-078853C68AB9}" type="presOf" srcId="{BE4839F4-6E89-4425-AE37-3417821897B3}" destId="{654DD4F1-F45A-4A9C-93AA-30737A4C1DC6}" srcOrd="0" destOrd="0" presId="urn:microsoft.com/office/officeart/2005/8/layout/process2"/>
    <dgm:cxn modelId="{9C9374D1-9DF6-41BE-AEBB-930126275CB8}" type="presOf" srcId="{0AF0E7B4-19CD-4A59-9DA3-DED03009D3E3}" destId="{2B4B263F-4B14-4084-A51E-72C348DF5192}" srcOrd="0" destOrd="0" presId="urn:microsoft.com/office/officeart/2005/8/layout/process2"/>
    <dgm:cxn modelId="{464DD9D7-6934-4DCA-B5D0-938AB69D7FA5}" type="presOf" srcId="{E9C8239A-F857-4F1C-9325-14A0F2144C13}" destId="{3BBBFDC7-D76C-4458-8F4D-2A7FB1B6303E}" srcOrd="0" destOrd="0" presId="urn:microsoft.com/office/officeart/2005/8/layout/process2"/>
    <dgm:cxn modelId="{41773F72-1873-4C82-8A89-DFBEB10FCA23}" type="presOf" srcId="{E8E03D60-B94B-4C49-8079-2942FF36E42C}" destId="{4C59A48E-6F2D-4973-AC35-F7F5F32C9AFA}" srcOrd="1" destOrd="0" presId="urn:microsoft.com/office/officeart/2005/8/layout/process2"/>
    <dgm:cxn modelId="{A3CB64BA-CA7A-4096-9965-5C1666CF3539}" type="presOf" srcId="{E8CA9696-963F-4631-8C30-36FC64BFA859}" destId="{8E52059F-BB8E-4064-B126-4D7DCBC98EC9}" srcOrd="1" destOrd="0" presId="urn:microsoft.com/office/officeart/2005/8/layout/process2"/>
    <dgm:cxn modelId="{98E4C773-E9F1-466C-BC27-5424D9553529}" type="presOf" srcId="{03D6F011-0AEC-434D-899B-63B1C043DB8C}" destId="{86FE1CC5-32D1-4467-9C9C-0E2AD5AB0487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ACA73E12-7D74-4B31-BCFD-7F4FAFBBAEB3}" type="presParOf" srcId="{ACA2D08A-C683-4339-9764-73FCDA0371EC}" destId="{3BBBFDC7-D76C-4458-8F4D-2A7FB1B6303E}" srcOrd="0" destOrd="0" presId="urn:microsoft.com/office/officeart/2005/8/layout/process2"/>
    <dgm:cxn modelId="{1DCDD97E-D497-4CA6-B8F5-B06407BAAE5F}" type="presParOf" srcId="{ACA2D08A-C683-4339-9764-73FCDA0371EC}" destId="{DFB2B1CB-7175-418A-9169-7E501F937E7E}" srcOrd="1" destOrd="0" presId="urn:microsoft.com/office/officeart/2005/8/layout/process2"/>
    <dgm:cxn modelId="{55E482F0-90EA-4F27-B747-30ED2033A49B}" type="presParOf" srcId="{DFB2B1CB-7175-418A-9169-7E501F937E7E}" destId="{A966AC1A-C00B-4C52-B9FF-0F5D3244909A}" srcOrd="0" destOrd="0" presId="urn:microsoft.com/office/officeart/2005/8/layout/process2"/>
    <dgm:cxn modelId="{3D3594C1-F685-40B1-B1D9-AB7127BF5BBE}" type="presParOf" srcId="{ACA2D08A-C683-4339-9764-73FCDA0371EC}" destId="{965A991E-46E0-4938-AE79-D8A87B32A5BA}" srcOrd="2" destOrd="0" presId="urn:microsoft.com/office/officeart/2005/8/layout/process2"/>
    <dgm:cxn modelId="{98CA60FB-CDA8-4D97-95CE-EE14BE715534}" type="presParOf" srcId="{ACA2D08A-C683-4339-9764-73FCDA0371EC}" destId="{2B4B263F-4B14-4084-A51E-72C348DF5192}" srcOrd="3" destOrd="0" presId="urn:microsoft.com/office/officeart/2005/8/layout/process2"/>
    <dgm:cxn modelId="{9A7AD9C4-3232-47CC-9529-79DB6973BF11}" type="presParOf" srcId="{2B4B263F-4B14-4084-A51E-72C348DF5192}" destId="{FEE0E53B-CAF7-4BC2-A543-4D4B22738326}" srcOrd="0" destOrd="0" presId="urn:microsoft.com/office/officeart/2005/8/layout/process2"/>
    <dgm:cxn modelId="{2CD25E09-DCCE-4183-AB0D-D5F173FDE12E}" type="presParOf" srcId="{ACA2D08A-C683-4339-9764-73FCDA0371EC}" destId="{AB55E93F-C1AE-415E-BF57-36F030B929FE}" srcOrd="4" destOrd="0" presId="urn:microsoft.com/office/officeart/2005/8/layout/process2"/>
    <dgm:cxn modelId="{15F66D4B-24D4-4D00-966D-5218C9484EA1}" type="presParOf" srcId="{ACA2D08A-C683-4339-9764-73FCDA0371EC}" destId="{C945702B-CEFB-4CBD-91BD-C44FB0B65A3D}" srcOrd="5" destOrd="0" presId="urn:microsoft.com/office/officeart/2005/8/layout/process2"/>
    <dgm:cxn modelId="{F13CBAE2-0E01-438B-B514-6F7E4DB00364}" type="presParOf" srcId="{C945702B-CEFB-4CBD-91BD-C44FB0B65A3D}" destId="{1B78BF1E-F35D-40BF-8053-0FDA0666EE9C}" srcOrd="0" destOrd="0" presId="urn:microsoft.com/office/officeart/2005/8/layout/process2"/>
    <dgm:cxn modelId="{5AC6A4FE-07A7-4B47-A586-045A5AF3F522}" type="presParOf" srcId="{ACA2D08A-C683-4339-9764-73FCDA0371EC}" destId="{9D3064A2-372B-4DF9-9530-27186C42CCAB}" srcOrd="6" destOrd="0" presId="urn:microsoft.com/office/officeart/2005/8/layout/process2"/>
    <dgm:cxn modelId="{40762ADC-8295-4A77-8AF0-03DA8D7A23FD}" type="presParOf" srcId="{ACA2D08A-C683-4339-9764-73FCDA0371EC}" destId="{6417F398-EB99-437D-AD7E-D0313CD5A4C7}" srcOrd="7" destOrd="0" presId="urn:microsoft.com/office/officeart/2005/8/layout/process2"/>
    <dgm:cxn modelId="{15E9BCA5-7254-453F-AD8D-586C802E2A50}" type="presParOf" srcId="{6417F398-EB99-437D-AD7E-D0313CD5A4C7}" destId="{53FD7074-301B-48B7-B368-97CD81941A53}" srcOrd="0" destOrd="0" presId="urn:microsoft.com/office/officeart/2005/8/layout/process2"/>
    <dgm:cxn modelId="{615120A0-771C-4E4B-AECD-235B62177E51}" type="presParOf" srcId="{ACA2D08A-C683-4339-9764-73FCDA0371EC}" destId="{FE5A67F3-C013-4D84-8707-498F33B3AE09}" srcOrd="8" destOrd="0" presId="urn:microsoft.com/office/officeart/2005/8/layout/process2"/>
    <dgm:cxn modelId="{CE7915A6-FB05-4C5A-8722-32F6043A13C2}" type="presParOf" srcId="{ACA2D08A-C683-4339-9764-73FCDA0371EC}" destId="{B163BC98-41C1-42B4-AF4F-E97B25F00C66}" srcOrd="9" destOrd="0" presId="urn:microsoft.com/office/officeart/2005/8/layout/process2"/>
    <dgm:cxn modelId="{587C5126-B290-4B6F-B7D7-22C813B34C31}" type="presParOf" srcId="{B163BC98-41C1-42B4-AF4F-E97B25F00C66}" destId="{6A3A8110-672A-4AC3-B94D-458652622372}" srcOrd="0" destOrd="0" presId="urn:microsoft.com/office/officeart/2005/8/layout/process2"/>
    <dgm:cxn modelId="{8EC4EE7E-F7B0-4F0C-A879-D3055433BDAD}" type="presParOf" srcId="{ACA2D08A-C683-4339-9764-73FCDA0371EC}" destId="{654DD4F1-F45A-4A9C-93AA-30737A4C1DC6}" srcOrd="10" destOrd="0" presId="urn:microsoft.com/office/officeart/2005/8/layout/process2"/>
    <dgm:cxn modelId="{08F032CA-8763-42FF-BEC2-D916592A5CD6}" type="presParOf" srcId="{ACA2D08A-C683-4339-9764-73FCDA0371EC}" destId="{86FE1CC5-32D1-4467-9C9C-0E2AD5AB0487}" srcOrd="11" destOrd="0" presId="urn:microsoft.com/office/officeart/2005/8/layout/process2"/>
    <dgm:cxn modelId="{8475DF90-F7B4-431D-8D79-D78FA3948778}" type="presParOf" srcId="{86FE1CC5-32D1-4467-9C9C-0E2AD5AB0487}" destId="{29B6FFB2-79F1-444A-B5B6-6A8D1CB299AF}" srcOrd="0" destOrd="0" presId="urn:microsoft.com/office/officeart/2005/8/layout/process2"/>
    <dgm:cxn modelId="{F04D3E5A-523F-4CAA-A325-076E28BDA519}" type="presParOf" srcId="{ACA2D08A-C683-4339-9764-73FCDA0371EC}" destId="{56D35255-BB26-458C-8806-0D1565471FF2}" srcOrd="12" destOrd="0" presId="urn:microsoft.com/office/officeart/2005/8/layout/process2"/>
    <dgm:cxn modelId="{7C9A9FCF-07BC-4E47-A419-C83812223795}" type="presParOf" srcId="{ACA2D08A-C683-4339-9764-73FCDA0371EC}" destId="{D0120000-4373-4EE3-A719-CBE2D5C2DF5C}" srcOrd="13" destOrd="0" presId="urn:microsoft.com/office/officeart/2005/8/layout/process2"/>
    <dgm:cxn modelId="{8684B7E8-6A1A-48A5-A1E8-EB5A8CB60CC4}" type="presParOf" srcId="{D0120000-4373-4EE3-A719-CBE2D5C2DF5C}" destId="{8E52059F-BB8E-4064-B126-4D7DCBC98EC9}" srcOrd="0" destOrd="0" presId="urn:microsoft.com/office/officeart/2005/8/layout/process2"/>
    <dgm:cxn modelId="{2493CF1C-B3E9-4852-9A74-1AAF91B17C09}" type="presParOf" srcId="{ACA2D08A-C683-4339-9764-73FCDA0371EC}" destId="{BFEAE6E7-9418-41E5-B1C5-761AB42C10DA}" srcOrd="14" destOrd="0" presId="urn:microsoft.com/office/officeart/2005/8/layout/process2"/>
    <dgm:cxn modelId="{1D3522A8-3D9A-4237-A6E0-30E88BEEF621}" type="presParOf" srcId="{ACA2D08A-C683-4339-9764-73FCDA0371EC}" destId="{C39C2DA7-309F-40C7-9E88-958074786E2E}" srcOrd="15" destOrd="0" presId="urn:microsoft.com/office/officeart/2005/8/layout/process2"/>
    <dgm:cxn modelId="{6C806A9D-41DE-429B-B1B7-2862C0206BB2}" type="presParOf" srcId="{C39C2DA7-309F-40C7-9E88-958074786E2E}" destId="{4C59A48E-6F2D-4973-AC35-F7F5F32C9AFA}" srcOrd="0" destOrd="0" presId="urn:microsoft.com/office/officeart/2005/8/layout/process2"/>
    <dgm:cxn modelId="{E0C2439D-6843-4B2A-9714-FE8562632646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11CDF6-AE7C-4520-AB8E-77C0A36A4009}" type="presOf" srcId="{6FFD8450-89B4-43D2-91D2-95DCF3432754}" destId="{C945702B-CEFB-4CBD-91BD-C44FB0B65A3D}" srcOrd="0" destOrd="0" presId="urn:microsoft.com/office/officeart/2005/8/layout/process2"/>
    <dgm:cxn modelId="{4DF3DEAA-0D69-43CD-B71A-98D6CFDC014E}" type="presOf" srcId="{ED779350-B19B-453F-B8F5-3B67A502A2CB}" destId="{AB55E93F-C1AE-415E-BF57-36F030B929FE}" srcOrd="0" destOrd="0" presId="urn:microsoft.com/office/officeart/2005/8/layout/process2"/>
    <dgm:cxn modelId="{86B9ED9C-3D89-4D0C-AFE2-D447BC135D2A}" type="presOf" srcId="{2A4384A0-1EA7-45CE-8380-B3198AED4561}" destId="{6417F398-EB99-437D-AD7E-D0313CD5A4C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35548411-A780-4632-B3B4-C43745C42E6F}" type="presOf" srcId="{E8E03D60-B94B-4C49-8079-2942FF36E42C}" destId="{4C59A48E-6F2D-4973-AC35-F7F5F32C9AFA}" srcOrd="1" destOrd="0" presId="urn:microsoft.com/office/officeart/2005/8/layout/process2"/>
    <dgm:cxn modelId="{25EBE4C9-2C67-498A-BB3E-2EE8B3046D00}" type="presOf" srcId="{E8E03D60-B94B-4C49-8079-2942FF36E42C}" destId="{C39C2DA7-309F-40C7-9E88-958074786E2E}" srcOrd="0" destOrd="0" presId="urn:microsoft.com/office/officeart/2005/8/layout/process2"/>
    <dgm:cxn modelId="{284F3C34-96A4-4D1B-8622-E351616FE0D6}" type="presOf" srcId="{0D7CCC52-BA18-4CD5-88C1-38018E85987E}" destId="{BFEAE6E7-9418-41E5-B1C5-761AB42C10DA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11558EB9-95F0-4AB2-A58E-C489DFB480AF}" type="presOf" srcId="{58B9B694-89B6-40BF-B532-4EAB3262C007}" destId="{6A3A8110-672A-4AC3-B94D-458652622372}" srcOrd="1" destOrd="0" presId="urn:microsoft.com/office/officeart/2005/8/layout/process2"/>
    <dgm:cxn modelId="{D10B7093-6AAE-451D-9483-B73DEDDCB831}" type="presOf" srcId="{9369CA4C-5C4D-404E-AA25-738C4E279C6E}" destId="{ACA2D08A-C683-4339-9764-73FCDA0371EC}" srcOrd="0" destOrd="0" presId="urn:microsoft.com/office/officeart/2005/8/layout/process2"/>
    <dgm:cxn modelId="{9A124AC2-0A81-462E-8766-75A06FBB7D06}" type="presOf" srcId="{45D09D3B-0D29-449C-8EFB-38F9EB552BB4}" destId="{FE5A67F3-C013-4D84-8707-498F33B3AE09}" srcOrd="0" destOrd="0" presId="urn:microsoft.com/office/officeart/2005/8/layout/process2"/>
    <dgm:cxn modelId="{DB77F0CB-87FE-4961-8A94-E1F1409C3056}" type="presOf" srcId="{E8CA9696-963F-4631-8C30-36FC64BFA859}" destId="{D0120000-4373-4EE3-A719-CBE2D5C2DF5C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48B720F7-ADB3-4F00-B698-B7B38081B9DC}" type="presOf" srcId="{2A4384A0-1EA7-45CE-8380-B3198AED4561}" destId="{53FD7074-301B-48B7-B368-97CD81941A53}" srcOrd="1" destOrd="0" presId="urn:microsoft.com/office/officeart/2005/8/layout/process2"/>
    <dgm:cxn modelId="{DDDFA40B-8258-4F2B-AA24-F598D69E4ACB}" type="presOf" srcId="{0AF0E7B4-19CD-4A59-9DA3-DED03009D3E3}" destId="{2B4B263F-4B14-4084-A51E-72C348DF5192}" srcOrd="0" destOrd="0" presId="urn:microsoft.com/office/officeart/2005/8/layout/process2"/>
    <dgm:cxn modelId="{D7023E54-6383-4706-98A9-D2119475FE26}" type="presOf" srcId="{CB32E19B-E20E-4927-A257-B3F06687A80C}" destId="{F3527357-3AB1-40FE-A88F-6F5033F614B3}" srcOrd="0" destOrd="0" presId="urn:microsoft.com/office/officeart/2005/8/layout/process2"/>
    <dgm:cxn modelId="{EB8E7B03-79D3-4B93-95CF-F8F36CD98EFF}" type="presOf" srcId="{03D6F011-0AEC-434D-899B-63B1C043DB8C}" destId="{29B6FFB2-79F1-444A-B5B6-6A8D1CB299AF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B13A1080-F316-4AD0-90E7-C09DEBC807FB}" type="presOf" srcId="{A991BABF-8795-412B-A35B-9A83ED1065D6}" destId="{DFB2B1CB-7175-418A-9169-7E501F937E7E}" srcOrd="0" destOrd="0" presId="urn:microsoft.com/office/officeart/2005/8/layout/process2"/>
    <dgm:cxn modelId="{580B5ABE-83D9-42BA-A2F9-FD6C64152284}" type="presOf" srcId="{E8CA9696-963F-4631-8C30-36FC64BFA859}" destId="{8E52059F-BB8E-4064-B126-4D7DCBC98EC9}" srcOrd="1" destOrd="0" presId="urn:microsoft.com/office/officeart/2005/8/layout/process2"/>
    <dgm:cxn modelId="{CF8106AC-0BA6-4381-92C1-BCA007BB4CDC}" type="presOf" srcId="{6FFD8450-89B4-43D2-91D2-95DCF3432754}" destId="{1B78BF1E-F35D-40BF-8053-0FDA0666EE9C}" srcOrd="1" destOrd="0" presId="urn:microsoft.com/office/officeart/2005/8/layout/process2"/>
    <dgm:cxn modelId="{8CD95417-5DD9-4FD6-8982-22A2AF484871}" type="presOf" srcId="{0AF0E7B4-19CD-4A59-9DA3-DED03009D3E3}" destId="{FEE0E53B-CAF7-4BC2-A543-4D4B22738326}" srcOrd="1" destOrd="0" presId="urn:microsoft.com/office/officeart/2005/8/layout/process2"/>
    <dgm:cxn modelId="{1BAE2852-3F5B-45ED-970B-7D49D6770030}" type="presOf" srcId="{BE4839F4-6E89-4425-AE37-3417821897B3}" destId="{654DD4F1-F45A-4A9C-93AA-30737A4C1DC6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6EEE3581-1C47-4B6B-A20E-5EF9224D33DC}" type="presOf" srcId="{A991BABF-8795-412B-A35B-9A83ED1065D6}" destId="{A966AC1A-C00B-4C52-B9FF-0F5D3244909A}" srcOrd="1" destOrd="0" presId="urn:microsoft.com/office/officeart/2005/8/layout/process2"/>
    <dgm:cxn modelId="{D28B749A-8FA8-468A-B876-E5FCC171D3E5}" type="presOf" srcId="{03D6F011-0AEC-434D-899B-63B1C043DB8C}" destId="{86FE1CC5-32D1-4467-9C9C-0E2AD5AB0487}" srcOrd="0" destOrd="0" presId="urn:microsoft.com/office/officeart/2005/8/layout/process2"/>
    <dgm:cxn modelId="{CB7961E3-1EE2-4508-9F1A-B52B87784FA6}" type="presOf" srcId="{F128CA6B-59B3-43D2-A43A-D893D41780DC}" destId="{56D35255-BB26-458C-8806-0D1565471FF2}" srcOrd="0" destOrd="0" presId="urn:microsoft.com/office/officeart/2005/8/layout/process2"/>
    <dgm:cxn modelId="{4DEDC1DC-E0EF-4FF2-A254-6DE938C7F0E3}" type="presOf" srcId="{58B9B694-89B6-40BF-B532-4EAB3262C007}" destId="{B163BC98-41C1-42B4-AF4F-E97B25F00C66}" srcOrd="0" destOrd="0" presId="urn:microsoft.com/office/officeart/2005/8/layout/process2"/>
    <dgm:cxn modelId="{955C98E8-C166-46BB-9C51-D574AB575DE9}" type="presOf" srcId="{17895556-1A56-42A7-BD5C-713CC1AF39D1}" destId="{9D3064A2-372B-4DF9-9530-27186C42CCAB}" srcOrd="0" destOrd="0" presId="urn:microsoft.com/office/officeart/2005/8/layout/process2"/>
    <dgm:cxn modelId="{D5D8E6B3-E750-4C92-B111-AE951B444415}" type="presOf" srcId="{E9C8239A-F857-4F1C-9325-14A0F2144C13}" destId="{3BBBFDC7-D76C-4458-8F4D-2A7FB1B6303E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F0259BF-47CE-44B0-A677-0AA11A11E3FB}" type="presOf" srcId="{354110A8-3251-4024-AF96-ED07F24BE84E}" destId="{965A991E-46E0-4938-AE79-D8A87B32A5BA}" srcOrd="0" destOrd="0" presId="urn:microsoft.com/office/officeart/2005/8/layout/process2"/>
    <dgm:cxn modelId="{92B42B89-42A3-407A-A14C-9C1CB0DDBF7B}" type="presParOf" srcId="{ACA2D08A-C683-4339-9764-73FCDA0371EC}" destId="{3BBBFDC7-D76C-4458-8F4D-2A7FB1B6303E}" srcOrd="0" destOrd="0" presId="urn:microsoft.com/office/officeart/2005/8/layout/process2"/>
    <dgm:cxn modelId="{7EEDE397-7AD9-48AF-9D77-263F35E8374A}" type="presParOf" srcId="{ACA2D08A-C683-4339-9764-73FCDA0371EC}" destId="{DFB2B1CB-7175-418A-9169-7E501F937E7E}" srcOrd="1" destOrd="0" presId="urn:microsoft.com/office/officeart/2005/8/layout/process2"/>
    <dgm:cxn modelId="{80FC7BDF-71E0-4F90-9210-4E752DCFF340}" type="presParOf" srcId="{DFB2B1CB-7175-418A-9169-7E501F937E7E}" destId="{A966AC1A-C00B-4C52-B9FF-0F5D3244909A}" srcOrd="0" destOrd="0" presId="urn:microsoft.com/office/officeart/2005/8/layout/process2"/>
    <dgm:cxn modelId="{33D74A38-12B4-437C-AB0B-5D071ADE1D44}" type="presParOf" srcId="{ACA2D08A-C683-4339-9764-73FCDA0371EC}" destId="{965A991E-46E0-4938-AE79-D8A87B32A5BA}" srcOrd="2" destOrd="0" presId="urn:microsoft.com/office/officeart/2005/8/layout/process2"/>
    <dgm:cxn modelId="{B6F206D2-C33A-479A-BBD3-A5AD6C47B29A}" type="presParOf" srcId="{ACA2D08A-C683-4339-9764-73FCDA0371EC}" destId="{2B4B263F-4B14-4084-A51E-72C348DF5192}" srcOrd="3" destOrd="0" presId="urn:microsoft.com/office/officeart/2005/8/layout/process2"/>
    <dgm:cxn modelId="{10EBD097-B842-455A-925B-668B0AE9F346}" type="presParOf" srcId="{2B4B263F-4B14-4084-A51E-72C348DF5192}" destId="{FEE0E53B-CAF7-4BC2-A543-4D4B22738326}" srcOrd="0" destOrd="0" presId="urn:microsoft.com/office/officeart/2005/8/layout/process2"/>
    <dgm:cxn modelId="{112D848D-5DFE-4892-81EC-DE1BACBDB309}" type="presParOf" srcId="{ACA2D08A-C683-4339-9764-73FCDA0371EC}" destId="{AB55E93F-C1AE-415E-BF57-36F030B929FE}" srcOrd="4" destOrd="0" presId="urn:microsoft.com/office/officeart/2005/8/layout/process2"/>
    <dgm:cxn modelId="{2C278B8D-D377-46F4-A006-EEE2E6318020}" type="presParOf" srcId="{ACA2D08A-C683-4339-9764-73FCDA0371EC}" destId="{C945702B-CEFB-4CBD-91BD-C44FB0B65A3D}" srcOrd="5" destOrd="0" presId="urn:microsoft.com/office/officeart/2005/8/layout/process2"/>
    <dgm:cxn modelId="{1ADB2146-F5FB-4DFC-BEA8-DFBFA39BE030}" type="presParOf" srcId="{C945702B-CEFB-4CBD-91BD-C44FB0B65A3D}" destId="{1B78BF1E-F35D-40BF-8053-0FDA0666EE9C}" srcOrd="0" destOrd="0" presId="urn:microsoft.com/office/officeart/2005/8/layout/process2"/>
    <dgm:cxn modelId="{1EBD2724-06A1-4D0F-A42F-96ECE1A372A3}" type="presParOf" srcId="{ACA2D08A-C683-4339-9764-73FCDA0371EC}" destId="{9D3064A2-372B-4DF9-9530-27186C42CCAB}" srcOrd="6" destOrd="0" presId="urn:microsoft.com/office/officeart/2005/8/layout/process2"/>
    <dgm:cxn modelId="{82472C1F-CA0D-411C-857A-6FCBF3A0715C}" type="presParOf" srcId="{ACA2D08A-C683-4339-9764-73FCDA0371EC}" destId="{6417F398-EB99-437D-AD7E-D0313CD5A4C7}" srcOrd="7" destOrd="0" presId="urn:microsoft.com/office/officeart/2005/8/layout/process2"/>
    <dgm:cxn modelId="{6E6DF779-07A2-4364-A08F-34B21E681F60}" type="presParOf" srcId="{6417F398-EB99-437D-AD7E-D0313CD5A4C7}" destId="{53FD7074-301B-48B7-B368-97CD81941A53}" srcOrd="0" destOrd="0" presId="urn:microsoft.com/office/officeart/2005/8/layout/process2"/>
    <dgm:cxn modelId="{F13A11E8-EBF6-4F88-B6D8-FFEC197E8E4B}" type="presParOf" srcId="{ACA2D08A-C683-4339-9764-73FCDA0371EC}" destId="{FE5A67F3-C013-4D84-8707-498F33B3AE09}" srcOrd="8" destOrd="0" presId="urn:microsoft.com/office/officeart/2005/8/layout/process2"/>
    <dgm:cxn modelId="{4306F84B-6F6E-4DCA-9B00-555E518E6878}" type="presParOf" srcId="{ACA2D08A-C683-4339-9764-73FCDA0371EC}" destId="{B163BC98-41C1-42B4-AF4F-E97B25F00C66}" srcOrd="9" destOrd="0" presId="urn:microsoft.com/office/officeart/2005/8/layout/process2"/>
    <dgm:cxn modelId="{E2761FF8-CF53-4A99-B110-9625592EB2DD}" type="presParOf" srcId="{B163BC98-41C1-42B4-AF4F-E97B25F00C66}" destId="{6A3A8110-672A-4AC3-B94D-458652622372}" srcOrd="0" destOrd="0" presId="urn:microsoft.com/office/officeart/2005/8/layout/process2"/>
    <dgm:cxn modelId="{9A2F7408-8A2A-4F34-B1CA-75775DEF2273}" type="presParOf" srcId="{ACA2D08A-C683-4339-9764-73FCDA0371EC}" destId="{654DD4F1-F45A-4A9C-93AA-30737A4C1DC6}" srcOrd="10" destOrd="0" presId="urn:microsoft.com/office/officeart/2005/8/layout/process2"/>
    <dgm:cxn modelId="{BC5DB05A-31EE-4773-A9BF-DBF2D4AB781D}" type="presParOf" srcId="{ACA2D08A-C683-4339-9764-73FCDA0371EC}" destId="{86FE1CC5-32D1-4467-9C9C-0E2AD5AB0487}" srcOrd="11" destOrd="0" presId="urn:microsoft.com/office/officeart/2005/8/layout/process2"/>
    <dgm:cxn modelId="{E7400C56-2354-4405-9E49-42E004FD44A5}" type="presParOf" srcId="{86FE1CC5-32D1-4467-9C9C-0E2AD5AB0487}" destId="{29B6FFB2-79F1-444A-B5B6-6A8D1CB299AF}" srcOrd="0" destOrd="0" presId="urn:microsoft.com/office/officeart/2005/8/layout/process2"/>
    <dgm:cxn modelId="{A40849DA-1F7C-409C-836E-12182FC8DF5D}" type="presParOf" srcId="{ACA2D08A-C683-4339-9764-73FCDA0371EC}" destId="{56D35255-BB26-458C-8806-0D1565471FF2}" srcOrd="12" destOrd="0" presId="urn:microsoft.com/office/officeart/2005/8/layout/process2"/>
    <dgm:cxn modelId="{49F1AF80-D46F-4721-864D-4F46CCE80C41}" type="presParOf" srcId="{ACA2D08A-C683-4339-9764-73FCDA0371EC}" destId="{D0120000-4373-4EE3-A719-CBE2D5C2DF5C}" srcOrd="13" destOrd="0" presId="urn:microsoft.com/office/officeart/2005/8/layout/process2"/>
    <dgm:cxn modelId="{E2F4E2E9-A71F-49DF-9D0D-C293AB21022D}" type="presParOf" srcId="{D0120000-4373-4EE3-A719-CBE2D5C2DF5C}" destId="{8E52059F-BB8E-4064-B126-4D7DCBC98EC9}" srcOrd="0" destOrd="0" presId="urn:microsoft.com/office/officeart/2005/8/layout/process2"/>
    <dgm:cxn modelId="{D4BE80F1-6DDA-4BD6-B156-6B721D5CC625}" type="presParOf" srcId="{ACA2D08A-C683-4339-9764-73FCDA0371EC}" destId="{BFEAE6E7-9418-41E5-B1C5-761AB42C10DA}" srcOrd="14" destOrd="0" presId="urn:microsoft.com/office/officeart/2005/8/layout/process2"/>
    <dgm:cxn modelId="{36EA4ACF-BA63-4EAC-9C82-21DBD8616126}" type="presParOf" srcId="{ACA2D08A-C683-4339-9764-73FCDA0371EC}" destId="{C39C2DA7-309F-40C7-9E88-958074786E2E}" srcOrd="15" destOrd="0" presId="urn:microsoft.com/office/officeart/2005/8/layout/process2"/>
    <dgm:cxn modelId="{9FE5FD1C-C95A-4810-AD5E-405B80CB1D53}" type="presParOf" srcId="{C39C2DA7-309F-40C7-9E88-958074786E2E}" destId="{4C59A48E-6F2D-4973-AC35-F7F5F32C9AFA}" srcOrd="0" destOrd="0" presId="urn:microsoft.com/office/officeart/2005/8/layout/process2"/>
    <dgm:cxn modelId="{8A051DBB-67F9-4992-AFD1-1959DEE73DC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48D423-9BD7-4F74-9C85-8052F61CEF90}" type="presOf" srcId="{0AF0E7B4-19CD-4A59-9DA3-DED03009D3E3}" destId="{FEE0E53B-CAF7-4BC2-A543-4D4B22738326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82F23189-4BB7-4811-AA0E-84DF11981CC0}" type="presOf" srcId="{E8CA9696-963F-4631-8C30-36FC64BFA859}" destId="{8E52059F-BB8E-4064-B126-4D7DCBC98EC9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8867015-4849-43FA-83CD-EE9ECFC199A7}" type="presOf" srcId="{ED779350-B19B-453F-B8F5-3B67A502A2CB}" destId="{AB55E93F-C1AE-415E-BF57-36F030B929FE}" srcOrd="0" destOrd="0" presId="urn:microsoft.com/office/officeart/2005/8/layout/process2"/>
    <dgm:cxn modelId="{B3B19CCF-B314-430E-B3A9-970E6B09EEB5}" type="presOf" srcId="{E8E03D60-B94B-4C49-8079-2942FF36E42C}" destId="{C39C2DA7-309F-40C7-9E88-958074786E2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6D6528BD-134E-48D7-9B3E-5B5A799387CB}" type="presOf" srcId="{6FFD8450-89B4-43D2-91D2-95DCF3432754}" destId="{C945702B-CEFB-4CBD-91BD-C44FB0B65A3D}" srcOrd="0" destOrd="0" presId="urn:microsoft.com/office/officeart/2005/8/layout/process2"/>
    <dgm:cxn modelId="{850E9918-3237-48F0-900E-85A74A1C5E57}" type="presOf" srcId="{2A4384A0-1EA7-45CE-8380-B3198AED4561}" destId="{6417F398-EB99-437D-AD7E-D0313CD5A4C7}" srcOrd="0" destOrd="0" presId="urn:microsoft.com/office/officeart/2005/8/layout/process2"/>
    <dgm:cxn modelId="{240A18D0-4F0B-4E8C-A108-5981B3C7E727}" type="presOf" srcId="{354110A8-3251-4024-AF96-ED07F24BE84E}" destId="{965A991E-46E0-4938-AE79-D8A87B32A5BA}" srcOrd="0" destOrd="0" presId="urn:microsoft.com/office/officeart/2005/8/layout/process2"/>
    <dgm:cxn modelId="{033B0CDC-6AA7-4D25-B26B-180CC3887B7F}" type="presOf" srcId="{9369CA4C-5C4D-404E-AA25-738C4E279C6E}" destId="{ACA2D08A-C683-4339-9764-73FCDA0371EC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C2A06BEC-D8D3-412B-9A84-1A232D69A8CC}" type="presOf" srcId="{CB32E19B-E20E-4927-A257-B3F06687A80C}" destId="{F3527357-3AB1-40FE-A88F-6F5033F614B3}" srcOrd="0" destOrd="0" presId="urn:microsoft.com/office/officeart/2005/8/layout/process2"/>
    <dgm:cxn modelId="{B3BD4138-1A28-4FE4-A497-78F09C99597B}" type="presOf" srcId="{0D7CCC52-BA18-4CD5-88C1-38018E85987E}" destId="{BFEAE6E7-9418-41E5-B1C5-761AB42C10DA}" srcOrd="0" destOrd="0" presId="urn:microsoft.com/office/officeart/2005/8/layout/process2"/>
    <dgm:cxn modelId="{375F7F24-1B12-48A1-AABE-D36B9A667060}" type="presOf" srcId="{BE4839F4-6E89-4425-AE37-3417821897B3}" destId="{654DD4F1-F45A-4A9C-93AA-30737A4C1DC6}" srcOrd="0" destOrd="0" presId="urn:microsoft.com/office/officeart/2005/8/layout/process2"/>
    <dgm:cxn modelId="{EB739ECA-8A5F-4D17-B27E-B24954062036}" type="presOf" srcId="{6FFD8450-89B4-43D2-91D2-95DCF3432754}" destId="{1B78BF1E-F35D-40BF-8053-0FDA0666EE9C}" srcOrd="1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8AE2B23-08B3-4AA6-8854-F6878571848D}" type="presOf" srcId="{58B9B694-89B6-40BF-B532-4EAB3262C007}" destId="{B163BC98-41C1-42B4-AF4F-E97B25F00C66}" srcOrd="0" destOrd="0" presId="urn:microsoft.com/office/officeart/2005/8/layout/process2"/>
    <dgm:cxn modelId="{537F96F3-0ECB-42D9-B084-4C66E9CD4109}" type="presOf" srcId="{A991BABF-8795-412B-A35B-9A83ED1065D6}" destId="{DFB2B1CB-7175-418A-9169-7E501F937E7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A0F70ED1-AE75-48D4-B6B5-7FFF6D3B0CFF}" type="presOf" srcId="{2A4384A0-1EA7-45CE-8380-B3198AED4561}" destId="{53FD7074-301B-48B7-B368-97CD81941A53}" srcOrd="1" destOrd="0" presId="urn:microsoft.com/office/officeart/2005/8/layout/process2"/>
    <dgm:cxn modelId="{40D772E2-C1A7-4867-B904-258CEF72E027}" type="presOf" srcId="{0AF0E7B4-19CD-4A59-9DA3-DED03009D3E3}" destId="{2B4B263F-4B14-4084-A51E-72C348DF5192}" srcOrd="0" destOrd="0" presId="urn:microsoft.com/office/officeart/2005/8/layout/process2"/>
    <dgm:cxn modelId="{50092A20-C847-4E32-BA1B-44AEE9A3C226}" type="presOf" srcId="{E8CA9696-963F-4631-8C30-36FC64BFA859}" destId="{D0120000-4373-4EE3-A719-CBE2D5C2DF5C}" srcOrd="0" destOrd="0" presId="urn:microsoft.com/office/officeart/2005/8/layout/process2"/>
    <dgm:cxn modelId="{C8EB3483-4C18-4215-A7C0-589BF2FC628E}" type="presOf" srcId="{45D09D3B-0D29-449C-8EFB-38F9EB552BB4}" destId="{FE5A67F3-C013-4D84-8707-498F33B3AE09}" srcOrd="0" destOrd="0" presId="urn:microsoft.com/office/officeart/2005/8/layout/process2"/>
    <dgm:cxn modelId="{8ACF802F-EF1B-43CB-806E-D404EFC12201}" type="presOf" srcId="{03D6F011-0AEC-434D-899B-63B1C043DB8C}" destId="{86FE1CC5-32D1-4467-9C9C-0E2AD5AB0487}" srcOrd="0" destOrd="0" presId="urn:microsoft.com/office/officeart/2005/8/layout/process2"/>
    <dgm:cxn modelId="{62B9881F-D4BA-4C58-8A51-9B34F23D9448}" type="presOf" srcId="{F128CA6B-59B3-43D2-A43A-D893D41780DC}" destId="{56D35255-BB26-458C-8806-0D1565471FF2}" srcOrd="0" destOrd="0" presId="urn:microsoft.com/office/officeart/2005/8/layout/process2"/>
    <dgm:cxn modelId="{54041A99-8076-46D8-848C-462B619DC35D}" type="presOf" srcId="{E9C8239A-F857-4F1C-9325-14A0F2144C13}" destId="{3BBBFDC7-D76C-4458-8F4D-2A7FB1B6303E}" srcOrd="0" destOrd="0" presId="urn:microsoft.com/office/officeart/2005/8/layout/process2"/>
    <dgm:cxn modelId="{05A614B2-3AB3-4490-88AC-A787492446D1}" type="presOf" srcId="{E8E03D60-B94B-4C49-8079-2942FF36E42C}" destId="{4C59A48E-6F2D-4973-AC35-F7F5F32C9AFA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8CE14745-7353-4C62-B8D0-7B85CFD4E5ED}" type="presOf" srcId="{03D6F011-0AEC-434D-899B-63B1C043DB8C}" destId="{29B6FFB2-79F1-444A-B5B6-6A8D1CB299AF}" srcOrd="1" destOrd="0" presId="urn:microsoft.com/office/officeart/2005/8/layout/process2"/>
    <dgm:cxn modelId="{1C9C12B4-7F7F-4FE9-A6EB-4A230A81C275}" type="presOf" srcId="{A991BABF-8795-412B-A35B-9A83ED1065D6}" destId="{A966AC1A-C00B-4C52-B9FF-0F5D3244909A}" srcOrd="1" destOrd="0" presId="urn:microsoft.com/office/officeart/2005/8/layout/process2"/>
    <dgm:cxn modelId="{C5A7532F-0883-47B0-AA34-643CD31058F5}" type="presOf" srcId="{58B9B694-89B6-40BF-B532-4EAB3262C007}" destId="{6A3A8110-672A-4AC3-B94D-458652622372}" srcOrd="1" destOrd="0" presId="urn:microsoft.com/office/officeart/2005/8/layout/process2"/>
    <dgm:cxn modelId="{A2115448-8A8C-486A-83BD-5ECC1BF0FF82}" type="presOf" srcId="{17895556-1A56-42A7-BD5C-713CC1AF39D1}" destId="{9D3064A2-372B-4DF9-9530-27186C42CCAB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62AA6762-613D-4FF3-B7C0-C2481EB5E2CD}" type="presParOf" srcId="{ACA2D08A-C683-4339-9764-73FCDA0371EC}" destId="{3BBBFDC7-D76C-4458-8F4D-2A7FB1B6303E}" srcOrd="0" destOrd="0" presId="urn:microsoft.com/office/officeart/2005/8/layout/process2"/>
    <dgm:cxn modelId="{69116071-DB1E-4C35-B383-326C98D7B945}" type="presParOf" srcId="{ACA2D08A-C683-4339-9764-73FCDA0371EC}" destId="{DFB2B1CB-7175-418A-9169-7E501F937E7E}" srcOrd="1" destOrd="0" presId="urn:microsoft.com/office/officeart/2005/8/layout/process2"/>
    <dgm:cxn modelId="{E010D756-B3B8-4692-891F-57A80B234BB3}" type="presParOf" srcId="{DFB2B1CB-7175-418A-9169-7E501F937E7E}" destId="{A966AC1A-C00B-4C52-B9FF-0F5D3244909A}" srcOrd="0" destOrd="0" presId="urn:microsoft.com/office/officeart/2005/8/layout/process2"/>
    <dgm:cxn modelId="{4B0B23EF-0B57-4D5E-B908-DCCD0F91E295}" type="presParOf" srcId="{ACA2D08A-C683-4339-9764-73FCDA0371EC}" destId="{965A991E-46E0-4938-AE79-D8A87B32A5BA}" srcOrd="2" destOrd="0" presId="urn:microsoft.com/office/officeart/2005/8/layout/process2"/>
    <dgm:cxn modelId="{4FDD92F2-0B94-407D-9B3C-3F7F441FA421}" type="presParOf" srcId="{ACA2D08A-C683-4339-9764-73FCDA0371EC}" destId="{2B4B263F-4B14-4084-A51E-72C348DF5192}" srcOrd="3" destOrd="0" presId="urn:microsoft.com/office/officeart/2005/8/layout/process2"/>
    <dgm:cxn modelId="{B5CAC60D-5320-43FA-AE19-276A5588AF05}" type="presParOf" srcId="{2B4B263F-4B14-4084-A51E-72C348DF5192}" destId="{FEE0E53B-CAF7-4BC2-A543-4D4B22738326}" srcOrd="0" destOrd="0" presId="urn:microsoft.com/office/officeart/2005/8/layout/process2"/>
    <dgm:cxn modelId="{E94F50C9-E90D-4691-96BC-522F0CD6CCA3}" type="presParOf" srcId="{ACA2D08A-C683-4339-9764-73FCDA0371EC}" destId="{AB55E93F-C1AE-415E-BF57-36F030B929FE}" srcOrd="4" destOrd="0" presId="urn:microsoft.com/office/officeart/2005/8/layout/process2"/>
    <dgm:cxn modelId="{0BC22986-2E7F-4F9A-98A4-030FE97D502D}" type="presParOf" srcId="{ACA2D08A-C683-4339-9764-73FCDA0371EC}" destId="{C945702B-CEFB-4CBD-91BD-C44FB0B65A3D}" srcOrd="5" destOrd="0" presId="urn:microsoft.com/office/officeart/2005/8/layout/process2"/>
    <dgm:cxn modelId="{A1C16C03-99E3-4AE9-982F-563FA1C5C652}" type="presParOf" srcId="{C945702B-CEFB-4CBD-91BD-C44FB0B65A3D}" destId="{1B78BF1E-F35D-40BF-8053-0FDA0666EE9C}" srcOrd="0" destOrd="0" presId="urn:microsoft.com/office/officeart/2005/8/layout/process2"/>
    <dgm:cxn modelId="{A8B43862-5911-4251-9616-F826B7A36363}" type="presParOf" srcId="{ACA2D08A-C683-4339-9764-73FCDA0371EC}" destId="{9D3064A2-372B-4DF9-9530-27186C42CCAB}" srcOrd="6" destOrd="0" presId="urn:microsoft.com/office/officeart/2005/8/layout/process2"/>
    <dgm:cxn modelId="{51FD491D-E45C-4857-805E-B1432DB927A9}" type="presParOf" srcId="{ACA2D08A-C683-4339-9764-73FCDA0371EC}" destId="{6417F398-EB99-437D-AD7E-D0313CD5A4C7}" srcOrd="7" destOrd="0" presId="urn:microsoft.com/office/officeart/2005/8/layout/process2"/>
    <dgm:cxn modelId="{9C5C6098-686A-4B4B-9E39-26355C5FF53E}" type="presParOf" srcId="{6417F398-EB99-437D-AD7E-D0313CD5A4C7}" destId="{53FD7074-301B-48B7-B368-97CD81941A53}" srcOrd="0" destOrd="0" presId="urn:microsoft.com/office/officeart/2005/8/layout/process2"/>
    <dgm:cxn modelId="{D2DCE7CA-E6FB-4196-B24A-97786B52B11E}" type="presParOf" srcId="{ACA2D08A-C683-4339-9764-73FCDA0371EC}" destId="{FE5A67F3-C013-4D84-8707-498F33B3AE09}" srcOrd="8" destOrd="0" presId="urn:microsoft.com/office/officeart/2005/8/layout/process2"/>
    <dgm:cxn modelId="{D2AFE636-C084-4C00-A5DE-D44BD577E035}" type="presParOf" srcId="{ACA2D08A-C683-4339-9764-73FCDA0371EC}" destId="{B163BC98-41C1-42B4-AF4F-E97B25F00C66}" srcOrd="9" destOrd="0" presId="urn:microsoft.com/office/officeart/2005/8/layout/process2"/>
    <dgm:cxn modelId="{45DE5DEB-1DD2-4B18-9E96-A1079F3DBEEA}" type="presParOf" srcId="{B163BC98-41C1-42B4-AF4F-E97B25F00C66}" destId="{6A3A8110-672A-4AC3-B94D-458652622372}" srcOrd="0" destOrd="0" presId="urn:microsoft.com/office/officeart/2005/8/layout/process2"/>
    <dgm:cxn modelId="{A74AE10B-C128-4807-B0F2-F9A92D033F39}" type="presParOf" srcId="{ACA2D08A-C683-4339-9764-73FCDA0371EC}" destId="{654DD4F1-F45A-4A9C-93AA-30737A4C1DC6}" srcOrd="10" destOrd="0" presId="urn:microsoft.com/office/officeart/2005/8/layout/process2"/>
    <dgm:cxn modelId="{1EAE3DA1-C13A-456A-BA02-99C4BAE9604D}" type="presParOf" srcId="{ACA2D08A-C683-4339-9764-73FCDA0371EC}" destId="{86FE1CC5-32D1-4467-9C9C-0E2AD5AB0487}" srcOrd="11" destOrd="0" presId="urn:microsoft.com/office/officeart/2005/8/layout/process2"/>
    <dgm:cxn modelId="{13557D4C-0C9A-4F2F-A3A2-4C4FD24EFAFD}" type="presParOf" srcId="{86FE1CC5-32D1-4467-9C9C-0E2AD5AB0487}" destId="{29B6FFB2-79F1-444A-B5B6-6A8D1CB299AF}" srcOrd="0" destOrd="0" presId="urn:microsoft.com/office/officeart/2005/8/layout/process2"/>
    <dgm:cxn modelId="{3B5B7269-36D2-4922-A155-1EAF1FA6A691}" type="presParOf" srcId="{ACA2D08A-C683-4339-9764-73FCDA0371EC}" destId="{56D35255-BB26-458C-8806-0D1565471FF2}" srcOrd="12" destOrd="0" presId="urn:microsoft.com/office/officeart/2005/8/layout/process2"/>
    <dgm:cxn modelId="{151A3F40-FF28-48D3-A323-BD9E408D4B0F}" type="presParOf" srcId="{ACA2D08A-C683-4339-9764-73FCDA0371EC}" destId="{D0120000-4373-4EE3-A719-CBE2D5C2DF5C}" srcOrd="13" destOrd="0" presId="urn:microsoft.com/office/officeart/2005/8/layout/process2"/>
    <dgm:cxn modelId="{CA2991B4-4C44-4D19-8AA1-EE6517B63392}" type="presParOf" srcId="{D0120000-4373-4EE3-A719-CBE2D5C2DF5C}" destId="{8E52059F-BB8E-4064-B126-4D7DCBC98EC9}" srcOrd="0" destOrd="0" presId="urn:microsoft.com/office/officeart/2005/8/layout/process2"/>
    <dgm:cxn modelId="{F797E356-5769-49F5-ACE9-13745CED0E1A}" type="presParOf" srcId="{ACA2D08A-C683-4339-9764-73FCDA0371EC}" destId="{BFEAE6E7-9418-41E5-B1C5-761AB42C10DA}" srcOrd="14" destOrd="0" presId="urn:microsoft.com/office/officeart/2005/8/layout/process2"/>
    <dgm:cxn modelId="{C1F1D106-9E1F-442C-860D-C4066369FEF2}" type="presParOf" srcId="{ACA2D08A-C683-4339-9764-73FCDA0371EC}" destId="{C39C2DA7-309F-40C7-9E88-958074786E2E}" srcOrd="15" destOrd="0" presId="urn:microsoft.com/office/officeart/2005/8/layout/process2"/>
    <dgm:cxn modelId="{7D0C0FBA-BD70-4949-95E3-94AB5BD68E77}" type="presParOf" srcId="{C39C2DA7-309F-40C7-9E88-958074786E2E}" destId="{4C59A48E-6F2D-4973-AC35-F7F5F32C9AFA}" srcOrd="0" destOrd="0" presId="urn:microsoft.com/office/officeart/2005/8/layout/process2"/>
    <dgm:cxn modelId="{17FA63CE-B8DC-4778-B526-8736319A6D05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noaction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4" Type="http://schemas.openxmlformats.org/officeDocument/2006/relationships/image" Target="../media/image37.e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emf"/><Relationship Id="rId7" Type="http://schemas.openxmlformats.org/officeDocument/2006/relationships/image" Target="../media/image44.wmf"/><Relationship Id="rId2" Type="http://schemas.openxmlformats.org/officeDocument/2006/relationships/image" Target="../media/image39.emf"/><Relationship Id="rId1" Type="http://schemas.openxmlformats.org/officeDocument/2006/relationships/image" Target="../media/image38.emf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10" Type="http://schemas.openxmlformats.org/officeDocument/2006/relationships/image" Target="../media/image47.wmf"/><Relationship Id="rId4" Type="http://schemas.openxmlformats.org/officeDocument/2006/relationships/image" Target="../media/image41.emf"/><Relationship Id="rId9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image" Target="../media/image48.emf"/><Relationship Id="rId4" Type="http://schemas.openxmlformats.org/officeDocument/2006/relationships/image" Target="../media/image51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image" Target="../media/image52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e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4" Type="http://schemas.openxmlformats.org/officeDocument/2006/relationships/image" Target="../media/image8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4" Type="http://schemas.openxmlformats.org/officeDocument/2006/relationships/image" Target="../media/image8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96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image" Target="../media/image97.emf"/><Relationship Id="rId4" Type="http://schemas.openxmlformats.org/officeDocument/2006/relationships/image" Target="../media/image100.e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image" Target="../media/image102.emf"/><Relationship Id="rId1" Type="http://schemas.openxmlformats.org/officeDocument/2006/relationships/image" Target="../media/image101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4" Type="http://schemas.openxmlformats.org/officeDocument/2006/relationships/image" Target="../media/image112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16.wmf"/><Relationship Id="rId6" Type="http://schemas.openxmlformats.org/officeDocument/2006/relationships/image" Target="../media/image128.wmf"/><Relationship Id="rId5" Type="http://schemas.openxmlformats.org/officeDocument/2006/relationships/image" Target="../media/image127.wmf"/><Relationship Id="rId4" Type="http://schemas.openxmlformats.org/officeDocument/2006/relationships/image" Target="../media/image119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3" Type="http://schemas.openxmlformats.org/officeDocument/2006/relationships/image" Target="../media/image131.wmf"/><Relationship Id="rId7" Type="http://schemas.openxmlformats.org/officeDocument/2006/relationships/image" Target="../media/image134.wmf"/><Relationship Id="rId2" Type="http://schemas.openxmlformats.org/officeDocument/2006/relationships/image" Target="../media/image130.wmf"/><Relationship Id="rId1" Type="http://schemas.openxmlformats.org/officeDocument/2006/relationships/image" Target="../media/image116.wmf"/><Relationship Id="rId6" Type="http://schemas.openxmlformats.org/officeDocument/2006/relationships/image" Target="../media/image133.wmf"/><Relationship Id="rId11" Type="http://schemas.openxmlformats.org/officeDocument/2006/relationships/image" Target="../media/image138.wmf"/><Relationship Id="rId5" Type="http://schemas.openxmlformats.org/officeDocument/2006/relationships/image" Target="../media/image132.wmf"/><Relationship Id="rId10" Type="http://schemas.openxmlformats.org/officeDocument/2006/relationships/image" Target="../media/image137.wmf"/><Relationship Id="rId4" Type="http://schemas.openxmlformats.org/officeDocument/2006/relationships/image" Target="../media/image119.wmf"/><Relationship Id="rId9" Type="http://schemas.openxmlformats.org/officeDocument/2006/relationships/image" Target="../media/image136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3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wmf"/><Relationship Id="rId1" Type="http://schemas.openxmlformats.org/officeDocument/2006/relationships/image" Target="../media/image145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wmf"/><Relationship Id="rId1" Type="http://schemas.openxmlformats.org/officeDocument/2006/relationships/image" Target="../media/image147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wmf"/><Relationship Id="rId2" Type="http://schemas.openxmlformats.org/officeDocument/2006/relationships/image" Target="../media/image150.wmf"/><Relationship Id="rId1" Type="http://schemas.openxmlformats.org/officeDocument/2006/relationships/image" Target="../media/image14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7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7" Type="http://schemas.openxmlformats.org/officeDocument/2006/relationships/image" Target="../media/image163.wmf"/><Relationship Id="rId2" Type="http://schemas.openxmlformats.org/officeDocument/2006/relationships/image" Target="../media/image158.wmf"/><Relationship Id="rId1" Type="http://schemas.openxmlformats.org/officeDocument/2006/relationships/image" Target="../media/image116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image" Target="../media/image158.wmf"/><Relationship Id="rId1" Type="http://schemas.openxmlformats.org/officeDocument/2006/relationships/image" Target="../media/image116.wmf"/><Relationship Id="rId6" Type="http://schemas.openxmlformats.org/officeDocument/2006/relationships/image" Target="../media/image167.wmf"/><Relationship Id="rId5" Type="http://schemas.openxmlformats.org/officeDocument/2006/relationships/image" Target="../media/image166.wmf"/><Relationship Id="rId4" Type="http://schemas.openxmlformats.org/officeDocument/2006/relationships/image" Target="../media/image165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image" Target="../media/image168.wmf"/><Relationship Id="rId1" Type="http://schemas.openxmlformats.org/officeDocument/2006/relationships/image" Target="../media/image116.wmf"/><Relationship Id="rId6" Type="http://schemas.openxmlformats.org/officeDocument/2006/relationships/image" Target="../media/image167.wmf"/><Relationship Id="rId5" Type="http://schemas.openxmlformats.org/officeDocument/2006/relationships/image" Target="../media/image166.wmf"/><Relationship Id="rId4" Type="http://schemas.openxmlformats.org/officeDocument/2006/relationships/image" Target="../media/image169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wmf"/><Relationship Id="rId2" Type="http://schemas.openxmlformats.org/officeDocument/2006/relationships/image" Target="../media/image170.wmf"/><Relationship Id="rId1" Type="http://schemas.openxmlformats.org/officeDocument/2006/relationships/image" Target="../media/image116.wmf"/><Relationship Id="rId6" Type="http://schemas.openxmlformats.org/officeDocument/2006/relationships/image" Target="../media/image174.wmf"/><Relationship Id="rId5" Type="http://schemas.openxmlformats.org/officeDocument/2006/relationships/image" Target="../media/image173.wmf"/><Relationship Id="rId4" Type="http://schemas.openxmlformats.org/officeDocument/2006/relationships/image" Target="../media/image172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wmf"/><Relationship Id="rId2" Type="http://schemas.openxmlformats.org/officeDocument/2006/relationships/image" Target="../media/image170.wmf"/><Relationship Id="rId1" Type="http://schemas.openxmlformats.org/officeDocument/2006/relationships/image" Target="../media/image116.wmf"/><Relationship Id="rId6" Type="http://schemas.openxmlformats.org/officeDocument/2006/relationships/image" Target="../media/image178.wmf"/><Relationship Id="rId5" Type="http://schemas.openxmlformats.org/officeDocument/2006/relationships/image" Target="../media/image177.wmf"/><Relationship Id="rId4" Type="http://schemas.openxmlformats.org/officeDocument/2006/relationships/image" Target="../media/image172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wmf"/><Relationship Id="rId2" Type="http://schemas.openxmlformats.org/officeDocument/2006/relationships/image" Target="../media/image182.wmf"/><Relationship Id="rId1" Type="http://schemas.openxmlformats.org/officeDocument/2006/relationships/image" Target="../media/image181.wmf"/></Relationships>
</file>

<file path=ppt/drawings/_rels/vmlDrawing4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wmf"/><Relationship Id="rId3" Type="http://schemas.openxmlformats.org/officeDocument/2006/relationships/image" Target="../media/image187.wmf"/><Relationship Id="rId7" Type="http://schemas.openxmlformats.org/officeDocument/2006/relationships/image" Target="../media/image191.wmf"/><Relationship Id="rId2" Type="http://schemas.openxmlformats.org/officeDocument/2006/relationships/image" Target="../media/image186.wmf"/><Relationship Id="rId1" Type="http://schemas.openxmlformats.org/officeDocument/2006/relationships/image" Target="../media/image185.wmf"/><Relationship Id="rId6" Type="http://schemas.openxmlformats.org/officeDocument/2006/relationships/image" Target="../media/image190.wmf"/><Relationship Id="rId5" Type="http://schemas.openxmlformats.org/officeDocument/2006/relationships/image" Target="../media/image189.wmf"/><Relationship Id="rId10" Type="http://schemas.openxmlformats.org/officeDocument/2006/relationships/image" Target="../media/image194.wmf"/><Relationship Id="rId4" Type="http://schemas.openxmlformats.org/officeDocument/2006/relationships/image" Target="../media/image188.wmf"/><Relationship Id="rId9" Type="http://schemas.openxmlformats.org/officeDocument/2006/relationships/image" Target="../media/image193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wmf"/><Relationship Id="rId1" Type="http://schemas.openxmlformats.org/officeDocument/2006/relationships/image" Target="../media/image195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4D5DE-6D58-4926-8722-313DCEC3A580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6CE4F-7A77-4F61-8FBF-00C2C06DAB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95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INTO PP</a:t>
            </a:r>
          </a:p>
          <a:p>
            <a:r>
              <a:rPr lang="en-US" b="1" dirty="0" smtClean="0"/>
              <a:t>Perimeter</a:t>
            </a:r>
          </a:p>
          <a:p>
            <a:r>
              <a:rPr lang="en-US" b="1" dirty="0" smtClean="0"/>
              <a:t>Overlapping triangles</a:t>
            </a:r>
          </a:p>
          <a:p>
            <a:endParaRPr lang="en-US" dirty="0" smtClean="0"/>
          </a:p>
          <a:p>
            <a:r>
              <a:rPr lang="en-US" b="1" dirty="0" smtClean="0"/>
              <a:t>WORKSHEETS</a:t>
            </a:r>
          </a:p>
          <a:p>
            <a:r>
              <a:rPr lang="en-US" b="1" dirty="0" smtClean="0"/>
              <a:t>vocabulary activity</a:t>
            </a:r>
          </a:p>
          <a:p>
            <a:r>
              <a:rPr lang="en-US" b="1" dirty="0" smtClean="0"/>
              <a:t>Perimeter</a:t>
            </a:r>
          </a:p>
          <a:p>
            <a:r>
              <a:rPr lang="en-US" b="1" dirty="0" smtClean="0"/>
              <a:t>Overlapping triangles</a:t>
            </a:r>
          </a:p>
          <a:p>
            <a:r>
              <a:rPr lang="en-US" b="1" dirty="0" smtClean="0"/>
              <a:t>SSS, SAS, AA problems?</a:t>
            </a:r>
          </a:p>
          <a:p>
            <a:r>
              <a:rPr lang="en-US" b="1" dirty="0" smtClean="0"/>
              <a:t>Ratio word problems (unit price etc)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6CE4F-7A77-4F61-8FBF-00C2C06DAB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6CE4F-7A77-4F61-8FBF-00C2C06DAB9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465633-F0A7-4262-BD46-BDD98CB1E6AF}" type="slidenum">
              <a:rPr lang="en-US"/>
              <a:pPr/>
              <a:t>79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4.jpeg"/><Relationship Id="rId5" Type="http://schemas.openxmlformats.org/officeDocument/2006/relationships/image" Target="../media/image3.gif"/><Relationship Id="rId10" Type="http://schemas.microsoft.com/office/2007/relationships/diagramDrawing" Target="../diagrams/drawing1.xml"/><Relationship Id="rId4" Type="http://schemas.openxmlformats.org/officeDocument/2006/relationships/image" Target="../media/image2.gif"/><Relationship Id="rId9" Type="http://schemas.openxmlformats.org/officeDocument/2006/relationships/diagramColors" Target="../diagrams/colors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19.wmf"/><Relationship Id="rId5" Type="http://schemas.openxmlformats.org/officeDocument/2006/relationships/diagramQuickStyle" Target="../diagrams/quickStyle11.xml"/><Relationship Id="rId10" Type="http://schemas.openxmlformats.org/officeDocument/2006/relationships/oleObject" Target="../embeddings/oleObject9.bin"/><Relationship Id="rId4" Type="http://schemas.openxmlformats.org/officeDocument/2006/relationships/diagramLayout" Target="../diagrams/layout11.xml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23.emf"/><Relationship Id="rId5" Type="http://schemas.openxmlformats.org/officeDocument/2006/relationships/diagramQuickStyle" Target="../diagrams/quickStyle12.xml"/><Relationship Id="rId10" Type="http://schemas.openxmlformats.org/officeDocument/2006/relationships/package" Target="../embeddings/Microsoft_PowerPoint_Presentation1.pptx"/><Relationship Id="rId4" Type="http://schemas.openxmlformats.org/officeDocument/2006/relationships/diagramLayout" Target="../diagrams/layout12.xml"/><Relationship Id="rId9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5.jpeg"/><Relationship Id="rId7" Type="http://schemas.openxmlformats.org/officeDocument/2006/relationships/diagramColors" Target="../diagrams/colors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diagramQuickStyle" Target="../diagrams/quickStyle13.xml"/><Relationship Id="rId11" Type="http://schemas.openxmlformats.org/officeDocument/2006/relationships/image" Target="../media/image24.wmf"/><Relationship Id="rId5" Type="http://schemas.openxmlformats.org/officeDocument/2006/relationships/diagramLayout" Target="../diagrams/layout13.xml"/><Relationship Id="rId10" Type="http://schemas.openxmlformats.org/officeDocument/2006/relationships/oleObject" Target="../embeddings/oleObject11.bin"/><Relationship Id="rId4" Type="http://schemas.openxmlformats.org/officeDocument/2006/relationships/diagramData" Target="../diagrams/data13.xml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diagramColors" Target="../diagrams/colors14.xml"/><Relationship Id="rId11" Type="http://schemas.openxmlformats.org/officeDocument/2006/relationships/image" Target="../media/image27.wmf"/><Relationship Id="rId5" Type="http://schemas.openxmlformats.org/officeDocument/2006/relationships/diagramQuickStyle" Target="../diagrams/quickStyle14.xml"/><Relationship Id="rId10" Type="http://schemas.openxmlformats.org/officeDocument/2006/relationships/oleObject" Target="../embeddings/oleObject12.bin"/><Relationship Id="rId4" Type="http://schemas.openxmlformats.org/officeDocument/2006/relationships/diagramLayout" Target="../diagrams/layout14.xml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31.wmf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diagramColors" Target="../diagrams/colors15.xml"/><Relationship Id="rId11" Type="http://schemas.openxmlformats.org/officeDocument/2006/relationships/image" Target="../media/image30.wmf"/><Relationship Id="rId5" Type="http://schemas.openxmlformats.org/officeDocument/2006/relationships/diagramQuickStyle" Target="../diagrams/quickStyle15.xml"/><Relationship Id="rId10" Type="http://schemas.openxmlformats.org/officeDocument/2006/relationships/oleObject" Target="../embeddings/oleObject13.bin"/><Relationship Id="rId4" Type="http://schemas.openxmlformats.org/officeDocument/2006/relationships/diagramLayout" Target="../diagrams/layout15.xml"/><Relationship Id="rId9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oleObject" Target="../embeddings/oleObject15.bin"/><Relationship Id="rId7" Type="http://schemas.openxmlformats.org/officeDocument/2006/relationships/diagramData" Target="../diagrams/data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3.emf"/><Relationship Id="rId11" Type="http://schemas.microsoft.com/office/2007/relationships/diagramDrawing" Target="../diagrams/drawing16.xml"/><Relationship Id="rId5" Type="http://schemas.openxmlformats.org/officeDocument/2006/relationships/oleObject" Target="../embeddings/oleObject16.bin"/><Relationship Id="rId10" Type="http://schemas.openxmlformats.org/officeDocument/2006/relationships/diagramColors" Target="../diagrams/colors16.xml"/><Relationship Id="rId4" Type="http://schemas.openxmlformats.org/officeDocument/2006/relationships/image" Target="../media/image32.emf"/><Relationship Id="rId9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13" Type="http://schemas.openxmlformats.org/officeDocument/2006/relationships/diagramQuickStyle" Target="../diagrams/quickStyle17.xml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diagramLayout" Target="../diagrams/layout1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5.emf"/><Relationship Id="rId11" Type="http://schemas.openxmlformats.org/officeDocument/2006/relationships/diagramData" Target="../diagrams/data17.xml"/><Relationship Id="rId5" Type="http://schemas.openxmlformats.org/officeDocument/2006/relationships/oleObject" Target="../embeddings/oleObject18.bin"/><Relationship Id="rId15" Type="http://schemas.microsoft.com/office/2007/relationships/diagramDrawing" Target="../diagrams/drawing17.xml"/><Relationship Id="rId10" Type="http://schemas.openxmlformats.org/officeDocument/2006/relationships/image" Target="../media/image37.emf"/><Relationship Id="rId4" Type="http://schemas.openxmlformats.org/officeDocument/2006/relationships/image" Target="../media/image34.emf"/><Relationship Id="rId9" Type="http://schemas.openxmlformats.org/officeDocument/2006/relationships/oleObject" Target="../embeddings/oleObject20.bin"/><Relationship Id="rId14" Type="http://schemas.openxmlformats.org/officeDocument/2006/relationships/diagramColors" Target="../diagrams/colors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oleObject" Target="../embeddings/oleObject26.bin"/><Relationship Id="rId18" Type="http://schemas.openxmlformats.org/officeDocument/2006/relationships/diagramColors" Target="../diagrams/colors18.xml"/><Relationship Id="rId26" Type="http://schemas.openxmlformats.org/officeDocument/2006/relationships/oleObject" Target="../embeddings/oleObject30.bin"/><Relationship Id="rId3" Type="http://schemas.openxmlformats.org/officeDocument/2006/relationships/oleObject" Target="../embeddings/oleObject21.bin"/><Relationship Id="rId21" Type="http://schemas.openxmlformats.org/officeDocument/2006/relationships/image" Target="../media/image44.wmf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42.emf"/><Relationship Id="rId17" Type="http://schemas.openxmlformats.org/officeDocument/2006/relationships/diagramQuickStyle" Target="../diagrams/quickStyle18.xml"/><Relationship Id="rId25" Type="http://schemas.openxmlformats.org/officeDocument/2006/relationships/image" Target="../media/image46.wmf"/><Relationship Id="rId2" Type="http://schemas.openxmlformats.org/officeDocument/2006/relationships/slideLayout" Target="../slideLayouts/slideLayout12.xml"/><Relationship Id="rId16" Type="http://schemas.openxmlformats.org/officeDocument/2006/relationships/diagramLayout" Target="../diagrams/layout18.xml"/><Relationship Id="rId20" Type="http://schemas.openxmlformats.org/officeDocument/2006/relationships/oleObject" Target="../embeddings/oleObject27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9.emf"/><Relationship Id="rId11" Type="http://schemas.openxmlformats.org/officeDocument/2006/relationships/oleObject" Target="../embeddings/oleObject25.bin"/><Relationship Id="rId24" Type="http://schemas.openxmlformats.org/officeDocument/2006/relationships/oleObject" Target="../embeddings/oleObject29.bin"/><Relationship Id="rId5" Type="http://schemas.openxmlformats.org/officeDocument/2006/relationships/oleObject" Target="../embeddings/oleObject22.bin"/><Relationship Id="rId15" Type="http://schemas.openxmlformats.org/officeDocument/2006/relationships/diagramData" Target="../diagrams/data18.xml"/><Relationship Id="rId23" Type="http://schemas.openxmlformats.org/officeDocument/2006/relationships/image" Target="../media/image45.wmf"/><Relationship Id="rId10" Type="http://schemas.openxmlformats.org/officeDocument/2006/relationships/image" Target="../media/image41.emf"/><Relationship Id="rId19" Type="http://schemas.microsoft.com/office/2007/relationships/diagramDrawing" Target="../diagrams/drawing18.xml"/><Relationship Id="rId4" Type="http://schemas.openxmlformats.org/officeDocument/2006/relationships/image" Target="../media/image38.e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43.emf"/><Relationship Id="rId22" Type="http://schemas.openxmlformats.org/officeDocument/2006/relationships/oleObject" Target="../embeddings/oleObject28.bin"/><Relationship Id="rId27" Type="http://schemas.openxmlformats.org/officeDocument/2006/relationships/image" Target="../media/image4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13" Type="http://schemas.openxmlformats.org/officeDocument/2006/relationships/diagramQuickStyle" Target="../diagrams/quickStyle19.xml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diagramLayout" Target="../diagrams/layout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9.emf"/><Relationship Id="rId11" Type="http://schemas.openxmlformats.org/officeDocument/2006/relationships/diagramData" Target="../diagrams/data19.xml"/><Relationship Id="rId5" Type="http://schemas.openxmlformats.org/officeDocument/2006/relationships/oleObject" Target="../embeddings/oleObject32.bin"/><Relationship Id="rId15" Type="http://schemas.microsoft.com/office/2007/relationships/diagramDrawing" Target="../diagrams/drawing19.xml"/><Relationship Id="rId10" Type="http://schemas.openxmlformats.org/officeDocument/2006/relationships/image" Target="../media/image51.emf"/><Relationship Id="rId4" Type="http://schemas.openxmlformats.org/officeDocument/2006/relationships/image" Target="../media/image48.emf"/><Relationship Id="rId9" Type="http://schemas.openxmlformats.org/officeDocument/2006/relationships/oleObject" Target="../embeddings/oleObject34.bin"/><Relationship Id="rId14" Type="http://schemas.openxmlformats.org/officeDocument/2006/relationships/diagramColors" Target="../diagrams/colors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13" Type="http://schemas.microsoft.com/office/2007/relationships/diagramDrawing" Target="../diagrams/drawing20.xml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diagramColors" Target="../diagrams/colors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3.emf"/><Relationship Id="rId11" Type="http://schemas.openxmlformats.org/officeDocument/2006/relationships/diagramQuickStyle" Target="../diagrams/quickStyle20.xml"/><Relationship Id="rId5" Type="http://schemas.openxmlformats.org/officeDocument/2006/relationships/oleObject" Target="../embeddings/oleObject36.bin"/><Relationship Id="rId10" Type="http://schemas.openxmlformats.org/officeDocument/2006/relationships/diagramLayout" Target="../diagrams/layout20.xml"/><Relationship Id="rId4" Type="http://schemas.openxmlformats.org/officeDocument/2006/relationships/image" Target="../media/image52.emf"/><Relationship Id="rId9" Type="http://schemas.openxmlformats.org/officeDocument/2006/relationships/diagramData" Target="../diagrams/data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diagramColors" Target="../diagrams/colors21.xml"/><Relationship Id="rId11" Type="http://schemas.openxmlformats.org/officeDocument/2006/relationships/image" Target="../media/image56.wmf"/><Relationship Id="rId5" Type="http://schemas.openxmlformats.org/officeDocument/2006/relationships/diagramQuickStyle" Target="../diagrams/quickStyle21.xml"/><Relationship Id="rId10" Type="http://schemas.openxmlformats.org/officeDocument/2006/relationships/oleObject" Target="../embeddings/oleObject39.bin"/><Relationship Id="rId4" Type="http://schemas.openxmlformats.org/officeDocument/2006/relationships/diagramLayout" Target="../diagrams/layout21.xml"/><Relationship Id="rId9" Type="http://schemas.openxmlformats.org/officeDocument/2006/relationships/image" Target="../media/image55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2.xml"/><Relationship Id="rId13" Type="http://schemas.openxmlformats.org/officeDocument/2006/relationships/image" Target="../media/image59.wmf"/><Relationship Id="rId3" Type="http://schemas.openxmlformats.org/officeDocument/2006/relationships/oleObject" Target="../embeddings/oleObject40.bin"/><Relationship Id="rId7" Type="http://schemas.openxmlformats.org/officeDocument/2006/relationships/diagramQuickStyle" Target="../diagrams/quickStyle22.xml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61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44.bin"/><Relationship Id="rId1" Type="http://schemas.openxmlformats.org/officeDocument/2006/relationships/vmlDrawing" Target="../drawings/vmlDrawing16.vml"/><Relationship Id="rId6" Type="http://schemas.openxmlformats.org/officeDocument/2006/relationships/diagramLayout" Target="../diagrams/layout22.xml"/><Relationship Id="rId11" Type="http://schemas.openxmlformats.org/officeDocument/2006/relationships/image" Target="../media/image58.wmf"/><Relationship Id="rId5" Type="http://schemas.openxmlformats.org/officeDocument/2006/relationships/diagramData" Target="../diagrams/data22.xml"/><Relationship Id="rId15" Type="http://schemas.openxmlformats.org/officeDocument/2006/relationships/image" Target="../media/image60.wmf"/><Relationship Id="rId10" Type="http://schemas.openxmlformats.org/officeDocument/2006/relationships/oleObject" Target="../embeddings/oleObject41.bin"/><Relationship Id="rId4" Type="http://schemas.openxmlformats.org/officeDocument/2006/relationships/image" Target="../media/image57.emf"/><Relationship Id="rId9" Type="http://schemas.microsoft.com/office/2007/relationships/diagramDrawing" Target="../diagrams/drawing22.xml"/><Relationship Id="rId14" Type="http://schemas.openxmlformats.org/officeDocument/2006/relationships/oleObject" Target="../embeddings/oleObject4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64.wmf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diagramColors" Target="../diagrams/colors23.xml"/><Relationship Id="rId11" Type="http://schemas.openxmlformats.org/officeDocument/2006/relationships/image" Target="../media/image63.wmf"/><Relationship Id="rId5" Type="http://schemas.openxmlformats.org/officeDocument/2006/relationships/diagramQuickStyle" Target="../diagrams/quickStyle23.xml"/><Relationship Id="rId10" Type="http://schemas.openxmlformats.org/officeDocument/2006/relationships/oleObject" Target="../embeddings/oleObject46.bin"/><Relationship Id="rId4" Type="http://schemas.openxmlformats.org/officeDocument/2006/relationships/diagramLayout" Target="../diagrams/layout23.xml"/><Relationship Id="rId9" Type="http://schemas.openxmlformats.org/officeDocument/2006/relationships/image" Target="../media/image62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67.wmf"/><Relationship Id="rId18" Type="http://schemas.openxmlformats.org/officeDocument/2006/relationships/oleObject" Target="../embeddings/oleObject53.bin"/><Relationship Id="rId3" Type="http://schemas.openxmlformats.org/officeDocument/2006/relationships/diagramData" Target="../diagrams/data24.xml"/><Relationship Id="rId21" Type="http://schemas.openxmlformats.org/officeDocument/2006/relationships/oleObject" Target="../embeddings/oleObject55.bin"/><Relationship Id="rId7" Type="http://schemas.microsoft.com/office/2007/relationships/diagramDrawing" Target="../diagrams/drawing24.xml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69.wmf"/><Relationship Id="rId25" Type="http://schemas.openxmlformats.org/officeDocument/2006/relationships/image" Target="../media/image72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52.bin"/><Relationship Id="rId20" Type="http://schemas.openxmlformats.org/officeDocument/2006/relationships/image" Target="../media/image70.wmf"/><Relationship Id="rId1" Type="http://schemas.openxmlformats.org/officeDocument/2006/relationships/vmlDrawing" Target="../drawings/vmlDrawing18.vml"/><Relationship Id="rId6" Type="http://schemas.openxmlformats.org/officeDocument/2006/relationships/diagramColors" Target="../diagrams/colors24.xml"/><Relationship Id="rId11" Type="http://schemas.openxmlformats.org/officeDocument/2006/relationships/image" Target="../media/image66.wmf"/><Relationship Id="rId24" Type="http://schemas.openxmlformats.org/officeDocument/2006/relationships/oleObject" Target="../embeddings/oleObject57.bin"/><Relationship Id="rId5" Type="http://schemas.openxmlformats.org/officeDocument/2006/relationships/diagramQuickStyle" Target="../diagrams/quickStyle24.xml"/><Relationship Id="rId15" Type="http://schemas.openxmlformats.org/officeDocument/2006/relationships/image" Target="../media/image68.wmf"/><Relationship Id="rId23" Type="http://schemas.openxmlformats.org/officeDocument/2006/relationships/oleObject" Target="../embeddings/oleObject56.bin"/><Relationship Id="rId10" Type="http://schemas.openxmlformats.org/officeDocument/2006/relationships/oleObject" Target="../embeddings/oleObject49.bin"/><Relationship Id="rId19" Type="http://schemas.openxmlformats.org/officeDocument/2006/relationships/oleObject" Target="../embeddings/oleObject54.bin"/><Relationship Id="rId4" Type="http://schemas.openxmlformats.org/officeDocument/2006/relationships/diagramLayout" Target="../diagrams/layout24.xml"/><Relationship Id="rId9" Type="http://schemas.openxmlformats.org/officeDocument/2006/relationships/image" Target="../media/image65.wmf"/><Relationship Id="rId14" Type="http://schemas.openxmlformats.org/officeDocument/2006/relationships/oleObject" Target="../embeddings/oleObject51.bin"/><Relationship Id="rId22" Type="http://schemas.openxmlformats.org/officeDocument/2006/relationships/image" Target="../media/image71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13" Type="http://schemas.openxmlformats.org/officeDocument/2006/relationships/image" Target="../media/image74.wmf"/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diagramColors" Target="../diagrams/colors25.xml"/><Relationship Id="rId11" Type="http://schemas.openxmlformats.org/officeDocument/2006/relationships/image" Target="../media/image73.wmf"/><Relationship Id="rId5" Type="http://schemas.openxmlformats.org/officeDocument/2006/relationships/diagramQuickStyle" Target="../diagrams/quickStyle25.xml"/><Relationship Id="rId10" Type="http://schemas.openxmlformats.org/officeDocument/2006/relationships/oleObject" Target="../embeddings/oleObject58.bin"/><Relationship Id="rId4" Type="http://schemas.openxmlformats.org/officeDocument/2006/relationships/diagramLayout" Target="../diagrams/layout25.xml"/><Relationship Id="rId9" Type="http://schemas.openxmlformats.org/officeDocument/2006/relationships/image" Target="../media/image7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13" Type="http://schemas.openxmlformats.org/officeDocument/2006/relationships/image" Target="../media/image78.wmf"/><Relationship Id="rId18" Type="http://schemas.openxmlformats.org/officeDocument/2006/relationships/oleObject" Target="../embeddings/oleObject64.bin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12" Type="http://schemas.openxmlformats.org/officeDocument/2006/relationships/oleObject" Target="../embeddings/oleObject61.bin"/><Relationship Id="rId17" Type="http://schemas.openxmlformats.org/officeDocument/2006/relationships/image" Target="../media/image80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63.bin"/><Relationship Id="rId1" Type="http://schemas.openxmlformats.org/officeDocument/2006/relationships/vmlDrawing" Target="../drawings/vmlDrawing20.vml"/><Relationship Id="rId6" Type="http://schemas.openxmlformats.org/officeDocument/2006/relationships/diagramColors" Target="../diagrams/colors26.xml"/><Relationship Id="rId11" Type="http://schemas.openxmlformats.org/officeDocument/2006/relationships/image" Target="../media/image77.wmf"/><Relationship Id="rId5" Type="http://schemas.openxmlformats.org/officeDocument/2006/relationships/diagramQuickStyle" Target="../diagrams/quickStyle26.xml"/><Relationship Id="rId15" Type="http://schemas.openxmlformats.org/officeDocument/2006/relationships/image" Target="../media/image79.wmf"/><Relationship Id="rId10" Type="http://schemas.openxmlformats.org/officeDocument/2006/relationships/oleObject" Target="../embeddings/oleObject60.bin"/><Relationship Id="rId19" Type="http://schemas.openxmlformats.org/officeDocument/2006/relationships/image" Target="../media/image81.wmf"/><Relationship Id="rId4" Type="http://schemas.openxmlformats.org/officeDocument/2006/relationships/diagramLayout" Target="../diagrams/layout26.xml"/><Relationship Id="rId9" Type="http://schemas.openxmlformats.org/officeDocument/2006/relationships/image" Target="../media/image76.jpeg"/><Relationship Id="rId14" Type="http://schemas.openxmlformats.org/officeDocument/2006/relationships/oleObject" Target="../embeddings/oleObject62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Relationship Id="rId9" Type="http://schemas.openxmlformats.org/officeDocument/2006/relationships/image" Target="../media/image8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image" Target="../media/image85.wmf"/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12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diagramColors" Target="../diagrams/colors30.xml"/><Relationship Id="rId11" Type="http://schemas.openxmlformats.org/officeDocument/2006/relationships/image" Target="../media/image84.wmf"/><Relationship Id="rId5" Type="http://schemas.openxmlformats.org/officeDocument/2006/relationships/diagramQuickStyle" Target="../diagrams/quickStyle30.xml"/><Relationship Id="rId15" Type="http://schemas.openxmlformats.org/officeDocument/2006/relationships/image" Target="../media/image86.wmf"/><Relationship Id="rId10" Type="http://schemas.openxmlformats.org/officeDocument/2006/relationships/oleObject" Target="../embeddings/oleObject67.bin"/><Relationship Id="rId4" Type="http://schemas.openxmlformats.org/officeDocument/2006/relationships/diagramLayout" Target="../diagrams/layout30.xml"/><Relationship Id="rId9" Type="http://schemas.openxmlformats.org/officeDocument/2006/relationships/image" Target="../media/image83.wmf"/><Relationship Id="rId14" Type="http://schemas.openxmlformats.org/officeDocument/2006/relationships/oleObject" Target="../embeddings/oleObject69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85.wmf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diagramColors" Target="../diagrams/colors31.xml"/><Relationship Id="rId11" Type="http://schemas.openxmlformats.org/officeDocument/2006/relationships/image" Target="../media/image84.wmf"/><Relationship Id="rId5" Type="http://schemas.openxmlformats.org/officeDocument/2006/relationships/diagramQuickStyle" Target="../diagrams/quickStyle31.xml"/><Relationship Id="rId15" Type="http://schemas.openxmlformats.org/officeDocument/2006/relationships/image" Target="../media/image86.wmf"/><Relationship Id="rId10" Type="http://schemas.openxmlformats.org/officeDocument/2006/relationships/oleObject" Target="../embeddings/oleObject71.bin"/><Relationship Id="rId4" Type="http://schemas.openxmlformats.org/officeDocument/2006/relationships/diagramLayout" Target="../diagrams/layout31.xml"/><Relationship Id="rId9" Type="http://schemas.openxmlformats.org/officeDocument/2006/relationships/image" Target="../media/image83.wmf"/><Relationship Id="rId14" Type="http://schemas.openxmlformats.org/officeDocument/2006/relationships/oleObject" Target="../embeddings/oleObject73.bin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2.xml"/><Relationship Id="rId13" Type="http://schemas.openxmlformats.org/officeDocument/2006/relationships/oleObject" Target="../embeddings/oleObject76.bin"/><Relationship Id="rId18" Type="http://schemas.openxmlformats.org/officeDocument/2006/relationships/oleObject" Target="../embeddings/oleObject79.bin"/><Relationship Id="rId3" Type="http://schemas.openxmlformats.org/officeDocument/2006/relationships/image" Target="../media/image92.jpeg"/><Relationship Id="rId7" Type="http://schemas.openxmlformats.org/officeDocument/2006/relationships/diagramColors" Target="../diagrams/colors32.xml"/><Relationship Id="rId12" Type="http://schemas.openxmlformats.org/officeDocument/2006/relationships/image" Target="../media/image88.wmf"/><Relationship Id="rId17" Type="http://schemas.openxmlformats.org/officeDocument/2006/relationships/image" Target="../media/image9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8.bin"/><Relationship Id="rId1" Type="http://schemas.openxmlformats.org/officeDocument/2006/relationships/vmlDrawing" Target="../drawings/vmlDrawing24.vml"/><Relationship Id="rId6" Type="http://schemas.openxmlformats.org/officeDocument/2006/relationships/diagramQuickStyle" Target="../diagrams/quickStyle32.xml"/><Relationship Id="rId11" Type="http://schemas.openxmlformats.org/officeDocument/2006/relationships/oleObject" Target="../embeddings/oleObject75.bin"/><Relationship Id="rId5" Type="http://schemas.openxmlformats.org/officeDocument/2006/relationships/diagramLayout" Target="../diagrams/layout32.xml"/><Relationship Id="rId15" Type="http://schemas.openxmlformats.org/officeDocument/2006/relationships/image" Target="../media/image89.wmf"/><Relationship Id="rId10" Type="http://schemas.openxmlformats.org/officeDocument/2006/relationships/image" Target="../media/image87.wmf"/><Relationship Id="rId19" Type="http://schemas.openxmlformats.org/officeDocument/2006/relationships/image" Target="../media/image91.wmf"/><Relationship Id="rId4" Type="http://schemas.openxmlformats.org/officeDocument/2006/relationships/diagramData" Target="../diagrams/data32.xml"/><Relationship Id="rId9" Type="http://schemas.openxmlformats.org/officeDocument/2006/relationships/oleObject" Target="../embeddings/oleObject74.bin"/><Relationship Id="rId14" Type="http://schemas.openxmlformats.org/officeDocument/2006/relationships/oleObject" Target="../embeddings/oleObject77.bin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13" Type="http://schemas.openxmlformats.org/officeDocument/2006/relationships/oleObject" Target="../embeddings/oleObject82.bin"/><Relationship Id="rId18" Type="http://schemas.openxmlformats.org/officeDocument/2006/relationships/oleObject" Target="../embeddings/oleObject85.bin"/><Relationship Id="rId3" Type="http://schemas.openxmlformats.org/officeDocument/2006/relationships/image" Target="../media/image92.jpeg"/><Relationship Id="rId7" Type="http://schemas.openxmlformats.org/officeDocument/2006/relationships/diagramColors" Target="../diagrams/colors33.xml"/><Relationship Id="rId12" Type="http://schemas.openxmlformats.org/officeDocument/2006/relationships/image" Target="../media/image88.wmf"/><Relationship Id="rId17" Type="http://schemas.openxmlformats.org/officeDocument/2006/relationships/image" Target="../media/image9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4.bin"/><Relationship Id="rId1" Type="http://schemas.openxmlformats.org/officeDocument/2006/relationships/vmlDrawing" Target="../drawings/vmlDrawing25.vml"/><Relationship Id="rId6" Type="http://schemas.openxmlformats.org/officeDocument/2006/relationships/diagramQuickStyle" Target="../diagrams/quickStyle33.xml"/><Relationship Id="rId11" Type="http://schemas.openxmlformats.org/officeDocument/2006/relationships/oleObject" Target="../embeddings/oleObject81.bin"/><Relationship Id="rId5" Type="http://schemas.openxmlformats.org/officeDocument/2006/relationships/diagramLayout" Target="../diagrams/layout33.xml"/><Relationship Id="rId15" Type="http://schemas.openxmlformats.org/officeDocument/2006/relationships/image" Target="../media/image89.wmf"/><Relationship Id="rId10" Type="http://schemas.openxmlformats.org/officeDocument/2006/relationships/image" Target="../media/image87.wmf"/><Relationship Id="rId19" Type="http://schemas.openxmlformats.org/officeDocument/2006/relationships/image" Target="../media/image91.wmf"/><Relationship Id="rId4" Type="http://schemas.openxmlformats.org/officeDocument/2006/relationships/diagramData" Target="../diagrams/data33.xml"/><Relationship Id="rId9" Type="http://schemas.openxmlformats.org/officeDocument/2006/relationships/oleObject" Target="../embeddings/oleObject80.bin"/><Relationship Id="rId14" Type="http://schemas.openxmlformats.org/officeDocument/2006/relationships/oleObject" Target="../embeddings/oleObject83.bin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4.xml"/><Relationship Id="rId13" Type="http://schemas.openxmlformats.org/officeDocument/2006/relationships/oleObject" Target="../embeddings/oleObject88.bin"/><Relationship Id="rId3" Type="http://schemas.openxmlformats.org/officeDocument/2006/relationships/image" Target="../media/image92.jpeg"/><Relationship Id="rId7" Type="http://schemas.openxmlformats.org/officeDocument/2006/relationships/diagramColors" Target="../diagrams/colors34.xml"/><Relationship Id="rId12" Type="http://schemas.openxmlformats.org/officeDocument/2006/relationships/image" Target="../media/image9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6.wmf"/><Relationship Id="rId1" Type="http://schemas.openxmlformats.org/officeDocument/2006/relationships/vmlDrawing" Target="../drawings/vmlDrawing26.vml"/><Relationship Id="rId6" Type="http://schemas.openxmlformats.org/officeDocument/2006/relationships/diagramQuickStyle" Target="../diagrams/quickStyle34.xml"/><Relationship Id="rId11" Type="http://schemas.openxmlformats.org/officeDocument/2006/relationships/oleObject" Target="../embeddings/oleObject87.bin"/><Relationship Id="rId5" Type="http://schemas.openxmlformats.org/officeDocument/2006/relationships/diagramLayout" Target="../diagrams/layout34.xml"/><Relationship Id="rId15" Type="http://schemas.openxmlformats.org/officeDocument/2006/relationships/oleObject" Target="../embeddings/oleObject89.bin"/><Relationship Id="rId10" Type="http://schemas.openxmlformats.org/officeDocument/2006/relationships/image" Target="../media/image93.wmf"/><Relationship Id="rId4" Type="http://schemas.openxmlformats.org/officeDocument/2006/relationships/diagramData" Target="../diagrams/data34.xml"/><Relationship Id="rId9" Type="http://schemas.openxmlformats.org/officeDocument/2006/relationships/oleObject" Target="../embeddings/oleObject86.bin"/><Relationship Id="rId14" Type="http://schemas.openxmlformats.org/officeDocument/2006/relationships/image" Target="../media/image95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99.emf"/><Relationship Id="rId3" Type="http://schemas.openxmlformats.org/officeDocument/2006/relationships/diagramData" Target="../diagrams/data35.xml"/><Relationship Id="rId7" Type="http://schemas.microsoft.com/office/2007/relationships/diagramDrawing" Target="../diagrams/drawing35.xml"/><Relationship Id="rId12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diagramColors" Target="../diagrams/colors35.xml"/><Relationship Id="rId11" Type="http://schemas.openxmlformats.org/officeDocument/2006/relationships/image" Target="../media/image98.emf"/><Relationship Id="rId5" Type="http://schemas.openxmlformats.org/officeDocument/2006/relationships/diagramQuickStyle" Target="../diagrams/quickStyle35.xml"/><Relationship Id="rId15" Type="http://schemas.openxmlformats.org/officeDocument/2006/relationships/image" Target="../media/image100.emf"/><Relationship Id="rId10" Type="http://schemas.openxmlformats.org/officeDocument/2006/relationships/oleObject" Target="../embeddings/oleObject91.bin"/><Relationship Id="rId4" Type="http://schemas.openxmlformats.org/officeDocument/2006/relationships/diagramLayout" Target="../diagrams/layout35.xml"/><Relationship Id="rId9" Type="http://schemas.openxmlformats.org/officeDocument/2006/relationships/image" Target="../media/image97.emf"/><Relationship Id="rId14" Type="http://schemas.openxmlformats.org/officeDocument/2006/relationships/oleObject" Target="../embeddings/oleObject93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13" Type="http://schemas.openxmlformats.org/officeDocument/2006/relationships/image" Target="../media/image103.emf"/><Relationship Id="rId3" Type="http://schemas.openxmlformats.org/officeDocument/2006/relationships/diagramData" Target="../diagrams/data36.xml"/><Relationship Id="rId7" Type="http://schemas.microsoft.com/office/2007/relationships/diagramDrawing" Target="../diagrams/drawing36.xml"/><Relationship Id="rId12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diagramColors" Target="../diagrams/colors36.xml"/><Relationship Id="rId11" Type="http://schemas.openxmlformats.org/officeDocument/2006/relationships/image" Target="../media/image102.emf"/><Relationship Id="rId5" Type="http://schemas.openxmlformats.org/officeDocument/2006/relationships/diagramQuickStyle" Target="../diagrams/quickStyle36.xml"/><Relationship Id="rId10" Type="http://schemas.openxmlformats.org/officeDocument/2006/relationships/oleObject" Target="../embeddings/oleObject95.bin"/><Relationship Id="rId4" Type="http://schemas.openxmlformats.org/officeDocument/2006/relationships/diagramLayout" Target="../diagrams/layout36.xml"/><Relationship Id="rId9" Type="http://schemas.openxmlformats.org/officeDocument/2006/relationships/image" Target="../media/image101.emf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7.xml"/><Relationship Id="rId13" Type="http://schemas.openxmlformats.org/officeDocument/2006/relationships/oleObject" Target="../embeddings/oleObject99.bin"/><Relationship Id="rId18" Type="http://schemas.openxmlformats.org/officeDocument/2006/relationships/oleObject" Target="../embeddings/oleObject102.bin"/><Relationship Id="rId3" Type="http://schemas.openxmlformats.org/officeDocument/2006/relationships/image" Target="../media/image92.jpeg"/><Relationship Id="rId7" Type="http://schemas.openxmlformats.org/officeDocument/2006/relationships/diagramColors" Target="../diagrams/colors37.xml"/><Relationship Id="rId12" Type="http://schemas.openxmlformats.org/officeDocument/2006/relationships/image" Target="../media/image105.wmf"/><Relationship Id="rId17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7.wmf"/><Relationship Id="rId20" Type="http://schemas.openxmlformats.org/officeDocument/2006/relationships/image" Target="../media/image108.wmf"/><Relationship Id="rId1" Type="http://schemas.openxmlformats.org/officeDocument/2006/relationships/vmlDrawing" Target="../drawings/vmlDrawing29.vml"/><Relationship Id="rId6" Type="http://schemas.openxmlformats.org/officeDocument/2006/relationships/diagramQuickStyle" Target="../diagrams/quickStyle37.xml"/><Relationship Id="rId11" Type="http://schemas.openxmlformats.org/officeDocument/2006/relationships/oleObject" Target="../embeddings/oleObject98.bin"/><Relationship Id="rId5" Type="http://schemas.openxmlformats.org/officeDocument/2006/relationships/diagramLayout" Target="../diagrams/layout37.xml"/><Relationship Id="rId15" Type="http://schemas.openxmlformats.org/officeDocument/2006/relationships/oleObject" Target="../embeddings/oleObject100.bin"/><Relationship Id="rId10" Type="http://schemas.openxmlformats.org/officeDocument/2006/relationships/image" Target="../media/image104.wmf"/><Relationship Id="rId19" Type="http://schemas.openxmlformats.org/officeDocument/2006/relationships/oleObject" Target="../embeddings/oleObject103.bin"/><Relationship Id="rId4" Type="http://schemas.openxmlformats.org/officeDocument/2006/relationships/diagramData" Target="../diagrams/data37.xml"/><Relationship Id="rId9" Type="http://schemas.openxmlformats.org/officeDocument/2006/relationships/oleObject" Target="../embeddings/oleObject97.bin"/><Relationship Id="rId14" Type="http://schemas.openxmlformats.org/officeDocument/2006/relationships/image" Target="../media/image106.wmf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8.xml"/><Relationship Id="rId13" Type="http://schemas.openxmlformats.org/officeDocument/2006/relationships/oleObject" Target="../embeddings/oleObject106.bin"/><Relationship Id="rId3" Type="http://schemas.openxmlformats.org/officeDocument/2006/relationships/image" Target="../media/image92.jpeg"/><Relationship Id="rId7" Type="http://schemas.openxmlformats.org/officeDocument/2006/relationships/diagramColors" Target="../diagrams/colors38.xml"/><Relationship Id="rId12" Type="http://schemas.openxmlformats.org/officeDocument/2006/relationships/image" Target="../media/image11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2.wmf"/><Relationship Id="rId1" Type="http://schemas.openxmlformats.org/officeDocument/2006/relationships/vmlDrawing" Target="../drawings/vmlDrawing30.vml"/><Relationship Id="rId6" Type="http://schemas.openxmlformats.org/officeDocument/2006/relationships/diagramQuickStyle" Target="../diagrams/quickStyle38.xml"/><Relationship Id="rId11" Type="http://schemas.openxmlformats.org/officeDocument/2006/relationships/oleObject" Target="../embeddings/oleObject105.bin"/><Relationship Id="rId5" Type="http://schemas.openxmlformats.org/officeDocument/2006/relationships/diagramLayout" Target="../diagrams/layout38.xml"/><Relationship Id="rId15" Type="http://schemas.openxmlformats.org/officeDocument/2006/relationships/oleObject" Target="../embeddings/oleObject107.bin"/><Relationship Id="rId10" Type="http://schemas.openxmlformats.org/officeDocument/2006/relationships/image" Target="../media/image109.wmf"/><Relationship Id="rId4" Type="http://schemas.openxmlformats.org/officeDocument/2006/relationships/diagramData" Target="../diagrams/data38.xml"/><Relationship Id="rId9" Type="http://schemas.openxmlformats.org/officeDocument/2006/relationships/oleObject" Target="../embeddings/oleObject104.bin"/><Relationship Id="rId14" Type="http://schemas.openxmlformats.org/officeDocument/2006/relationships/image" Target="../media/image111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diagramData" Target="../diagrams/data39.xml"/><Relationship Id="rId7" Type="http://schemas.microsoft.com/office/2007/relationships/diagramDrawing" Target="../diagrams/drawing39.xml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9.xml"/><Relationship Id="rId5" Type="http://schemas.openxmlformats.org/officeDocument/2006/relationships/diagramQuickStyle" Target="../diagrams/quickStyle39.xml"/><Relationship Id="rId4" Type="http://schemas.openxmlformats.org/officeDocument/2006/relationships/diagramLayout" Target="../diagrams/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0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40.xml"/><Relationship Id="rId12" Type="http://schemas.openxmlformats.org/officeDocument/2006/relationships/image" Target="../media/image1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diagramQuickStyle" Target="../diagrams/quickStyle40.xml"/><Relationship Id="rId11" Type="http://schemas.openxmlformats.org/officeDocument/2006/relationships/oleObject" Target="../embeddings/oleObject109.bin"/><Relationship Id="rId5" Type="http://schemas.openxmlformats.org/officeDocument/2006/relationships/diagramLayout" Target="../diagrams/layout40.xml"/><Relationship Id="rId10" Type="http://schemas.openxmlformats.org/officeDocument/2006/relationships/image" Target="../media/image114.wmf"/><Relationship Id="rId4" Type="http://schemas.openxmlformats.org/officeDocument/2006/relationships/diagramData" Target="../diagrams/data40.xml"/><Relationship Id="rId9" Type="http://schemas.openxmlformats.org/officeDocument/2006/relationships/oleObject" Target="../embeddings/oleObject108.bin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1.xml"/><Relationship Id="rId13" Type="http://schemas.openxmlformats.org/officeDocument/2006/relationships/image" Target="../media/image117.wmf"/><Relationship Id="rId18" Type="http://schemas.openxmlformats.org/officeDocument/2006/relationships/oleObject" Target="../embeddings/oleObject114.bin"/><Relationship Id="rId3" Type="http://schemas.openxmlformats.org/officeDocument/2006/relationships/image" Target="../media/image92.jpeg"/><Relationship Id="rId21" Type="http://schemas.openxmlformats.org/officeDocument/2006/relationships/image" Target="../media/image121.wmf"/><Relationship Id="rId7" Type="http://schemas.openxmlformats.org/officeDocument/2006/relationships/diagramColors" Target="../diagrams/colors41.xml"/><Relationship Id="rId12" Type="http://schemas.openxmlformats.org/officeDocument/2006/relationships/oleObject" Target="../embeddings/oleObject111.bin"/><Relationship Id="rId17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3.bin"/><Relationship Id="rId20" Type="http://schemas.openxmlformats.org/officeDocument/2006/relationships/oleObject" Target="../embeddings/oleObject115.bin"/><Relationship Id="rId1" Type="http://schemas.openxmlformats.org/officeDocument/2006/relationships/vmlDrawing" Target="../drawings/vmlDrawing32.vml"/><Relationship Id="rId6" Type="http://schemas.openxmlformats.org/officeDocument/2006/relationships/diagramQuickStyle" Target="../diagrams/quickStyle41.xml"/><Relationship Id="rId11" Type="http://schemas.openxmlformats.org/officeDocument/2006/relationships/image" Target="../media/image116.wmf"/><Relationship Id="rId5" Type="http://schemas.openxmlformats.org/officeDocument/2006/relationships/diagramLayout" Target="../diagrams/layout41.xml"/><Relationship Id="rId15" Type="http://schemas.openxmlformats.org/officeDocument/2006/relationships/image" Target="../media/image118.wmf"/><Relationship Id="rId10" Type="http://schemas.openxmlformats.org/officeDocument/2006/relationships/oleObject" Target="../embeddings/oleObject110.bin"/><Relationship Id="rId19" Type="http://schemas.openxmlformats.org/officeDocument/2006/relationships/image" Target="../media/image120.wmf"/><Relationship Id="rId4" Type="http://schemas.openxmlformats.org/officeDocument/2006/relationships/diagramData" Target="../diagrams/data41.xml"/><Relationship Id="rId9" Type="http://schemas.openxmlformats.org/officeDocument/2006/relationships/image" Target="../media/image122.png"/><Relationship Id="rId14" Type="http://schemas.openxmlformats.org/officeDocument/2006/relationships/oleObject" Target="../embeddings/oleObject112.bin"/></Relationships>
</file>

<file path=ppt/slides/_rels/slide4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2.xml"/><Relationship Id="rId13" Type="http://schemas.openxmlformats.org/officeDocument/2006/relationships/image" Target="../media/image123.wmf"/><Relationship Id="rId18" Type="http://schemas.openxmlformats.org/officeDocument/2006/relationships/oleObject" Target="../embeddings/oleObject120.bin"/><Relationship Id="rId3" Type="http://schemas.openxmlformats.org/officeDocument/2006/relationships/image" Target="../media/image92.jpeg"/><Relationship Id="rId21" Type="http://schemas.openxmlformats.org/officeDocument/2006/relationships/image" Target="../media/image121.wmf"/><Relationship Id="rId7" Type="http://schemas.openxmlformats.org/officeDocument/2006/relationships/diagramColors" Target="../diagrams/colors42.xml"/><Relationship Id="rId12" Type="http://schemas.openxmlformats.org/officeDocument/2006/relationships/oleObject" Target="../embeddings/oleObject117.bin"/><Relationship Id="rId17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9.bin"/><Relationship Id="rId20" Type="http://schemas.openxmlformats.org/officeDocument/2006/relationships/oleObject" Target="../embeddings/oleObject121.bin"/><Relationship Id="rId1" Type="http://schemas.openxmlformats.org/officeDocument/2006/relationships/vmlDrawing" Target="../drawings/vmlDrawing33.vml"/><Relationship Id="rId6" Type="http://schemas.openxmlformats.org/officeDocument/2006/relationships/diagramQuickStyle" Target="../diagrams/quickStyle42.xml"/><Relationship Id="rId11" Type="http://schemas.openxmlformats.org/officeDocument/2006/relationships/image" Target="../media/image116.wmf"/><Relationship Id="rId5" Type="http://schemas.openxmlformats.org/officeDocument/2006/relationships/diagramLayout" Target="../diagrams/layout42.xml"/><Relationship Id="rId15" Type="http://schemas.openxmlformats.org/officeDocument/2006/relationships/image" Target="../media/image124.wmf"/><Relationship Id="rId10" Type="http://schemas.openxmlformats.org/officeDocument/2006/relationships/oleObject" Target="../embeddings/oleObject116.bin"/><Relationship Id="rId19" Type="http://schemas.openxmlformats.org/officeDocument/2006/relationships/image" Target="../media/image120.wmf"/><Relationship Id="rId4" Type="http://schemas.openxmlformats.org/officeDocument/2006/relationships/diagramData" Target="../diagrams/data42.xml"/><Relationship Id="rId9" Type="http://schemas.openxmlformats.org/officeDocument/2006/relationships/image" Target="../media/image122.png"/><Relationship Id="rId14" Type="http://schemas.openxmlformats.org/officeDocument/2006/relationships/oleObject" Target="../embeddings/oleObject118.bin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3.xml"/><Relationship Id="rId13" Type="http://schemas.openxmlformats.org/officeDocument/2006/relationships/image" Target="../media/image125.wmf"/><Relationship Id="rId18" Type="http://schemas.openxmlformats.org/officeDocument/2006/relationships/oleObject" Target="../embeddings/oleObject126.bin"/><Relationship Id="rId3" Type="http://schemas.openxmlformats.org/officeDocument/2006/relationships/image" Target="../media/image92.jpeg"/><Relationship Id="rId21" Type="http://schemas.openxmlformats.org/officeDocument/2006/relationships/image" Target="../media/image128.wmf"/><Relationship Id="rId7" Type="http://schemas.openxmlformats.org/officeDocument/2006/relationships/diagramColors" Target="../diagrams/colors43.xml"/><Relationship Id="rId12" Type="http://schemas.openxmlformats.org/officeDocument/2006/relationships/oleObject" Target="../embeddings/oleObject123.bin"/><Relationship Id="rId17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5.bin"/><Relationship Id="rId20" Type="http://schemas.openxmlformats.org/officeDocument/2006/relationships/oleObject" Target="../embeddings/oleObject127.bin"/><Relationship Id="rId1" Type="http://schemas.openxmlformats.org/officeDocument/2006/relationships/vmlDrawing" Target="../drawings/vmlDrawing34.vml"/><Relationship Id="rId6" Type="http://schemas.openxmlformats.org/officeDocument/2006/relationships/diagramQuickStyle" Target="../diagrams/quickStyle43.xml"/><Relationship Id="rId11" Type="http://schemas.openxmlformats.org/officeDocument/2006/relationships/image" Target="../media/image116.wmf"/><Relationship Id="rId5" Type="http://schemas.openxmlformats.org/officeDocument/2006/relationships/diagramLayout" Target="../diagrams/layout43.xml"/><Relationship Id="rId15" Type="http://schemas.openxmlformats.org/officeDocument/2006/relationships/image" Target="../media/image126.wmf"/><Relationship Id="rId10" Type="http://schemas.openxmlformats.org/officeDocument/2006/relationships/oleObject" Target="../embeddings/oleObject122.bin"/><Relationship Id="rId19" Type="http://schemas.openxmlformats.org/officeDocument/2006/relationships/image" Target="../media/image127.wmf"/><Relationship Id="rId4" Type="http://schemas.openxmlformats.org/officeDocument/2006/relationships/diagramData" Target="../diagrams/data43.xml"/><Relationship Id="rId9" Type="http://schemas.openxmlformats.org/officeDocument/2006/relationships/image" Target="../media/image129.png"/><Relationship Id="rId14" Type="http://schemas.openxmlformats.org/officeDocument/2006/relationships/oleObject" Target="../embeddings/oleObject124.bin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4.xml"/><Relationship Id="rId13" Type="http://schemas.openxmlformats.org/officeDocument/2006/relationships/image" Target="../media/image130.wmf"/><Relationship Id="rId18" Type="http://schemas.openxmlformats.org/officeDocument/2006/relationships/oleObject" Target="../embeddings/oleObject132.bin"/><Relationship Id="rId26" Type="http://schemas.openxmlformats.org/officeDocument/2006/relationships/image" Target="../media/image135.wmf"/><Relationship Id="rId3" Type="http://schemas.openxmlformats.org/officeDocument/2006/relationships/image" Target="../media/image92.jpeg"/><Relationship Id="rId21" Type="http://schemas.openxmlformats.org/officeDocument/2006/relationships/image" Target="../media/image133.wmf"/><Relationship Id="rId7" Type="http://schemas.openxmlformats.org/officeDocument/2006/relationships/diagramColors" Target="../diagrams/colors44.xml"/><Relationship Id="rId12" Type="http://schemas.openxmlformats.org/officeDocument/2006/relationships/oleObject" Target="../embeddings/oleObject129.bin"/><Relationship Id="rId17" Type="http://schemas.openxmlformats.org/officeDocument/2006/relationships/image" Target="../media/image119.wmf"/><Relationship Id="rId25" Type="http://schemas.openxmlformats.org/officeDocument/2006/relationships/oleObject" Target="../embeddings/oleObject136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1.bin"/><Relationship Id="rId20" Type="http://schemas.openxmlformats.org/officeDocument/2006/relationships/oleObject" Target="../embeddings/oleObject133.bin"/><Relationship Id="rId29" Type="http://schemas.openxmlformats.org/officeDocument/2006/relationships/oleObject" Target="../embeddings/oleObject138.bin"/><Relationship Id="rId1" Type="http://schemas.openxmlformats.org/officeDocument/2006/relationships/vmlDrawing" Target="../drawings/vmlDrawing35.vml"/><Relationship Id="rId6" Type="http://schemas.openxmlformats.org/officeDocument/2006/relationships/diagramQuickStyle" Target="../diagrams/quickStyle44.xml"/><Relationship Id="rId11" Type="http://schemas.openxmlformats.org/officeDocument/2006/relationships/image" Target="../media/image116.wmf"/><Relationship Id="rId24" Type="http://schemas.openxmlformats.org/officeDocument/2006/relationships/image" Target="../media/image134.wmf"/><Relationship Id="rId32" Type="http://schemas.openxmlformats.org/officeDocument/2006/relationships/image" Target="../media/image138.wmf"/><Relationship Id="rId5" Type="http://schemas.openxmlformats.org/officeDocument/2006/relationships/diagramLayout" Target="../diagrams/layout44.xml"/><Relationship Id="rId15" Type="http://schemas.openxmlformats.org/officeDocument/2006/relationships/image" Target="../media/image131.wmf"/><Relationship Id="rId23" Type="http://schemas.openxmlformats.org/officeDocument/2006/relationships/oleObject" Target="../embeddings/oleObject135.bin"/><Relationship Id="rId28" Type="http://schemas.openxmlformats.org/officeDocument/2006/relationships/image" Target="../media/image136.wmf"/><Relationship Id="rId10" Type="http://schemas.openxmlformats.org/officeDocument/2006/relationships/oleObject" Target="../embeddings/oleObject128.bin"/><Relationship Id="rId19" Type="http://schemas.openxmlformats.org/officeDocument/2006/relationships/image" Target="../media/image132.wmf"/><Relationship Id="rId31" Type="http://schemas.openxmlformats.org/officeDocument/2006/relationships/oleObject" Target="../embeddings/oleObject139.bin"/><Relationship Id="rId4" Type="http://schemas.openxmlformats.org/officeDocument/2006/relationships/diagramData" Target="../diagrams/data44.xml"/><Relationship Id="rId9" Type="http://schemas.openxmlformats.org/officeDocument/2006/relationships/image" Target="../media/image139.png"/><Relationship Id="rId14" Type="http://schemas.openxmlformats.org/officeDocument/2006/relationships/oleObject" Target="../embeddings/oleObject130.bin"/><Relationship Id="rId22" Type="http://schemas.openxmlformats.org/officeDocument/2006/relationships/oleObject" Target="../embeddings/oleObject134.bin"/><Relationship Id="rId27" Type="http://schemas.openxmlformats.org/officeDocument/2006/relationships/oleObject" Target="../embeddings/oleObject137.bin"/><Relationship Id="rId30" Type="http://schemas.openxmlformats.org/officeDocument/2006/relationships/image" Target="../media/image137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45.xml"/><Relationship Id="rId4" Type="http://schemas.openxmlformats.org/officeDocument/2006/relationships/diagramQuickStyle" Target="../diagrams/quickStyl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8.xml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8.xml"/><Relationship Id="rId5" Type="http://schemas.openxmlformats.org/officeDocument/2006/relationships/diagramColors" Target="../diagrams/colors48.xml"/><Relationship Id="rId4" Type="http://schemas.openxmlformats.org/officeDocument/2006/relationships/diagramQuickStyle" Target="../diagrams/quickStyl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9.xml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9.xml"/><Relationship Id="rId5" Type="http://schemas.openxmlformats.org/officeDocument/2006/relationships/diagramColors" Target="../diagrams/colors49.xml"/><Relationship Id="rId4" Type="http://schemas.openxmlformats.org/officeDocument/2006/relationships/diagramQuickStyle" Target="../diagrams/quickStyle4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0.xml"/><Relationship Id="rId7" Type="http://schemas.openxmlformats.org/officeDocument/2006/relationships/image" Target="../media/image140.png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0.xml"/><Relationship Id="rId5" Type="http://schemas.openxmlformats.org/officeDocument/2006/relationships/diagramColors" Target="../diagrams/colors50.xml"/><Relationship Id="rId4" Type="http://schemas.openxmlformats.org/officeDocument/2006/relationships/diagramQuickStyle" Target="../diagrams/quickStyl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1.xml"/><Relationship Id="rId7" Type="http://schemas.openxmlformats.org/officeDocument/2006/relationships/image" Target="../media/image141.png"/><Relationship Id="rId2" Type="http://schemas.openxmlformats.org/officeDocument/2006/relationships/diagramData" Target="../diagrams/data5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1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2.xml"/><Relationship Id="rId7" Type="http://schemas.openxmlformats.org/officeDocument/2006/relationships/image" Target="../media/image142.png"/><Relationship Id="rId2" Type="http://schemas.openxmlformats.org/officeDocument/2006/relationships/diagramData" Target="../diagrams/data5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2.xml"/><Relationship Id="rId5" Type="http://schemas.openxmlformats.org/officeDocument/2006/relationships/diagramColors" Target="../diagrams/colors52.xml"/><Relationship Id="rId4" Type="http://schemas.openxmlformats.org/officeDocument/2006/relationships/diagramQuickStyle" Target="../diagrams/quickStyl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3.xml"/><Relationship Id="rId2" Type="http://schemas.openxmlformats.org/officeDocument/2006/relationships/diagramData" Target="../diagrams/data5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3.xml"/><Relationship Id="rId5" Type="http://schemas.openxmlformats.org/officeDocument/2006/relationships/diagramColors" Target="../diagrams/colors53.xml"/><Relationship Id="rId4" Type="http://schemas.openxmlformats.org/officeDocument/2006/relationships/diagramQuickStyle" Target="../diagrams/quickStyle5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0.bin"/><Relationship Id="rId3" Type="http://schemas.openxmlformats.org/officeDocument/2006/relationships/diagramData" Target="../diagrams/data54.xml"/><Relationship Id="rId7" Type="http://schemas.microsoft.com/office/2007/relationships/diagramDrawing" Target="../diagrams/drawing5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diagramColors" Target="../diagrams/colors54.xml"/><Relationship Id="rId11" Type="http://schemas.openxmlformats.org/officeDocument/2006/relationships/image" Target="../media/image144.wmf"/><Relationship Id="rId5" Type="http://schemas.openxmlformats.org/officeDocument/2006/relationships/diagramQuickStyle" Target="../diagrams/quickStyle54.xml"/><Relationship Id="rId10" Type="http://schemas.openxmlformats.org/officeDocument/2006/relationships/oleObject" Target="../embeddings/oleObject141.bin"/><Relationship Id="rId4" Type="http://schemas.openxmlformats.org/officeDocument/2006/relationships/diagramLayout" Target="../diagrams/layout54.xml"/><Relationship Id="rId9" Type="http://schemas.openxmlformats.org/officeDocument/2006/relationships/image" Target="../media/image143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2.bin"/><Relationship Id="rId3" Type="http://schemas.openxmlformats.org/officeDocument/2006/relationships/diagramData" Target="../diagrams/data55.xml"/><Relationship Id="rId7" Type="http://schemas.microsoft.com/office/2007/relationships/diagramDrawing" Target="../diagrams/drawing5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diagramColors" Target="../diagrams/colors55.xml"/><Relationship Id="rId11" Type="http://schemas.openxmlformats.org/officeDocument/2006/relationships/image" Target="../media/image146.wmf"/><Relationship Id="rId5" Type="http://schemas.openxmlformats.org/officeDocument/2006/relationships/diagramQuickStyle" Target="../diagrams/quickStyle55.xml"/><Relationship Id="rId10" Type="http://schemas.openxmlformats.org/officeDocument/2006/relationships/oleObject" Target="../embeddings/oleObject143.bin"/><Relationship Id="rId4" Type="http://schemas.openxmlformats.org/officeDocument/2006/relationships/diagramLayout" Target="../diagrams/layout55.xml"/><Relationship Id="rId9" Type="http://schemas.openxmlformats.org/officeDocument/2006/relationships/image" Target="../media/image145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4.bin"/><Relationship Id="rId3" Type="http://schemas.openxmlformats.org/officeDocument/2006/relationships/diagramData" Target="../diagrams/data56.xml"/><Relationship Id="rId7" Type="http://schemas.microsoft.com/office/2007/relationships/diagramDrawing" Target="../diagrams/drawing5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diagramColors" Target="../diagrams/colors56.xml"/><Relationship Id="rId11" Type="http://schemas.openxmlformats.org/officeDocument/2006/relationships/image" Target="../media/image148.wmf"/><Relationship Id="rId5" Type="http://schemas.openxmlformats.org/officeDocument/2006/relationships/diagramQuickStyle" Target="../diagrams/quickStyle56.xml"/><Relationship Id="rId10" Type="http://schemas.openxmlformats.org/officeDocument/2006/relationships/oleObject" Target="../embeddings/oleObject145.bin"/><Relationship Id="rId4" Type="http://schemas.openxmlformats.org/officeDocument/2006/relationships/diagramLayout" Target="../diagrams/layout56.xml"/><Relationship Id="rId9" Type="http://schemas.openxmlformats.org/officeDocument/2006/relationships/image" Target="../media/image147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7.xml"/><Relationship Id="rId13" Type="http://schemas.openxmlformats.org/officeDocument/2006/relationships/image" Target="../media/image149.wmf"/><Relationship Id="rId18" Type="http://schemas.openxmlformats.org/officeDocument/2006/relationships/image" Target="../media/image151.wmf"/><Relationship Id="rId3" Type="http://schemas.openxmlformats.org/officeDocument/2006/relationships/image" Target="../media/image152.wmf"/><Relationship Id="rId7" Type="http://schemas.openxmlformats.org/officeDocument/2006/relationships/diagramData" Target="../diagrams/data57.xml"/><Relationship Id="rId12" Type="http://schemas.openxmlformats.org/officeDocument/2006/relationships/oleObject" Target="../embeddings/oleObject146.bin"/><Relationship Id="rId17" Type="http://schemas.openxmlformats.org/officeDocument/2006/relationships/oleObject" Target="../embeddings/oleObject14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0.wmf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55.wmf"/><Relationship Id="rId11" Type="http://schemas.microsoft.com/office/2007/relationships/diagramDrawing" Target="../diagrams/drawing57.xml"/><Relationship Id="rId5" Type="http://schemas.openxmlformats.org/officeDocument/2006/relationships/image" Target="../media/image154.wmf"/><Relationship Id="rId15" Type="http://schemas.openxmlformats.org/officeDocument/2006/relationships/oleObject" Target="../embeddings/oleObject148.bin"/><Relationship Id="rId10" Type="http://schemas.openxmlformats.org/officeDocument/2006/relationships/diagramColors" Target="../diagrams/colors57.xml"/><Relationship Id="rId4" Type="http://schemas.openxmlformats.org/officeDocument/2006/relationships/image" Target="../media/image153.emf"/><Relationship Id="rId9" Type="http://schemas.openxmlformats.org/officeDocument/2006/relationships/diagramQuickStyle" Target="../diagrams/quickStyle57.xml"/><Relationship Id="rId14" Type="http://schemas.openxmlformats.org/officeDocument/2006/relationships/oleObject" Target="../embeddings/oleObject147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8.xml"/><Relationship Id="rId7" Type="http://schemas.microsoft.com/office/2007/relationships/diagramDrawing" Target="../diagrams/drawing58.xml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8.xml"/><Relationship Id="rId5" Type="http://schemas.openxmlformats.org/officeDocument/2006/relationships/diagramQuickStyle" Target="../diagrams/quickStyle58.xml"/><Relationship Id="rId4" Type="http://schemas.openxmlformats.org/officeDocument/2006/relationships/diagramLayout" Target="../diagrams/layout58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0.bin"/><Relationship Id="rId3" Type="http://schemas.openxmlformats.org/officeDocument/2006/relationships/diagramData" Target="../diagrams/data59.xml"/><Relationship Id="rId7" Type="http://schemas.microsoft.com/office/2007/relationships/diagramDrawing" Target="../diagrams/drawing5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diagramColors" Target="../diagrams/colors59.xml"/><Relationship Id="rId5" Type="http://schemas.openxmlformats.org/officeDocument/2006/relationships/diagramQuickStyle" Target="../diagrams/quickStyle59.xml"/><Relationship Id="rId4" Type="http://schemas.openxmlformats.org/officeDocument/2006/relationships/diagramLayout" Target="../diagrams/layout59.xml"/><Relationship Id="rId9" Type="http://schemas.openxmlformats.org/officeDocument/2006/relationships/image" Target="../media/image15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1.bin"/><Relationship Id="rId13" Type="http://schemas.openxmlformats.org/officeDocument/2006/relationships/image" Target="../media/image159.wmf"/><Relationship Id="rId18" Type="http://schemas.openxmlformats.org/officeDocument/2006/relationships/oleObject" Target="../embeddings/oleObject156.bin"/><Relationship Id="rId3" Type="http://schemas.openxmlformats.org/officeDocument/2006/relationships/diagramData" Target="../diagrams/data60.xml"/><Relationship Id="rId21" Type="http://schemas.openxmlformats.org/officeDocument/2006/relationships/image" Target="../media/image163.wmf"/><Relationship Id="rId7" Type="http://schemas.microsoft.com/office/2007/relationships/diagramDrawing" Target="../diagrams/drawing60.xml"/><Relationship Id="rId12" Type="http://schemas.openxmlformats.org/officeDocument/2006/relationships/oleObject" Target="../embeddings/oleObject153.bin"/><Relationship Id="rId17" Type="http://schemas.openxmlformats.org/officeDocument/2006/relationships/image" Target="../media/image16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5.bin"/><Relationship Id="rId20" Type="http://schemas.openxmlformats.org/officeDocument/2006/relationships/oleObject" Target="../embeddings/oleObject157.bin"/><Relationship Id="rId1" Type="http://schemas.openxmlformats.org/officeDocument/2006/relationships/vmlDrawing" Target="../drawings/vmlDrawing41.vml"/><Relationship Id="rId6" Type="http://schemas.openxmlformats.org/officeDocument/2006/relationships/diagramColors" Target="../diagrams/colors60.xml"/><Relationship Id="rId11" Type="http://schemas.openxmlformats.org/officeDocument/2006/relationships/image" Target="../media/image158.wmf"/><Relationship Id="rId5" Type="http://schemas.openxmlformats.org/officeDocument/2006/relationships/diagramQuickStyle" Target="../diagrams/quickStyle60.xml"/><Relationship Id="rId15" Type="http://schemas.openxmlformats.org/officeDocument/2006/relationships/image" Target="../media/image160.wmf"/><Relationship Id="rId10" Type="http://schemas.openxmlformats.org/officeDocument/2006/relationships/oleObject" Target="../embeddings/oleObject152.bin"/><Relationship Id="rId19" Type="http://schemas.openxmlformats.org/officeDocument/2006/relationships/image" Target="../media/image162.wmf"/><Relationship Id="rId4" Type="http://schemas.openxmlformats.org/officeDocument/2006/relationships/diagramLayout" Target="../diagrams/layout60.xml"/><Relationship Id="rId9" Type="http://schemas.openxmlformats.org/officeDocument/2006/relationships/image" Target="../media/image116.wmf"/><Relationship Id="rId14" Type="http://schemas.openxmlformats.org/officeDocument/2006/relationships/oleObject" Target="../embeddings/oleObject154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8.bin"/><Relationship Id="rId13" Type="http://schemas.openxmlformats.org/officeDocument/2006/relationships/image" Target="../media/image164.wmf"/><Relationship Id="rId18" Type="http://schemas.openxmlformats.org/officeDocument/2006/relationships/oleObject" Target="../embeddings/oleObject163.bin"/><Relationship Id="rId3" Type="http://schemas.openxmlformats.org/officeDocument/2006/relationships/diagramData" Target="../diagrams/data61.xml"/><Relationship Id="rId7" Type="http://schemas.microsoft.com/office/2007/relationships/diagramDrawing" Target="../diagrams/drawing61.xml"/><Relationship Id="rId12" Type="http://schemas.openxmlformats.org/officeDocument/2006/relationships/oleObject" Target="../embeddings/oleObject160.bin"/><Relationship Id="rId17" Type="http://schemas.openxmlformats.org/officeDocument/2006/relationships/image" Target="../media/image16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2.bin"/><Relationship Id="rId1" Type="http://schemas.openxmlformats.org/officeDocument/2006/relationships/vmlDrawing" Target="../drawings/vmlDrawing42.vml"/><Relationship Id="rId6" Type="http://schemas.openxmlformats.org/officeDocument/2006/relationships/diagramColors" Target="../diagrams/colors61.xml"/><Relationship Id="rId11" Type="http://schemas.openxmlformats.org/officeDocument/2006/relationships/image" Target="../media/image158.wmf"/><Relationship Id="rId5" Type="http://schemas.openxmlformats.org/officeDocument/2006/relationships/diagramQuickStyle" Target="../diagrams/quickStyle61.xml"/><Relationship Id="rId15" Type="http://schemas.openxmlformats.org/officeDocument/2006/relationships/image" Target="../media/image165.wmf"/><Relationship Id="rId10" Type="http://schemas.openxmlformats.org/officeDocument/2006/relationships/oleObject" Target="../embeddings/oleObject159.bin"/><Relationship Id="rId19" Type="http://schemas.openxmlformats.org/officeDocument/2006/relationships/image" Target="../media/image167.wmf"/><Relationship Id="rId4" Type="http://schemas.openxmlformats.org/officeDocument/2006/relationships/diagramLayout" Target="../diagrams/layout61.xml"/><Relationship Id="rId9" Type="http://schemas.openxmlformats.org/officeDocument/2006/relationships/image" Target="../media/image116.wmf"/><Relationship Id="rId14" Type="http://schemas.openxmlformats.org/officeDocument/2006/relationships/oleObject" Target="../embeddings/oleObject161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4.bin"/><Relationship Id="rId13" Type="http://schemas.openxmlformats.org/officeDocument/2006/relationships/image" Target="../media/image164.wmf"/><Relationship Id="rId18" Type="http://schemas.openxmlformats.org/officeDocument/2006/relationships/oleObject" Target="../embeddings/oleObject169.bin"/><Relationship Id="rId3" Type="http://schemas.openxmlformats.org/officeDocument/2006/relationships/diagramData" Target="../diagrams/data62.xml"/><Relationship Id="rId7" Type="http://schemas.microsoft.com/office/2007/relationships/diagramDrawing" Target="../diagrams/drawing62.xml"/><Relationship Id="rId12" Type="http://schemas.openxmlformats.org/officeDocument/2006/relationships/oleObject" Target="../embeddings/oleObject166.bin"/><Relationship Id="rId17" Type="http://schemas.openxmlformats.org/officeDocument/2006/relationships/image" Target="../media/image16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8.bin"/><Relationship Id="rId1" Type="http://schemas.openxmlformats.org/officeDocument/2006/relationships/vmlDrawing" Target="../drawings/vmlDrawing43.vml"/><Relationship Id="rId6" Type="http://schemas.openxmlformats.org/officeDocument/2006/relationships/diagramColors" Target="../diagrams/colors62.xml"/><Relationship Id="rId11" Type="http://schemas.openxmlformats.org/officeDocument/2006/relationships/image" Target="../media/image168.wmf"/><Relationship Id="rId5" Type="http://schemas.openxmlformats.org/officeDocument/2006/relationships/diagramQuickStyle" Target="../diagrams/quickStyle62.xml"/><Relationship Id="rId15" Type="http://schemas.openxmlformats.org/officeDocument/2006/relationships/image" Target="../media/image169.wmf"/><Relationship Id="rId10" Type="http://schemas.openxmlformats.org/officeDocument/2006/relationships/oleObject" Target="../embeddings/oleObject165.bin"/><Relationship Id="rId19" Type="http://schemas.openxmlformats.org/officeDocument/2006/relationships/image" Target="../media/image167.wmf"/><Relationship Id="rId4" Type="http://schemas.openxmlformats.org/officeDocument/2006/relationships/diagramLayout" Target="../diagrams/layout62.xml"/><Relationship Id="rId9" Type="http://schemas.openxmlformats.org/officeDocument/2006/relationships/image" Target="../media/image116.wmf"/><Relationship Id="rId14" Type="http://schemas.openxmlformats.org/officeDocument/2006/relationships/oleObject" Target="../embeddings/oleObject167.bin"/></Relationships>
</file>

<file path=ppt/slides/_rels/slide6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3.xml"/><Relationship Id="rId13" Type="http://schemas.openxmlformats.org/officeDocument/2006/relationships/oleObject" Target="../embeddings/oleObject172.bin"/><Relationship Id="rId18" Type="http://schemas.openxmlformats.org/officeDocument/2006/relationships/image" Target="../media/image173.wmf"/><Relationship Id="rId3" Type="http://schemas.openxmlformats.org/officeDocument/2006/relationships/image" Target="../media/image175.png"/><Relationship Id="rId7" Type="http://schemas.openxmlformats.org/officeDocument/2006/relationships/diagramColors" Target="../diagrams/colors63.xml"/><Relationship Id="rId12" Type="http://schemas.openxmlformats.org/officeDocument/2006/relationships/image" Target="../media/image170.wmf"/><Relationship Id="rId17" Type="http://schemas.openxmlformats.org/officeDocument/2006/relationships/oleObject" Target="../embeddings/oleObject17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2.wmf"/><Relationship Id="rId20" Type="http://schemas.openxmlformats.org/officeDocument/2006/relationships/image" Target="../media/image174.wmf"/><Relationship Id="rId1" Type="http://schemas.openxmlformats.org/officeDocument/2006/relationships/vmlDrawing" Target="../drawings/vmlDrawing44.vml"/><Relationship Id="rId6" Type="http://schemas.openxmlformats.org/officeDocument/2006/relationships/diagramQuickStyle" Target="../diagrams/quickStyle63.xml"/><Relationship Id="rId11" Type="http://schemas.openxmlformats.org/officeDocument/2006/relationships/oleObject" Target="../embeddings/oleObject171.bin"/><Relationship Id="rId5" Type="http://schemas.openxmlformats.org/officeDocument/2006/relationships/diagramLayout" Target="../diagrams/layout63.xml"/><Relationship Id="rId15" Type="http://schemas.openxmlformats.org/officeDocument/2006/relationships/oleObject" Target="../embeddings/oleObject173.bin"/><Relationship Id="rId10" Type="http://schemas.openxmlformats.org/officeDocument/2006/relationships/image" Target="../media/image116.wmf"/><Relationship Id="rId19" Type="http://schemas.openxmlformats.org/officeDocument/2006/relationships/oleObject" Target="../embeddings/oleObject175.bin"/><Relationship Id="rId4" Type="http://schemas.openxmlformats.org/officeDocument/2006/relationships/diagramData" Target="../diagrams/data63.xml"/><Relationship Id="rId9" Type="http://schemas.openxmlformats.org/officeDocument/2006/relationships/oleObject" Target="../embeddings/oleObject170.bin"/><Relationship Id="rId14" Type="http://schemas.openxmlformats.org/officeDocument/2006/relationships/image" Target="../media/image171.wmf"/></Relationships>
</file>

<file path=ppt/slides/_rels/slide6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4.xml"/><Relationship Id="rId13" Type="http://schemas.openxmlformats.org/officeDocument/2006/relationships/oleObject" Target="../embeddings/oleObject178.bin"/><Relationship Id="rId18" Type="http://schemas.openxmlformats.org/officeDocument/2006/relationships/image" Target="../media/image177.wmf"/><Relationship Id="rId3" Type="http://schemas.openxmlformats.org/officeDocument/2006/relationships/image" Target="../media/image179.png"/><Relationship Id="rId7" Type="http://schemas.openxmlformats.org/officeDocument/2006/relationships/diagramColors" Target="../diagrams/colors64.xml"/><Relationship Id="rId12" Type="http://schemas.openxmlformats.org/officeDocument/2006/relationships/image" Target="../media/image170.wmf"/><Relationship Id="rId17" Type="http://schemas.openxmlformats.org/officeDocument/2006/relationships/oleObject" Target="../embeddings/oleObject18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2.wmf"/><Relationship Id="rId20" Type="http://schemas.openxmlformats.org/officeDocument/2006/relationships/image" Target="../media/image178.wmf"/><Relationship Id="rId1" Type="http://schemas.openxmlformats.org/officeDocument/2006/relationships/vmlDrawing" Target="../drawings/vmlDrawing45.vml"/><Relationship Id="rId6" Type="http://schemas.openxmlformats.org/officeDocument/2006/relationships/diagramQuickStyle" Target="../diagrams/quickStyle64.xml"/><Relationship Id="rId11" Type="http://schemas.openxmlformats.org/officeDocument/2006/relationships/oleObject" Target="../embeddings/oleObject177.bin"/><Relationship Id="rId5" Type="http://schemas.openxmlformats.org/officeDocument/2006/relationships/diagramLayout" Target="../diagrams/layout64.xml"/><Relationship Id="rId15" Type="http://schemas.openxmlformats.org/officeDocument/2006/relationships/oleObject" Target="../embeddings/oleObject179.bin"/><Relationship Id="rId10" Type="http://schemas.openxmlformats.org/officeDocument/2006/relationships/image" Target="../media/image116.wmf"/><Relationship Id="rId19" Type="http://schemas.openxmlformats.org/officeDocument/2006/relationships/oleObject" Target="../embeddings/oleObject181.bin"/><Relationship Id="rId4" Type="http://schemas.openxmlformats.org/officeDocument/2006/relationships/diagramData" Target="../diagrams/data64.xml"/><Relationship Id="rId9" Type="http://schemas.openxmlformats.org/officeDocument/2006/relationships/oleObject" Target="../embeddings/oleObject176.bin"/><Relationship Id="rId14" Type="http://schemas.openxmlformats.org/officeDocument/2006/relationships/image" Target="../media/image176.w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5.xml"/><Relationship Id="rId7" Type="http://schemas.openxmlformats.org/officeDocument/2006/relationships/image" Target="../media/image180.png"/><Relationship Id="rId2" Type="http://schemas.openxmlformats.org/officeDocument/2006/relationships/diagramData" Target="../diagrams/data6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5.xml"/><Relationship Id="rId5" Type="http://schemas.openxmlformats.org/officeDocument/2006/relationships/diagramColors" Target="../diagrams/colors65.xml"/><Relationship Id="rId4" Type="http://schemas.openxmlformats.org/officeDocument/2006/relationships/diagramQuickStyle" Target="../diagrams/quickStyle65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13" Type="http://schemas.openxmlformats.org/officeDocument/2006/relationships/oleObject" Target="../embeddings/oleObject184.bin"/><Relationship Id="rId3" Type="http://schemas.openxmlformats.org/officeDocument/2006/relationships/diagramData" Target="../diagrams/data66.xml"/><Relationship Id="rId7" Type="http://schemas.microsoft.com/office/2007/relationships/diagramDrawing" Target="../diagrams/drawing66.xml"/><Relationship Id="rId12" Type="http://schemas.openxmlformats.org/officeDocument/2006/relationships/image" Target="../media/image1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diagramColors" Target="../diagrams/colors66.xml"/><Relationship Id="rId11" Type="http://schemas.openxmlformats.org/officeDocument/2006/relationships/oleObject" Target="../embeddings/oleObject183.bin"/><Relationship Id="rId5" Type="http://schemas.openxmlformats.org/officeDocument/2006/relationships/diagramQuickStyle" Target="../diagrams/quickStyle66.xml"/><Relationship Id="rId10" Type="http://schemas.openxmlformats.org/officeDocument/2006/relationships/image" Target="../media/image181.wmf"/><Relationship Id="rId4" Type="http://schemas.openxmlformats.org/officeDocument/2006/relationships/diagramLayout" Target="../diagrams/layout66.xml"/><Relationship Id="rId9" Type="http://schemas.openxmlformats.org/officeDocument/2006/relationships/oleObject" Target="../embeddings/oleObject182.bin"/><Relationship Id="rId14" Type="http://schemas.openxmlformats.org/officeDocument/2006/relationships/image" Target="../media/image183.w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13" Type="http://schemas.openxmlformats.org/officeDocument/2006/relationships/oleObject" Target="../embeddings/oleObject187.bin"/><Relationship Id="rId18" Type="http://schemas.openxmlformats.org/officeDocument/2006/relationships/image" Target="../media/image189.wmf"/><Relationship Id="rId26" Type="http://schemas.openxmlformats.org/officeDocument/2006/relationships/image" Target="../media/image193.wmf"/><Relationship Id="rId3" Type="http://schemas.openxmlformats.org/officeDocument/2006/relationships/diagramData" Target="../diagrams/data67.xml"/><Relationship Id="rId21" Type="http://schemas.openxmlformats.org/officeDocument/2006/relationships/oleObject" Target="../embeddings/oleObject191.bin"/><Relationship Id="rId7" Type="http://schemas.microsoft.com/office/2007/relationships/diagramDrawing" Target="../diagrams/drawing67.xml"/><Relationship Id="rId12" Type="http://schemas.openxmlformats.org/officeDocument/2006/relationships/image" Target="../media/image186.wmf"/><Relationship Id="rId17" Type="http://schemas.openxmlformats.org/officeDocument/2006/relationships/oleObject" Target="../embeddings/oleObject189.bin"/><Relationship Id="rId25" Type="http://schemas.openxmlformats.org/officeDocument/2006/relationships/oleObject" Target="../embeddings/oleObject19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8.wmf"/><Relationship Id="rId20" Type="http://schemas.openxmlformats.org/officeDocument/2006/relationships/image" Target="../media/image190.wmf"/><Relationship Id="rId1" Type="http://schemas.openxmlformats.org/officeDocument/2006/relationships/vmlDrawing" Target="../drawings/vmlDrawing47.vml"/><Relationship Id="rId6" Type="http://schemas.openxmlformats.org/officeDocument/2006/relationships/diagramColors" Target="../diagrams/colors67.xml"/><Relationship Id="rId11" Type="http://schemas.openxmlformats.org/officeDocument/2006/relationships/oleObject" Target="../embeddings/oleObject186.bin"/><Relationship Id="rId24" Type="http://schemas.openxmlformats.org/officeDocument/2006/relationships/image" Target="../media/image192.wmf"/><Relationship Id="rId5" Type="http://schemas.openxmlformats.org/officeDocument/2006/relationships/diagramQuickStyle" Target="../diagrams/quickStyle67.xml"/><Relationship Id="rId15" Type="http://schemas.openxmlformats.org/officeDocument/2006/relationships/oleObject" Target="../embeddings/oleObject188.bin"/><Relationship Id="rId23" Type="http://schemas.openxmlformats.org/officeDocument/2006/relationships/oleObject" Target="../embeddings/oleObject192.bin"/><Relationship Id="rId28" Type="http://schemas.openxmlformats.org/officeDocument/2006/relationships/image" Target="../media/image194.wmf"/><Relationship Id="rId10" Type="http://schemas.openxmlformats.org/officeDocument/2006/relationships/image" Target="../media/image185.wmf"/><Relationship Id="rId19" Type="http://schemas.openxmlformats.org/officeDocument/2006/relationships/oleObject" Target="../embeddings/oleObject190.bin"/><Relationship Id="rId4" Type="http://schemas.openxmlformats.org/officeDocument/2006/relationships/diagramLayout" Target="../diagrams/layout67.xml"/><Relationship Id="rId9" Type="http://schemas.openxmlformats.org/officeDocument/2006/relationships/oleObject" Target="../embeddings/oleObject185.bin"/><Relationship Id="rId14" Type="http://schemas.openxmlformats.org/officeDocument/2006/relationships/image" Target="../media/image187.wmf"/><Relationship Id="rId22" Type="http://schemas.openxmlformats.org/officeDocument/2006/relationships/image" Target="../media/image191.wmf"/><Relationship Id="rId27" Type="http://schemas.openxmlformats.org/officeDocument/2006/relationships/oleObject" Target="../embeddings/oleObject194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diagramData" Target="../diagrams/data68.xml"/><Relationship Id="rId7" Type="http://schemas.microsoft.com/office/2007/relationships/diagramDrawing" Target="../diagrams/drawing68.xml"/><Relationship Id="rId12" Type="http://schemas.openxmlformats.org/officeDocument/2006/relationships/image" Target="../media/image1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diagramColors" Target="../diagrams/colors68.xml"/><Relationship Id="rId11" Type="http://schemas.openxmlformats.org/officeDocument/2006/relationships/oleObject" Target="../embeddings/oleObject196.bin"/><Relationship Id="rId5" Type="http://schemas.openxmlformats.org/officeDocument/2006/relationships/diagramQuickStyle" Target="../diagrams/quickStyle68.xml"/><Relationship Id="rId10" Type="http://schemas.openxmlformats.org/officeDocument/2006/relationships/image" Target="../media/image195.wmf"/><Relationship Id="rId4" Type="http://schemas.openxmlformats.org/officeDocument/2006/relationships/diagramLayout" Target="../diagrams/layout68.xml"/><Relationship Id="rId9" Type="http://schemas.openxmlformats.org/officeDocument/2006/relationships/oleObject" Target="../embeddings/oleObject195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9.xml"/><Relationship Id="rId7" Type="http://schemas.openxmlformats.org/officeDocument/2006/relationships/image" Target="../media/image198.png"/><Relationship Id="rId2" Type="http://schemas.openxmlformats.org/officeDocument/2006/relationships/diagramData" Target="../diagrams/data6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9.xml"/><Relationship Id="rId5" Type="http://schemas.openxmlformats.org/officeDocument/2006/relationships/diagramColors" Target="../diagrams/colors69.xml"/><Relationship Id="rId4" Type="http://schemas.openxmlformats.org/officeDocument/2006/relationships/diagramQuickStyle" Target="../diagrams/quickStyle6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2.wmf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13" Type="http://schemas.openxmlformats.org/officeDocument/2006/relationships/image" Target="../media/image204.png"/><Relationship Id="rId18" Type="http://schemas.openxmlformats.org/officeDocument/2006/relationships/image" Target="../media/image209.wmf"/><Relationship Id="rId3" Type="http://schemas.openxmlformats.org/officeDocument/2006/relationships/diagramData" Target="../diagrams/data70.xml"/><Relationship Id="rId21" Type="http://schemas.openxmlformats.org/officeDocument/2006/relationships/image" Target="../media/image212.png"/><Relationship Id="rId7" Type="http://schemas.microsoft.com/office/2007/relationships/diagramDrawing" Target="../diagrams/drawing70.xml"/><Relationship Id="rId12" Type="http://schemas.openxmlformats.org/officeDocument/2006/relationships/image" Target="../media/image203.png"/><Relationship Id="rId17" Type="http://schemas.openxmlformats.org/officeDocument/2006/relationships/image" Target="../media/image208.png"/><Relationship Id="rId2" Type="http://schemas.openxmlformats.org/officeDocument/2006/relationships/image" Target="../media/image199.png"/><Relationship Id="rId16" Type="http://schemas.openxmlformats.org/officeDocument/2006/relationships/image" Target="../media/image207.png"/><Relationship Id="rId20" Type="http://schemas.openxmlformats.org/officeDocument/2006/relationships/image" Target="../media/image211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0.xml"/><Relationship Id="rId11" Type="http://schemas.openxmlformats.org/officeDocument/2006/relationships/image" Target="../media/image202.png"/><Relationship Id="rId5" Type="http://schemas.openxmlformats.org/officeDocument/2006/relationships/diagramQuickStyle" Target="../diagrams/quickStyle70.xml"/><Relationship Id="rId15" Type="http://schemas.openxmlformats.org/officeDocument/2006/relationships/image" Target="../media/image206.png"/><Relationship Id="rId23" Type="http://schemas.openxmlformats.org/officeDocument/2006/relationships/image" Target="../media/image214.png"/><Relationship Id="rId10" Type="http://schemas.openxmlformats.org/officeDocument/2006/relationships/image" Target="../media/image201.png"/><Relationship Id="rId19" Type="http://schemas.openxmlformats.org/officeDocument/2006/relationships/image" Target="../media/image210.png"/><Relationship Id="rId4" Type="http://schemas.openxmlformats.org/officeDocument/2006/relationships/diagramLayout" Target="../diagrams/layout70.xml"/><Relationship Id="rId9" Type="http://schemas.openxmlformats.org/officeDocument/2006/relationships/image" Target="../media/image184.png"/><Relationship Id="rId14" Type="http://schemas.openxmlformats.org/officeDocument/2006/relationships/image" Target="../media/image205.png"/><Relationship Id="rId22" Type="http://schemas.openxmlformats.org/officeDocument/2006/relationships/image" Target="../media/image213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slide" Target="slide72.xml"/><Relationship Id="rId3" Type="http://schemas.openxmlformats.org/officeDocument/2006/relationships/diagramData" Target="../diagrams/data71.xml"/><Relationship Id="rId7" Type="http://schemas.microsoft.com/office/2007/relationships/diagramDrawing" Target="../diagrams/drawing71.xml"/><Relationship Id="rId2" Type="http://schemas.openxmlformats.org/officeDocument/2006/relationships/image" Target="../media/image2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1.xml"/><Relationship Id="rId5" Type="http://schemas.openxmlformats.org/officeDocument/2006/relationships/diagramQuickStyle" Target="../diagrams/quickStyle71.xml"/><Relationship Id="rId10" Type="http://schemas.openxmlformats.org/officeDocument/2006/relationships/slide" Target="slide74.xml"/><Relationship Id="rId4" Type="http://schemas.openxmlformats.org/officeDocument/2006/relationships/diagramLayout" Target="../diagrams/layout71.xml"/><Relationship Id="rId9" Type="http://schemas.openxmlformats.org/officeDocument/2006/relationships/slide" Target="slide7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2.xml"/><Relationship Id="rId7" Type="http://schemas.microsoft.com/office/2007/relationships/diagramDrawing" Target="../diagrams/drawing72.xml"/><Relationship Id="rId2" Type="http://schemas.openxmlformats.org/officeDocument/2006/relationships/image" Target="../media/image2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2.xml"/><Relationship Id="rId5" Type="http://schemas.openxmlformats.org/officeDocument/2006/relationships/diagramQuickStyle" Target="../diagrams/quickStyle72.xml"/><Relationship Id="rId4" Type="http://schemas.openxmlformats.org/officeDocument/2006/relationships/diagramLayout" Target="../diagrams/layout72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PowerPoint_Presentation2.pptx"/><Relationship Id="rId3" Type="http://schemas.openxmlformats.org/officeDocument/2006/relationships/diagramData" Target="../diagrams/data73.xml"/><Relationship Id="rId7" Type="http://schemas.microsoft.com/office/2007/relationships/diagramDrawing" Target="../diagrams/drawing7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diagramColors" Target="../diagrams/colors73.xml"/><Relationship Id="rId5" Type="http://schemas.openxmlformats.org/officeDocument/2006/relationships/diagramQuickStyle" Target="../diagrams/quickStyle73.xml"/><Relationship Id="rId4" Type="http://schemas.openxmlformats.org/officeDocument/2006/relationships/diagramLayout" Target="../diagrams/layout73.xml"/><Relationship Id="rId9" Type="http://schemas.openxmlformats.org/officeDocument/2006/relationships/image" Target="../media/image217.emf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PowerPoint_Presentation3.pptx"/><Relationship Id="rId3" Type="http://schemas.openxmlformats.org/officeDocument/2006/relationships/diagramData" Target="../diagrams/data74.xml"/><Relationship Id="rId7" Type="http://schemas.microsoft.com/office/2007/relationships/diagramDrawing" Target="../diagrams/drawing7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6" Type="http://schemas.openxmlformats.org/officeDocument/2006/relationships/diagramColors" Target="../diagrams/colors74.xml"/><Relationship Id="rId5" Type="http://schemas.openxmlformats.org/officeDocument/2006/relationships/diagramQuickStyle" Target="../diagrams/quickStyle74.xml"/><Relationship Id="rId4" Type="http://schemas.openxmlformats.org/officeDocument/2006/relationships/diagramLayout" Target="../diagrams/layout74.xml"/><Relationship Id="rId9" Type="http://schemas.openxmlformats.org/officeDocument/2006/relationships/image" Target="../media/image218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5.xml"/><Relationship Id="rId7" Type="http://schemas.microsoft.com/office/2007/relationships/diagramDrawing" Target="../diagrams/drawing75.xml"/><Relationship Id="rId2" Type="http://schemas.openxmlformats.org/officeDocument/2006/relationships/image" Target="../media/image219.w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5.xml"/><Relationship Id="rId5" Type="http://schemas.openxmlformats.org/officeDocument/2006/relationships/diagramQuickStyle" Target="../diagrams/quickStyle75.xml"/><Relationship Id="rId4" Type="http://schemas.openxmlformats.org/officeDocument/2006/relationships/diagramLayout" Target="../diagrams/layout75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6.xml"/><Relationship Id="rId3" Type="http://schemas.openxmlformats.org/officeDocument/2006/relationships/image" Target="../media/image221.png"/><Relationship Id="rId7" Type="http://schemas.openxmlformats.org/officeDocument/2006/relationships/diagramLayout" Target="../diagrams/layout76.xml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76.xml"/><Relationship Id="rId5" Type="http://schemas.openxmlformats.org/officeDocument/2006/relationships/image" Target="../media/image223.wmf"/><Relationship Id="rId10" Type="http://schemas.microsoft.com/office/2007/relationships/diagramDrawing" Target="../diagrams/drawing76.xml"/><Relationship Id="rId4" Type="http://schemas.openxmlformats.org/officeDocument/2006/relationships/image" Target="../media/image222.png"/><Relationship Id="rId9" Type="http://schemas.openxmlformats.org/officeDocument/2006/relationships/diagramColors" Target="../diagrams/colors7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7.xml"/><Relationship Id="rId7" Type="http://schemas.microsoft.com/office/2007/relationships/diagramDrawing" Target="../diagrams/drawing77.xml"/><Relationship Id="rId2" Type="http://schemas.openxmlformats.org/officeDocument/2006/relationships/image" Target="../media/image224.w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7.xml"/><Relationship Id="rId5" Type="http://schemas.openxmlformats.org/officeDocument/2006/relationships/diagramQuickStyle" Target="../diagrams/quickStyle77.xml"/><Relationship Id="rId4" Type="http://schemas.openxmlformats.org/officeDocument/2006/relationships/diagramLayout" Target="../diagrams/layout77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8.xml"/><Relationship Id="rId3" Type="http://schemas.openxmlformats.org/officeDocument/2006/relationships/image" Target="../media/image226.png"/><Relationship Id="rId7" Type="http://schemas.openxmlformats.org/officeDocument/2006/relationships/diagramQuickStyle" Target="../diagrams/quickStyle78.xml"/><Relationship Id="rId2" Type="http://schemas.openxmlformats.org/officeDocument/2006/relationships/image" Target="../media/image225.wmf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78.xml"/><Relationship Id="rId5" Type="http://schemas.openxmlformats.org/officeDocument/2006/relationships/diagramData" Target="../diagrams/data78.xml"/><Relationship Id="rId4" Type="http://schemas.openxmlformats.org/officeDocument/2006/relationships/image" Target="../media/image227.png"/><Relationship Id="rId9" Type="http://schemas.microsoft.com/office/2007/relationships/diagramDrawing" Target="../diagrams/drawing78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9.xml"/><Relationship Id="rId3" Type="http://schemas.openxmlformats.org/officeDocument/2006/relationships/image" Target="../media/image228.wmf"/><Relationship Id="rId7" Type="http://schemas.openxmlformats.org/officeDocument/2006/relationships/diagramQuickStyle" Target="../diagrams/quickStyle7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79.xml"/><Relationship Id="rId5" Type="http://schemas.openxmlformats.org/officeDocument/2006/relationships/diagramData" Target="../diagrams/data79.xml"/><Relationship Id="rId4" Type="http://schemas.openxmlformats.org/officeDocument/2006/relationships/image" Target="../media/image229.png"/><Relationship Id="rId9" Type="http://schemas.microsoft.com/office/2007/relationships/diagramDrawing" Target="../diagrams/drawing7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4.wm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3.wmf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3.bin"/><Relationship Id="rId4" Type="http://schemas.openxmlformats.org/officeDocument/2006/relationships/diagramLayout" Target="../diagrams/layout8.xml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24361"/>
            <a:ext cx="6705600" cy="1323439"/>
          </a:xfrm>
          <a:prstGeom prst="rect">
            <a:avLst/>
          </a:prstGeom>
          <a:noFill/>
        </p:spPr>
        <p:txBody>
          <a:bodyPr wrap="none" rtlCol="0">
            <a:prstTxWarp prst="textCanDown">
              <a:avLst/>
            </a:prstTxWarp>
            <a:spAutoFit/>
          </a:bodyPr>
          <a:lstStyle/>
          <a:p>
            <a:r>
              <a:rPr lang="en-US" sz="8000" dirty="0" smtClean="0"/>
              <a:t>SIMILARITY</a:t>
            </a:r>
            <a:endParaRPr lang="en-US" sz="8000" dirty="0"/>
          </a:p>
        </p:txBody>
      </p:sp>
      <p:pic>
        <p:nvPicPr>
          <p:cNvPr id="102404" name="Picture 4" descr="http://adarob.files.wordpress.com/2009/05/p1120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419600"/>
            <a:ext cx="1685925" cy="2250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279400" dir="5220000" sx="110000" sy="110000" kx="110000" ky="200000" algn="tl" rotWithShape="0">
              <a:srgbClr val="000000">
                <a:alpha val="14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06" name="Picture 6" descr="http://mathworld.wolfram.com/images/eps-gif/Dilation_9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6925" y="1676400"/>
            <a:ext cx="4747075" cy="2057400"/>
          </a:xfrm>
          <a:prstGeom prst="rect">
            <a:avLst/>
          </a:prstGeom>
          <a:noFill/>
        </p:spPr>
      </p:pic>
      <p:pic>
        <p:nvPicPr>
          <p:cNvPr id="102411" name="Picture 11" descr="C:\FILES\pictures (fun)\Moving Backgrounds\Sierpinski-zoom4-ani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352800"/>
            <a:ext cx="1762125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279400" dir="1920000" sx="125000" sy="125000" algn="tl" rotWithShape="0">
              <a:srgbClr val="000000">
                <a:alpha val="17000"/>
              </a:srgbClr>
            </a:outerShdw>
          </a:effectLst>
          <a:scene3d>
            <a:camera prst="orthographicFront">
              <a:rot lat="20311847" lon="149893" rev="20812535"/>
            </a:camera>
            <a:lightRig rig="contrasting" dir="t">
              <a:rot lat="0" lon="0" rev="4200000"/>
            </a:lightRig>
          </a:scene3d>
          <a:sp3d prstMaterial="metal">
            <a:bevelT w="381000" h="114300" prst="relaxedInset"/>
            <a:contourClr>
              <a:srgbClr val="969696"/>
            </a:contourClr>
          </a:sp3d>
        </p:spPr>
      </p:pic>
      <p:grpSp>
        <p:nvGrpSpPr>
          <p:cNvPr id="8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2408" name="Picture 8" descr="http://static.howstuffworks.com/gif/projection-tv-front-projectio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0" y="1524000"/>
            <a:ext cx="3048000" cy="2072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 fov="6300000">
              <a:rot lat="1897065" lon="19989460" rev="21064162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10" name="Picture 10" descr="http://www.regentsprep.org/Regents/math/geometry/GT3/Dtigers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3000" y="4800600"/>
            <a:ext cx="3424494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 fov="4200000">
              <a:rot lat="20222039" lon="20072553" rev="273166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267200" y="2924628"/>
            <a:ext cx="9144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267200" y="3276600"/>
            <a:ext cx="9144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3048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we worked with shapes that were the same size and shape, we called them CONGRUENT.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4114800" y="2743200"/>
          <a:ext cx="1306786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8" imgW="139680" imgH="126720" progId="Equation.3">
                  <p:embed/>
                </p:oleObj>
              </mc:Choice>
              <mc:Fallback>
                <p:oleObj name="Equation" r:id="rId8" imgW="139680" imgH="126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743200"/>
                        <a:ext cx="1306786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600200" y="4038600"/>
            <a:ext cx="716280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This part of the symbol means they are the same SIZE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00200" y="2362200"/>
            <a:ext cx="716280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This part of the symbol means they are the same SHAPE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76400" y="10668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2 shapes are congruent, they are the same SIZE and the same SHAPE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676400" y="5029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chapter we are going to work with things that are the same SHAPE, but NOT the same SIZE.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905000" y="3258456"/>
            <a:ext cx="6400800" cy="13824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23" grpId="0"/>
      <p:bldP spid="24" grpId="0"/>
      <p:bldP spid="26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721068" y="5791200"/>
            <a:ext cx="1066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197366" y="5136932"/>
            <a:ext cx="1066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457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Lamborghini </a:t>
            </a:r>
            <a:r>
              <a:rPr lang="en-US" dirty="0" err="1" smtClean="0"/>
              <a:t>Reventon</a:t>
            </a:r>
            <a:endParaRPr lang="en-US" dirty="0"/>
          </a:p>
        </p:txBody>
      </p:sp>
      <p:pic>
        <p:nvPicPr>
          <p:cNvPr id="3075" name="Picture 3" descr="C:\Users\Bolan\Desktop\junk\Similarity\Reventon_Fron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1676400"/>
            <a:ext cx="3433906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Bolan\Desktop\junk\Similarity\remote-control-lamborghini-reventon-car-rc-1-24-black~693073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676399"/>
            <a:ext cx="3124200" cy="229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1905000" y="11430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Top Speed: 221 mph</a:t>
            </a:r>
          </a:p>
          <a:p>
            <a:r>
              <a:rPr lang="en-US" sz="1400" dirty="0" smtClean="0"/>
              <a:t>Cost $2-5 million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638800" y="457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Lamborghini </a:t>
            </a:r>
            <a:r>
              <a:rPr lang="en-US" dirty="0" err="1" smtClean="0"/>
              <a:t>Reventon</a:t>
            </a:r>
            <a:r>
              <a:rPr lang="en-US" dirty="0" smtClean="0"/>
              <a:t> Toy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67400" y="1066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Top Speed: 8 mph</a:t>
            </a:r>
          </a:p>
          <a:p>
            <a:r>
              <a:rPr lang="en-US" sz="1400" dirty="0" smtClean="0"/>
              <a:t>Cost $40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600200" y="41148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cars are the SAME SHAPE but…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600200" y="45720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…NOT the SAME SIZE.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600200" y="51054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Geometry, this is called being SIMILAR.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600200" y="5754469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object are the same shape but do not have to be the same size.</a:t>
            </a:r>
            <a:endParaRPr lang="en-US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793120" y="2659124"/>
          <a:ext cx="102961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0" imgW="139680" imgH="75960" progId="Equation.3">
                  <p:embed/>
                </p:oleObj>
              </mc:Choice>
              <mc:Fallback>
                <p:oleObj name="Equation" r:id="rId10" imgW="139680" imgH="75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3120" y="2659124"/>
                        <a:ext cx="1029612" cy="5603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5" grpId="0"/>
      <p:bldP spid="17" grpId="0"/>
      <p:bldP spid="18" grpId="0"/>
      <p:bldP spid="20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743200" y="4267200"/>
            <a:ext cx="41148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Isosceles Triangle 9"/>
          <p:cNvSpPr/>
          <p:nvPr/>
        </p:nvSpPr>
        <p:spPr>
          <a:xfrm>
            <a:off x="2286000" y="2133600"/>
            <a:ext cx="16002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1828800"/>
            <a:ext cx="352982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3429000"/>
            <a:ext cx="33054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3429000"/>
            <a:ext cx="324128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>
            <a:off x="5791200" y="2819400"/>
            <a:ext cx="914400" cy="914400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0" y="2438400"/>
            <a:ext cx="352982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81800" y="3429000"/>
            <a:ext cx="33054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3429000"/>
            <a:ext cx="344966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743200" y="4178300"/>
          <a:ext cx="4205514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8" imgW="965160" imgH="177480" progId="Equation.3">
                  <p:embed/>
                </p:oleObj>
              </mc:Choice>
              <mc:Fallback>
                <p:oleObj name="Equation" r:id="rId8" imgW="96516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178300"/>
                        <a:ext cx="4205514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010400" y="5257800"/>
          <a:ext cx="1699972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Presentation" r:id="rId10" imgW="4570544" imgH="3427404" progId="PowerPoint.Show.12">
                  <p:embed/>
                </p:oleObj>
              </mc:Choice>
              <mc:Fallback>
                <p:oleObj name="Presentation" r:id="rId10" imgW="4570544" imgH="3427404" progId="PowerPoint.Show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5257800"/>
                        <a:ext cx="1699972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00200" y="3810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2 triangles are the same shape, but not the same size.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600200" y="990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are SIMILAR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29" dur="1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C:\FILES\pictures (fun)\gags\408068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743197"/>
            <a:ext cx="4724400" cy="34120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76400" y="381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ENLARGMENTS: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76400" y="838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When you make a photo enlargement…</a:t>
            </a:r>
            <a:endParaRPr lang="en-US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209800" y="2590800"/>
            <a:ext cx="2743200" cy="236220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209800" y="5715000"/>
            <a:ext cx="2819400" cy="7620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067050" y="5819775"/>
            <a:ext cx="5924550" cy="73342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3048000" y="2667000"/>
            <a:ext cx="5943600" cy="236220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140" name="Picture 4" descr="C:\FILES\pictures (fun)\gags\40806848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09800" y="5073649"/>
            <a:ext cx="876300" cy="632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8" name="TextBox 37"/>
          <p:cNvSpPr txBox="1"/>
          <p:nvPr/>
        </p:nvSpPr>
        <p:spPr>
          <a:xfrm>
            <a:off x="1676400" y="1447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You create a “similar” image.</a:t>
            </a:r>
            <a:endParaRPr lang="en-US" b="1" dirty="0"/>
          </a:p>
        </p:txBody>
      </p:sp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2590800" y="3352800"/>
          <a:ext cx="939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3" name="Equation" r:id="rId10" imgW="215640" imgH="177480" progId="Equation.3">
                  <p:embed/>
                </p:oleObj>
              </mc:Choice>
              <mc:Fallback>
                <p:oleObj name="Equation" r:id="rId10" imgW="21564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352800"/>
                        <a:ext cx="9398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676400" y="381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You can also create a similar image by reducing a photo.</a:t>
            </a:r>
            <a:endParaRPr lang="en-US" b="1" dirty="0"/>
          </a:p>
        </p:txBody>
      </p:sp>
      <p:pic>
        <p:nvPicPr>
          <p:cNvPr id="92163" name="Picture 3" descr="C:\FILES\pictures (fun)\gags\79%20High%20Fiving%20a%20Whale_thum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-531651"/>
            <a:ext cx="5562600" cy="731345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8" name="Picture 3" descr="C:\FILES\pictures (fun)\gags\79%20High%20Fiving%20a%20Whale_thumb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30761" y="3124200"/>
            <a:ext cx="1108439" cy="14573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659998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7086600" y="2362200"/>
          <a:ext cx="939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6" name="Equation" r:id="rId10" imgW="215640" imgH="177480" progId="Equation.3">
                  <p:embed/>
                </p:oleObj>
              </mc:Choice>
              <mc:Fallback>
                <p:oleObj name="Equation" r:id="rId10" imgW="21564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2362200"/>
                        <a:ext cx="9398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3" descr="C:\Users\Bolan\Desktop\junk\Similarity\Reventon_Fron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76400" y="1295400"/>
            <a:ext cx="3433906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C:\Users\Bolan\Desktop\junk\Similarity\remote-control-lamborghini-reventon-car-rc-1-24-black~693073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295399"/>
            <a:ext cx="3124200" cy="229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600200" y="381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real car is 48 inches high and 176 inches long.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381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toy car is 3 inches high.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762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long is it?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0" y="464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 Car</a:t>
            </a:r>
          </a:p>
          <a:p>
            <a:endParaRPr lang="en-US" dirty="0" smtClean="0"/>
          </a:p>
          <a:p>
            <a:r>
              <a:rPr lang="en-US" dirty="0" smtClean="0"/>
              <a:t>Toy Car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41910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Height	     Length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91000" y="45720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48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400" y="45720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176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4800" y="51054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3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6400" y="51054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X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343400" y="51054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638800" y="51054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29200" y="50292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29200" y="51816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934200" y="4648200"/>
          <a:ext cx="1531938" cy="420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10" imgW="647640" imgH="177480" progId="Equation.3">
                  <p:embed/>
                </p:oleObj>
              </mc:Choice>
              <mc:Fallback>
                <p:oleObj name="Equation" r:id="rId10" imgW="6476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4648200"/>
                        <a:ext cx="1531938" cy="420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7315200" y="5105400"/>
          <a:ext cx="960438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12" imgW="406080" imgH="177480" progId="Equation.3">
                  <p:embed/>
                </p:oleObj>
              </mc:Choice>
              <mc:Fallback>
                <p:oleObj name="Equation" r:id="rId12" imgW="40608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105400"/>
                        <a:ext cx="960438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5943600" y="3657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 inches long.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600200" y="381000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A </a:t>
            </a:r>
            <a:r>
              <a:rPr lang="en-US" sz="2400" b="1" u="sng" dirty="0"/>
              <a:t>ratio</a:t>
            </a:r>
            <a:r>
              <a:rPr lang="en-US" sz="2400" b="1" dirty="0"/>
              <a:t> is a comparison between two numbers</a:t>
            </a:r>
            <a:r>
              <a:rPr lang="en-US" sz="4400" b="1" dirty="0"/>
              <a:t>  </a:t>
            </a:r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4419600" y="18288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>
                <a:solidFill>
                  <a:srgbClr val="FFFF00"/>
                </a:solidFill>
              </a:rPr>
              <a:t>Or</a:t>
            </a:r>
            <a:endParaRPr lang="en-US" sz="4400" b="1" dirty="0">
              <a:solidFill>
                <a:srgbClr val="CC00CC"/>
              </a:solidFill>
            </a:endParaRPr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1676400" y="3200400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These </a:t>
            </a:r>
            <a:r>
              <a:rPr lang="en-US" sz="2400" b="1" u="sng" dirty="0"/>
              <a:t>ratios</a:t>
            </a:r>
            <a:r>
              <a:rPr lang="en-US" sz="2400" b="1" dirty="0"/>
              <a:t> are read as “three to four”.</a:t>
            </a:r>
            <a:r>
              <a:rPr lang="en-US" sz="4400" b="1" dirty="0"/>
              <a:t>  </a:t>
            </a:r>
          </a:p>
        </p:txBody>
      </p:sp>
      <p:graphicFrame>
        <p:nvGraphicFramePr>
          <p:cNvPr id="69648" name="Object 16"/>
          <p:cNvGraphicFramePr>
            <a:graphicFrameLocks noGrp="1" noChangeAspect="1"/>
          </p:cNvGraphicFramePr>
          <p:nvPr>
            <p:ph/>
          </p:nvPr>
        </p:nvGraphicFramePr>
        <p:xfrm>
          <a:off x="3581400" y="1447800"/>
          <a:ext cx="50323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3" imgW="152280" imgH="393480" progId="Equation.3">
                  <p:embed/>
                </p:oleObj>
              </mc:Choice>
              <mc:Fallback>
                <p:oleObj name="Equation" r:id="rId3" imgW="1522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447800"/>
                        <a:ext cx="503238" cy="12954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50" name="Object 18"/>
          <p:cNvGraphicFramePr>
            <a:graphicFrameLocks noChangeAspect="1"/>
          </p:cNvGraphicFramePr>
          <p:nvPr/>
        </p:nvGraphicFramePr>
        <p:xfrm>
          <a:off x="5140325" y="1711325"/>
          <a:ext cx="100647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Equation" r:id="rId5" imgW="304560" imgH="203040" progId="Equation.3">
                  <p:embed/>
                </p:oleObj>
              </mc:Choice>
              <mc:Fallback>
                <p:oleObj name="Equation" r:id="rId5" imgW="3045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1711325"/>
                        <a:ext cx="1006475" cy="6667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52" name="Rectangle 20"/>
          <p:cNvSpPr>
            <a:spLocks noChangeArrowheads="1"/>
          </p:cNvSpPr>
          <p:nvPr/>
        </p:nvSpPr>
        <p:spPr bwMode="auto">
          <a:xfrm>
            <a:off x="1828800" y="44196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A ratio can also be represented with an equivalent decimal</a:t>
            </a:r>
            <a:r>
              <a:rPr lang="en-US" sz="4400" b="1"/>
              <a:t>   0.75 </a:t>
            </a:r>
          </a:p>
        </p:txBody>
      </p:sp>
      <p:grpSp>
        <p:nvGrpSpPr>
          <p:cNvPr id="1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Rectangle 12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6" name="Diagram 15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  <p:bldP spid="69644" grpId="0"/>
      <p:bldP spid="69645" grpId="0"/>
      <p:bldP spid="696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1600200" y="3810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u="sng" dirty="0"/>
              <a:t>Ratios</a:t>
            </a:r>
            <a:r>
              <a:rPr lang="en-US" sz="2400" b="1" dirty="0"/>
              <a:t> should be written in simplest form </a:t>
            </a:r>
            <a:endParaRPr lang="en-US" sz="4400" b="1" dirty="0"/>
          </a:p>
        </p:txBody>
      </p:sp>
      <p:graphicFrame>
        <p:nvGraphicFramePr>
          <p:cNvPr id="70671" name="Object 15"/>
          <p:cNvGraphicFramePr>
            <a:graphicFrameLocks noGrp="1" noChangeAspect="1"/>
          </p:cNvGraphicFramePr>
          <p:nvPr>
            <p:ph/>
          </p:nvPr>
        </p:nvGraphicFramePr>
        <p:xfrm>
          <a:off x="1905000" y="1676400"/>
          <a:ext cx="560388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Equation" r:id="rId3" imgW="203040" imgH="393480" progId="Equation.3">
                  <p:embed/>
                </p:oleObj>
              </mc:Choice>
              <mc:Fallback>
                <p:oleObj name="Equation" r:id="rId3" imgW="2030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676400"/>
                        <a:ext cx="560388" cy="1085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73" name="Object 17"/>
          <p:cNvGraphicFramePr>
            <a:graphicFrameLocks noChangeAspect="1"/>
          </p:cNvGraphicFramePr>
          <p:nvPr/>
        </p:nvGraphicFramePr>
        <p:xfrm>
          <a:off x="3236913" y="2020888"/>
          <a:ext cx="9461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Equation" r:id="rId5" imgW="342720" imgH="177480" progId="Equation.3">
                  <p:embed/>
                </p:oleObj>
              </mc:Choice>
              <mc:Fallback>
                <p:oleObj name="Equation" r:id="rId5" imgW="3427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13" y="2020888"/>
                        <a:ext cx="946150" cy="4905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74" name="Object 18"/>
          <p:cNvGraphicFramePr>
            <a:graphicFrameLocks noChangeAspect="1"/>
          </p:cNvGraphicFramePr>
          <p:nvPr/>
        </p:nvGraphicFramePr>
        <p:xfrm>
          <a:off x="1974850" y="3095625"/>
          <a:ext cx="420688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Equation" r:id="rId7" imgW="152280" imgH="393480" progId="Equation.3">
                  <p:embed/>
                </p:oleObj>
              </mc:Choice>
              <mc:Fallback>
                <p:oleObj name="Equation" r:id="rId7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4850" y="3095625"/>
                        <a:ext cx="420688" cy="10858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75" name="Object 19"/>
          <p:cNvGraphicFramePr>
            <a:graphicFrameLocks noChangeAspect="1"/>
          </p:cNvGraphicFramePr>
          <p:nvPr/>
        </p:nvGraphicFramePr>
        <p:xfrm>
          <a:off x="3287713" y="3324225"/>
          <a:ext cx="7715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9" imgW="279360" imgH="177480" progId="Equation.3">
                  <p:embed/>
                </p:oleObj>
              </mc:Choice>
              <mc:Fallback>
                <p:oleObj name="Equation" r:id="rId9" imgW="2793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3" y="3324225"/>
                        <a:ext cx="771525" cy="4905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77" name="Rectangle 21"/>
          <p:cNvSpPr>
            <a:spLocks noChangeArrowheads="1"/>
          </p:cNvSpPr>
          <p:nvPr/>
        </p:nvSpPr>
        <p:spPr bwMode="auto">
          <a:xfrm>
            <a:off x="4572000" y="1828800"/>
            <a:ext cx="426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In other words, if you have either of these for an answer . . .   </a:t>
            </a:r>
          </a:p>
        </p:txBody>
      </p:sp>
      <p:sp>
        <p:nvSpPr>
          <p:cNvPr id="70678" name="Rectangle 22"/>
          <p:cNvSpPr>
            <a:spLocks noChangeArrowheads="1"/>
          </p:cNvSpPr>
          <p:nvPr/>
        </p:nvSpPr>
        <p:spPr bwMode="auto">
          <a:xfrm>
            <a:off x="4572000" y="3124200"/>
            <a:ext cx="464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Then you should change it (reduce) to one of these.   </a:t>
            </a:r>
          </a:p>
        </p:txBody>
      </p:sp>
      <p:grpSp>
        <p:nvGrpSpPr>
          <p:cNvPr id="1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Rectangle 12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6" name="Diagram 15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7" grpId="0"/>
      <p:bldP spid="706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1600200" y="304800"/>
            <a:ext cx="7543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Reduce these ratios</a:t>
            </a:r>
            <a:br>
              <a:rPr lang="en-US" sz="2400" b="1" dirty="0"/>
            </a:br>
            <a:r>
              <a:rPr lang="en-US" sz="2400" b="1" dirty="0"/>
              <a:t> 1.			2.			3.			</a:t>
            </a:r>
            <a:endParaRPr lang="en-US" sz="4400" b="1" dirty="0"/>
          </a:p>
        </p:txBody>
      </p:sp>
      <p:graphicFrame>
        <p:nvGraphicFramePr>
          <p:cNvPr id="101391" name="Object 15"/>
          <p:cNvGraphicFramePr>
            <a:graphicFrameLocks noChangeAspect="1"/>
          </p:cNvGraphicFramePr>
          <p:nvPr/>
        </p:nvGraphicFramePr>
        <p:xfrm>
          <a:off x="2514600" y="1219200"/>
          <a:ext cx="390689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0" name="Equation" r:id="rId3" imgW="228600" imgH="177480" progId="Equation.3">
                  <p:embed/>
                </p:oleObj>
              </mc:Choice>
              <mc:Fallback>
                <p:oleObj name="Equation" r:id="rId3" imgW="2286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219200"/>
                        <a:ext cx="390689" cy="3048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3" name="Object 17"/>
          <p:cNvGraphicFramePr>
            <a:graphicFrameLocks noChangeAspect="1"/>
          </p:cNvGraphicFramePr>
          <p:nvPr/>
        </p:nvGraphicFramePr>
        <p:xfrm>
          <a:off x="2514600" y="1676400"/>
          <a:ext cx="390689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1" name="Equation" r:id="rId5" imgW="228600" imgH="177480" progId="Equation.3">
                  <p:embed/>
                </p:oleObj>
              </mc:Choice>
              <mc:Fallback>
                <p:oleObj name="Equation" r:id="rId5" imgW="2286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676400"/>
                        <a:ext cx="390689" cy="3048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4419600" y="2341562"/>
            <a:ext cx="2362200" cy="14652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/>
              <a:t>First, the units must be the same, so either convert days to weeks or weeks to days</a:t>
            </a:r>
          </a:p>
        </p:txBody>
      </p:sp>
      <p:graphicFrame>
        <p:nvGraphicFramePr>
          <p:cNvPr id="101397" name="Object 21"/>
          <p:cNvGraphicFramePr>
            <a:graphicFrameLocks noChangeAspect="1"/>
          </p:cNvGraphicFramePr>
          <p:nvPr/>
        </p:nvGraphicFramePr>
        <p:xfrm>
          <a:off x="4495800" y="4094162"/>
          <a:ext cx="1314450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" name="Equation" r:id="rId7" imgW="507960" imgH="419040" progId="Equation.3">
                  <p:embed/>
                </p:oleObj>
              </mc:Choice>
              <mc:Fallback>
                <p:oleObj name="Equation" r:id="rId7" imgW="507960" imgH="419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094162"/>
                        <a:ext cx="1314450" cy="10874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8" name="Object 22"/>
          <p:cNvGraphicFramePr>
            <a:graphicFrameLocks noChangeAspect="1"/>
          </p:cNvGraphicFramePr>
          <p:nvPr/>
        </p:nvGraphicFramePr>
        <p:xfrm>
          <a:off x="5943600" y="4094161"/>
          <a:ext cx="914400" cy="1094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" name="Equation" r:id="rId9" imgW="330120" imgH="393480" progId="Equation.3">
                  <p:embed/>
                </p:oleObj>
              </mc:Choice>
              <mc:Fallback>
                <p:oleObj name="Equation" r:id="rId9" imgW="33012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094161"/>
                        <a:ext cx="914400" cy="109456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9" name="Object 23"/>
          <p:cNvGraphicFramePr>
            <a:graphicFrameLocks noChangeAspect="1"/>
          </p:cNvGraphicFramePr>
          <p:nvPr/>
        </p:nvGraphicFramePr>
        <p:xfrm>
          <a:off x="7543800" y="2286000"/>
          <a:ext cx="557213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4" name="Equation" r:id="rId11" imgW="215640" imgH="393480" progId="Equation.3">
                  <p:embed/>
                </p:oleObj>
              </mc:Choice>
              <mc:Fallback>
                <p:oleObj name="Equation" r:id="rId11" imgW="21564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286000"/>
                        <a:ext cx="557213" cy="10223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0" name="Object 24"/>
          <p:cNvGraphicFramePr>
            <a:graphicFrameLocks noChangeAspect="1"/>
          </p:cNvGraphicFramePr>
          <p:nvPr/>
        </p:nvGraphicFramePr>
        <p:xfrm>
          <a:off x="8164513" y="2286000"/>
          <a:ext cx="68897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Equation" r:id="rId13" imgW="266400" imgH="393480" progId="Equation.3">
                  <p:embed/>
                </p:oleObj>
              </mc:Choice>
              <mc:Fallback>
                <p:oleObj name="Equation" r:id="rId13" imgW="266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4513" y="2286000"/>
                        <a:ext cx="688975" cy="102235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401" name="Text Box 25"/>
          <p:cNvSpPr txBox="1">
            <a:spLocks noChangeArrowheads="1"/>
          </p:cNvSpPr>
          <p:nvPr/>
        </p:nvSpPr>
        <p:spPr bwMode="auto">
          <a:xfrm>
            <a:off x="1905000" y="2209800"/>
            <a:ext cx="2362200" cy="11906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dirty="0"/>
              <a:t>Divide top and bottom by the greatest common factor</a:t>
            </a:r>
          </a:p>
        </p:txBody>
      </p:sp>
      <p:grpSp>
        <p:nvGrpSpPr>
          <p:cNvPr id="19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Rectangle 19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3" name="Diagram 22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1981200" y="1066800"/>
          <a:ext cx="5715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Equation" r:id="rId20" imgW="241200" imgH="419040" progId="Equation.DSMT4">
                  <p:embed/>
                </p:oleObj>
              </mc:Choice>
              <mc:Fallback>
                <p:oleObj name="Equation" r:id="rId20" imgW="241200" imgH="419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066800"/>
                        <a:ext cx="571500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2"/>
          <p:cNvGraphicFramePr>
            <a:graphicFrameLocks noChangeAspect="1"/>
          </p:cNvGraphicFramePr>
          <p:nvPr/>
        </p:nvGraphicFramePr>
        <p:xfrm>
          <a:off x="3200400" y="1143000"/>
          <a:ext cx="66198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Equation" r:id="rId22" imgW="279360" imgH="419040" progId="Equation.DSMT4">
                  <p:embed/>
                </p:oleObj>
              </mc:Choice>
              <mc:Fallback>
                <p:oleObj name="Equation" r:id="rId22" imgW="279360" imgH="4190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143000"/>
                        <a:ext cx="661988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2"/>
          <p:cNvGraphicFramePr>
            <a:graphicFrameLocks noChangeAspect="1"/>
          </p:cNvGraphicFramePr>
          <p:nvPr/>
        </p:nvGraphicFramePr>
        <p:xfrm>
          <a:off x="4724400" y="1128712"/>
          <a:ext cx="1563688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Equation" r:id="rId24" imgW="660240" imgH="457200" progId="Equation.DSMT4">
                  <p:embed/>
                </p:oleObj>
              </mc:Choice>
              <mc:Fallback>
                <p:oleObj name="Equation" r:id="rId24" imgW="660240" imgH="4572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128712"/>
                        <a:ext cx="1563688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2"/>
          <p:cNvGraphicFramePr>
            <a:graphicFrameLocks noChangeAspect="1"/>
          </p:cNvGraphicFramePr>
          <p:nvPr/>
        </p:nvGraphicFramePr>
        <p:xfrm>
          <a:off x="7315200" y="1143000"/>
          <a:ext cx="1563688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Equation" r:id="rId26" imgW="660240" imgH="457200" progId="Equation.DSMT4">
                  <p:embed/>
                </p:oleObj>
              </mc:Choice>
              <mc:Fallback>
                <p:oleObj name="Equation" r:id="rId26" imgW="660240" imgH="4572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1143000"/>
                        <a:ext cx="1563688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14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13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013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013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013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013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1014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6" grpId="0"/>
      <p:bldP spid="1014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/>
          <p:cNvCxnSpPr/>
          <p:nvPr/>
        </p:nvCxnSpPr>
        <p:spPr>
          <a:xfrm>
            <a:off x="3657600" y="2438400"/>
            <a:ext cx="3200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20" name="Line 20"/>
          <p:cNvSpPr>
            <a:spLocks noChangeShapeType="1"/>
          </p:cNvSpPr>
          <p:nvPr/>
        </p:nvSpPr>
        <p:spPr bwMode="auto">
          <a:xfrm>
            <a:off x="3733800" y="2590800"/>
            <a:ext cx="457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1" name="Text Box 21"/>
          <p:cNvSpPr txBox="1">
            <a:spLocks noChangeArrowheads="1"/>
          </p:cNvSpPr>
          <p:nvPr/>
        </p:nvSpPr>
        <p:spPr bwMode="auto">
          <a:xfrm>
            <a:off x="3581400" y="2209800"/>
            <a:ext cx="372218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102422" name="Text Box 22"/>
          <p:cNvSpPr txBox="1">
            <a:spLocks noChangeArrowheads="1"/>
          </p:cNvSpPr>
          <p:nvPr/>
        </p:nvSpPr>
        <p:spPr bwMode="auto">
          <a:xfrm>
            <a:off x="6705600" y="2209800"/>
            <a:ext cx="34657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B</a:t>
            </a:r>
          </a:p>
        </p:txBody>
      </p:sp>
      <p:sp>
        <p:nvSpPr>
          <p:cNvPr id="102423" name="Text Box 23"/>
          <p:cNvSpPr txBox="1">
            <a:spLocks noChangeArrowheads="1"/>
          </p:cNvSpPr>
          <p:nvPr/>
        </p:nvSpPr>
        <p:spPr bwMode="auto">
          <a:xfrm>
            <a:off x="8153400" y="2209800"/>
            <a:ext cx="343364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C</a:t>
            </a:r>
          </a:p>
        </p:txBody>
      </p:sp>
      <p:sp>
        <p:nvSpPr>
          <p:cNvPr id="102424" name="Text Box 24"/>
          <p:cNvSpPr txBox="1">
            <a:spLocks noChangeArrowheads="1"/>
          </p:cNvSpPr>
          <p:nvPr/>
        </p:nvSpPr>
        <p:spPr bwMode="auto">
          <a:xfrm>
            <a:off x="1566862" y="765175"/>
            <a:ext cx="6024406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/>
              <a:t>Use the </a:t>
            </a:r>
            <a:r>
              <a:rPr lang="en-US" sz="2400" b="1" dirty="0" smtClean="0"/>
              <a:t>given </a:t>
            </a:r>
            <a:r>
              <a:rPr lang="en-US" sz="2400" b="1" dirty="0"/>
              <a:t>ratio to find the length:</a:t>
            </a:r>
          </a:p>
        </p:txBody>
      </p:sp>
      <p:sp>
        <p:nvSpPr>
          <p:cNvPr id="102425" name="Text Box 25"/>
          <p:cNvSpPr txBox="1">
            <a:spLocks noChangeArrowheads="1"/>
          </p:cNvSpPr>
          <p:nvPr/>
        </p:nvSpPr>
        <p:spPr bwMode="auto">
          <a:xfrm>
            <a:off x="1566862" y="1295400"/>
            <a:ext cx="7500938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	4</a:t>
            </a:r>
            <a:r>
              <a:rPr lang="en-US" sz="2400" b="1" dirty="0"/>
              <a:t>.    The ratio of AB:BC is 2:1.  AC has </a:t>
            </a:r>
            <a:r>
              <a:rPr lang="en-US" sz="2400" b="1" dirty="0" smtClean="0"/>
              <a:t>			a length </a:t>
            </a:r>
            <a:r>
              <a:rPr lang="en-US" sz="2400" b="1" dirty="0"/>
              <a:t>of 12.</a:t>
            </a:r>
            <a:r>
              <a:rPr lang="en-US" sz="2400" dirty="0"/>
              <a:t> </a:t>
            </a:r>
            <a:endParaRPr lang="en-US" sz="2400" b="1" dirty="0"/>
          </a:p>
        </p:txBody>
      </p:sp>
      <p:sp>
        <p:nvSpPr>
          <p:cNvPr id="102426" name="Line 26"/>
          <p:cNvSpPr>
            <a:spLocks noChangeShapeType="1"/>
          </p:cNvSpPr>
          <p:nvPr/>
        </p:nvSpPr>
        <p:spPr bwMode="auto">
          <a:xfrm>
            <a:off x="6858000" y="2590800"/>
            <a:ext cx="1447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7" name="Text Box 27"/>
          <p:cNvSpPr txBox="1">
            <a:spLocks noChangeArrowheads="1"/>
          </p:cNvSpPr>
          <p:nvPr/>
        </p:nvSpPr>
        <p:spPr bwMode="auto">
          <a:xfrm>
            <a:off x="1600200" y="3019425"/>
            <a:ext cx="192392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First Method:</a:t>
            </a:r>
          </a:p>
        </p:txBody>
      </p:sp>
      <p:sp>
        <p:nvSpPr>
          <p:cNvPr id="102428" name="Text Box 28"/>
          <p:cNvSpPr txBox="1">
            <a:spLocks noChangeArrowheads="1"/>
          </p:cNvSpPr>
          <p:nvPr/>
        </p:nvSpPr>
        <p:spPr bwMode="auto">
          <a:xfrm>
            <a:off x="1600200" y="3473668"/>
            <a:ext cx="3276600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Set each part equal to it’s part of the ratio times x</a:t>
            </a:r>
          </a:p>
        </p:txBody>
      </p:sp>
      <p:sp>
        <p:nvSpPr>
          <p:cNvPr id="102429" name="Text Box 29"/>
          <p:cNvSpPr txBox="1">
            <a:spLocks noChangeArrowheads="1"/>
          </p:cNvSpPr>
          <p:nvPr/>
        </p:nvSpPr>
        <p:spPr bwMode="auto">
          <a:xfrm>
            <a:off x="5105400" y="2133600"/>
            <a:ext cx="5334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2x</a:t>
            </a:r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7315200" y="2117725"/>
            <a:ext cx="5334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1x</a:t>
            </a:r>
          </a:p>
        </p:txBody>
      </p:sp>
      <p:sp>
        <p:nvSpPr>
          <p:cNvPr id="102431" name="Line 31"/>
          <p:cNvSpPr>
            <a:spLocks noChangeShapeType="1"/>
          </p:cNvSpPr>
          <p:nvPr/>
        </p:nvSpPr>
        <p:spPr bwMode="auto">
          <a:xfrm>
            <a:off x="3657600" y="2819400"/>
            <a:ext cx="4648200" cy="0"/>
          </a:xfrm>
          <a:prstGeom prst="line">
            <a:avLst/>
          </a:prstGeom>
          <a:noFill/>
          <a:ln w="12700" cap="sq">
            <a:solidFill>
              <a:srgbClr val="0000CC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5867400" y="2819400"/>
            <a:ext cx="466725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CC"/>
                </a:solidFill>
              </a:rPr>
              <a:t>12</a:t>
            </a:r>
          </a:p>
        </p:txBody>
      </p:sp>
      <p:sp>
        <p:nvSpPr>
          <p:cNvPr id="102433" name="Text Box 33"/>
          <p:cNvSpPr txBox="1">
            <a:spLocks noChangeArrowheads="1"/>
          </p:cNvSpPr>
          <p:nvPr/>
        </p:nvSpPr>
        <p:spPr bwMode="auto">
          <a:xfrm>
            <a:off x="1600200" y="4419600"/>
            <a:ext cx="32766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Then set the sum of the parts equal to the full length.</a:t>
            </a:r>
          </a:p>
        </p:txBody>
      </p:sp>
      <p:graphicFrame>
        <p:nvGraphicFramePr>
          <p:cNvPr id="102434" name="Object 34"/>
          <p:cNvGraphicFramePr>
            <a:graphicFrameLocks noGrp="1" noChangeAspect="1"/>
          </p:cNvGraphicFramePr>
          <p:nvPr>
            <p:ph/>
          </p:nvPr>
        </p:nvGraphicFramePr>
        <p:xfrm>
          <a:off x="5638800" y="3505200"/>
          <a:ext cx="16764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Equation" r:id="rId3" imgW="761760" imgH="177480" progId="Equation.3">
                  <p:embed/>
                </p:oleObj>
              </mc:Choice>
              <mc:Fallback>
                <p:oleObj name="Equation" r:id="rId3" imgW="76176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505200"/>
                        <a:ext cx="1676400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6" name="Text Box 36"/>
          <p:cNvSpPr txBox="1">
            <a:spLocks noChangeArrowheads="1"/>
          </p:cNvSpPr>
          <p:nvPr/>
        </p:nvSpPr>
        <p:spPr bwMode="auto">
          <a:xfrm>
            <a:off x="1524000" y="2057400"/>
            <a:ext cx="9525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AB = ?</a:t>
            </a:r>
          </a:p>
        </p:txBody>
      </p:sp>
      <p:sp>
        <p:nvSpPr>
          <p:cNvPr id="102437" name="Text Box 37"/>
          <p:cNvSpPr txBox="1">
            <a:spLocks noChangeArrowheads="1"/>
          </p:cNvSpPr>
          <p:nvPr/>
        </p:nvSpPr>
        <p:spPr bwMode="auto">
          <a:xfrm>
            <a:off x="1524000" y="2438400"/>
            <a:ext cx="92044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BC = ?</a:t>
            </a:r>
          </a:p>
        </p:txBody>
      </p:sp>
      <p:sp>
        <p:nvSpPr>
          <p:cNvPr id="102438" name="Text Box 38"/>
          <p:cNvSpPr txBox="1">
            <a:spLocks noChangeArrowheads="1"/>
          </p:cNvSpPr>
          <p:nvPr/>
        </p:nvSpPr>
        <p:spPr bwMode="auto">
          <a:xfrm>
            <a:off x="1600200" y="5486400"/>
            <a:ext cx="32766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Solve for x.</a:t>
            </a:r>
          </a:p>
        </p:txBody>
      </p:sp>
      <p:graphicFrame>
        <p:nvGraphicFramePr>
          <p:cNvPr id="102440" name="Object 40"/>
          <p:cNvGraphicFramePr>
            <a:graphicFrameLocks noChangeAspect="1"/>
          </p:cNvGraphicFramePr>
          <p:nvPr/>
        </p:nvGraphicFramePr>
        <p:xfrm>
          <a:off x="6248400" y="3962400"/>
          <a:ext cx="10604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5" imgW="482400" imgH="177480" progId="Equation.3">
                  <p:embed/>
                </p:oleObj>
              </mc:Choice>
              <mc:Fallback>
                <p:oleObj name="Equation" r:id="rId5" imgW="4824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962400"/>
                        <a:ext cx="1060450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1" name="Object 41"/>
          <p:cNvGraphicFramePr>
            <a:graphicFrameLocks noChangeAspect="1"/>
          </p:cNvGraphicFramePr>
          <p:nvPr/>
        </p:nvGraphicFramePr>
        <p:xfrm>
          <a:off x="6400800" y="4419600"/>
          <a:ext cx="7810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7" imgW="355320" imgH="177480" progId="Equation.3">
                  <p:embed/>
                </p:oleObj>
              </mc:Choice>
              <mc:Fallback>
                <p:oleObj name="Equation" r:id="rId7" imgW="3553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419600"/>
                        <a:ext cx="781050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2" name="Text Box 42"/>
          <p:cNvSpPr txBox="1">
            <a:spLocks noChangeArrowheads="1"/>
          </p:cNvSpPr>
          <p:nvPr/>
        </p:nvSpPr>
        <p:spPr bwMode="auto">
          <a:xfrm>
            <a:off x="1600200" y="6003925"/>
            <a:ext cx="32766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Plug the value for x into the lengths</a:t>
            </a:r>
          </a:p>
        </p:txBody>
      </p:sp>
      <p:sp>
        <p:nvSpPr>
          <p:cNvPr id="102443" name="Text Box 43"/>
          <p:cNvSpPr txBox="1">
            <a:spLocks noChangeArrowheads="1"/>
          </p:cNvSpPr>
          <p:nvPr/>
        </p:nvSpPr>
        <p:spPr bwMode="auto">
          <a:xfrm>
            <a:off x="2209800" y="2057400"/>
            <a:ext cx="533400" cy="396875"/>
          </a:xfrm>
          <a:prstGeom prst="rect">
            <a:avLst/>
          </a:prstGeom>
          <a:solidFill>
            <a:schemeClr val="tx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02444" name="Text Box 44"/>
          <p:cNvSpPr txBox="1">
            <a:spLocks noChangeArrowheads="1"/>
          </p:cNvSpPr>
          <p:nvPr/>
        </p:nvSpPr>
        <p:spPr bwMode="auto">
          <a:xfrm>
            <a:off x="2209800" y="2438400"/>
            <a:ext cx="533400" cy="396875"/>
          </a:xfrm>
          <a:prstGeom prst="rect">
            <a:avLst/>
          </a:prstGeom>
          <a:solidFill>
            <a:schemeClr val="tx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2446" name="Text Box 46"/>
          <p:cNvSpPr txBox="1">
            <a:spLocks noChangeArrowheads="1"/>
          </p:cNvSpPr>
          <p:nvPr/>
        </p:nvSpPr>
        <p:spPr bwMode="auto">
          <a:xfrm>
            <a:off x="4572000" y="3124200"/>
            <a:ext cx="2199641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Second Method:</a:t>
            </a:r>
          </a:p>
        </p:txBody>
      </p:sp>
      <p:sp>
        <p:nvSpPr>
          <p:cNvPr id="102447" name="Text Box 47"/>
          <p:cNvSpPr txBox="1">
            <a:spLocks noChangeArrowheads="1"/>
          </p:cNvSpPr>
          <p:nvPr/>
        </p:nvSpPr>
        <p:spPr bwMode="auto">
          <a:xfrm>
            <a:off x="4572000" y="3581400"/>
            <a:ext cx="41148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If the ratio is 2:1, then the segment can be divided into 3 parts</a:t>
            </a:r>
          </a:p>
        </p:txBody>
      </p:sp>
      <p:sp>
        <p:nvSpPr>
          <p:cNvPr id="102449" name="Oval 49"/>
          <p:cNvSpPr>
            <a:spLocks noChangeArrowheads="1"/>
          </p:cNvSpPr>
          <p:nvPr/>
        </p:nvSpPr>
        <p:spPr bwMode="auto">
          <a:xfrm>
            <a:off x="3626068" y="2483068"/>
            <a:ext cx="228600" cy="22860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1" name="Oval 51"/>
          <p:cNvSpPr>
            <a:spLocks noChangeArrowheads="1"/>
          </p:cNvSpPr>
          <p:nvPr/>
        </p:nvSpPr>
        <p:spPr bwMode="auto">
          <a:xfrm>
            <a:off x="6752898" y="2483068"/>
            <a:ext cx="228600" cy="22860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2" name="Text Box 52"/>
          <p:cNvSpPr txBox="1">
            <a:spLocks noChangeArrowheads="1"/>
          </p:cNvSpPr>
          <p:nvPr/>
        </p:nvSpPr>
        <p:spPr bwMode="auto">
          <a:xfrm>
            <a:off x="4495800" y="4724400"/>
            <a:ext cx="41148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To find the length of each segment divide the whole by how many there are</a:t>
            </a:r>
          </a:p>
        </p:txBody>
      </p:sp>
      <p:graphicFrame>
        <p:nvGraphicFramePr>
          <p:cNvPr id="102453" name="Object 53"/>
          <p:cNvGraphicFramePr>
            <a:graphicFrameLocks noChangeAspect="1"/>
          </p:cNvGraphicFramePr>
          <p:nvPr/>
        </p:nvGraphicFramePr>
        <p:xfrm>
          <a:off x="4648200" y="5791200"/>
          <a:ext cx="13414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9" imgW="609480" imgH="177480" progId="Equation.3">
                  <p:embed/>
                </p:oleObj>
              </mc:Choice>
              <mc:Fallback>
                <p:oleObj name="Equation" r:id="rId9" imgW="60948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5791200"/>
                        <a:ext cx="1341438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4" name="Oval 54"/>
          <p:cNvSpPr>
            <a:spLocks noChangeArrowheads="1"/>
          </p:cNvSpPr>
          <p:nvPr/>
        </p:nvSpPr>
        <p:spPr bwMode="auto">
          <a:xfrm>
            <a:off x="8213834" y="2483068"/>
            <a:ext cx="228600" cy="22860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8" name="Rectangle 37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1" name="Diagram 40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4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2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24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24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024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024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24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24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024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2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024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1024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1024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9" dur="1"/>
                                        <p:tgtEl>
                                          <p:spTgt spid="102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2" dur="1"/>
                                        <p:tgtEl>
                                          <p:spTgt spid="1024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5" dur="1"/>
                                        <p:tgtEl>
                                          <p:spTgt spid="1024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8" dur="1"/>
                                        <p:tgtEl>
                                          <p:spTgt spid="1024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1" dur="1"/>
                                        <p:tgtEl>
                                          <p:spTgt spid="1024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4" dur="1"/>
                                        <p:tgtEl>
                                          <p:spTgt spid="1024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97" dur="1"/>
                                        <p:tgtEl>
                                          <p:spTgt spid="1024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00" dur="1"/>
                                        <p:tgtEl>
                                          <p:spTgt spid="1024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1024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1" dur="1" fill="hold"/>
                                        <p:tgtEl>
                                          <p:spTgt spid="1024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6" dur="1" fill="hold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1" dur="1" fill="hold"/>
                                        <p:tgtEl>
                                          <p:spTgt spid="1024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7" grpId="0"/>
      <p:bldP spid="102427" grpId="1"/>
      <p:bldP spid="102428" grpId="0"/>
      <p:bldP spid="102428" grpId="1"/>
      <p:bldP spid="102429" grpId="0"/>
      <p:bldP spid="102430" grpId="0"/>
      <p:bldP spid="102431" grpId="0" animBg="1"/>
      <p:bldP spid="102432" grpId="0"/>
      <p:bldP spid="102433" grpId="0"/>
      <p:bldP spid="102433" grpId="1"/>
      <p:bldP spid="102436" grpId="0"/>
      <p:bldP spid="102437" grpId="0"/>
      <p:bldP spid="102438" grpId="0"/>
      <p:bldP spid="102438" grpId="1"/>
      <p:bldP spid="102442" grpId="0"/>
      <p:bldP spid="102442" grpId="1"/>
      <p:bldP spid="102443" grpId="0" animBg="1"/>
      <p:bldP spid="102444" grpId="0" animBg="1"/>
      <p:bldP spid="102446" grpId="0"/>
      <p:bldP spid="102447" grpId="0"/>
      <p:bldP spid="1024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9" name="Picture 3" descr="C:\Users\Bolan\Desktop\proportions\81%20glass%20balc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7848600" cy="7392924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Line 6"/>
          <p:cNvSpPr>
            <a:spLocks noChangeShapeType="1"/>
          </p:cNvSpPr>
          <p:nvPr/>
        </p:nvSpPr>
        <p:spPr bwMode="auto">
          <a:xfrm>
            <a:off x="3733800" y="2590800"/>
            <a:ext cx="457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3581400" y="2209800"/>
            <a:ext cx="372218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5791200" y="2209800"/>
            <a:ext cx="34657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B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8153400" y="2209800"/>
            <a:ext cx="343364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C</a:t>
            </a: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1752600" y="688975"/>
            <a:ext cx="6024406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/>
              <a:t>Use </a:t>
            </a:r>
            <a:r>
              <a:rPr lang="en-US" sz="2400" b="1" dirty="0" smtClean="0"/>
              <a:t>the </a:t>
            </a:r>
            <a:r>
              <a:rPr lang="en-US" sz="2400" b="1" dirty="0"/>
              <a:t>given ratio to find the length:</a:t>
            </a: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1447800" y="1219200"/>
            <a:ext cx="76200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	5</a:t>
            </a:r>
            <a:r>
              <a:rPr lang="en-US" sz="2400" b="1" dirty="0"/>
              <a:t>.    The ratio of AB:BC is 5:7.  AC has a </a:t>
            </a:r>
            <a:r>
              <a:rPr lang="en-US" sz="2400" b="1" dirty="0" smtClean="0"/>
              <a:t>		length </a:t>
            </a:r>
            <a:r>
              <a:rPr lang="en-US" sz="2400" b="1" dirty="0"/>
              <a:t>of 36.</a:t>
            </a:r>
            <a:r>
              <a:rPr lang="en-US" sz="2400" dirty="0"/>
              <a:t> </a:t>
            </a:r>
            <a:endParaRPr lang="en-US" sz="2400" b="1" dirty="0"/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>
            <a:off x="5943600" y="2590800"/>
            <a:ext cx="23622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4648200" y="2193925"/>
            <a:ext cx="5334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5x</a:t>
            </a:r>
          </a:p>
        </p:txBody>
      </p:sp>
      <p:sp>
        <p:nvSpPr>
          <p:cNvPr id="103440" name="Text Box 16"/>
          <p:cNvSpPr txBox="1">
            <a:spLocks noChangeArrowheads="1"/>
          </p:cNvSpPr>
          <p:nvPr/>
        </p:nvSpPr>
        <p:spPr bwMode="auto">
          <a:xfrm>
            <a:off x="6934200" y="2209800"/>
            <a:ext cx="5334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/>
              <a:t>7x</a:t>
            </a:r>
          </a:p>
        </p:txBody>
      </p:sp>
      <p:sp>
        <p:nvSpPr>
          <p:cNvPr id="103441" name="Line 17"/>
          <p:cNvSpPr>
            <a:spLocks noChangeShapeType="1"/>
          </p:cNvSpPr>
          <p:nvPr/>
        </p:nvSpPr>
        <p:spPr bwMode="auto">
          <a:xfrm>
            <a:off x="3657600" y="2819400"/>
            <a:ext cx="4648200" cy="0"/>
          </a:xfrm>
          <a:prstGeom prst="line">
            <a:avLst/>
          </a:prstGeom>
          <a:noFill/>
          <a:ln w="12700" cap="sq">
            <a:solidFill>
              <a:srgbClr val="0000CC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5867400" y="2819400"/>
            <a:ext cx="466725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CC"/>
                </a:solidFill>
              </a:rPr>
              <a:t>36</a:t>
            </a:r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1524000" y="2057400"/>
            <a:ext cx="9525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AB = ?</a:t>
            </a:r>
          </a:p>
        </p:txBody>
      </p: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1524000" y="2438400"/>
            <a:ext cx="92044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BC = ?</a:t>
            </a:r>
          </a:p>
        </p:txBody>
      </p:sp>
      <p:graphicFrame>
        <p:nvGraphicFramePr>
          <p:cNvPr id="103449" name="Object 25"/>
          <p:cNvGraphicFramePr>
            <a:graphicFrameLocks noChangeAspect="1"/>
          </p:cNvGraphicFramePr>
          <p:nvPr/>
        </p:nvGraphicFramePr>
        <p:xfrm>
          <a:off x="3868738" y="3352800"/>
          <a:ext cx="173037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3" imgW="787320" imgH="177480" progId="Equation.3">
                  <p:embed/>
                </p:oleObj>
              </mc:Choice>
              <mc:Fallback>
                <p:oleObj name="Equation" r:id="rId3" imgW="7873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8738" y="3352800"/>
                        <a:ext cx="1730375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2209800" y="2057400"/>
            <a:ext cx="533400" cy="396875"/>
          </a:xfrm>
          <a:prstGeom prst="rect">
            <a:avLst/>
          </a:prstGeom>
          <a:solidFill>
            <a:schemeClr val="tx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103452" name="Text Box 28"/>
          <p:cNvSpPr txBox="1">
            <a:spLocks noChangeArrowheads="1"/>
          </p:cNvSpPr>
          <p:nvPr/>
        </p:nvSpPr>
        <p:spPr bwMode="auto">
          <a:xfrm>
            <a:off x="2209800" y="2438400"/>
            <a:ext cx="533400" cy="396875"/>
          </a:xfrm>
          <a:prstGeom prst="rect">
            <a:avLst/>
          </a:prstGeom>
          <a:solidFill>
            <a:schemeClr val="tx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21</a:t>
            </a:r>
          </a:p>
        </p:txBody>
      </p:sp>
      <p:graphicFrame>
        <p:nvGraphicFramePr>
          <p:cNvPr id="103461" name="Object 37"/>
          <p:cNvGraphicFramePr>
            <a:graphicFrameLocks noChangeAspect="1"/>
          </p:cNvGraphicFramePr>
          <p:nvPr/>
        </p:nvGraphicFramePr>
        <p:xfrm>
          <a:off x="4343400" y="3810000"/>
          <a:ext cx="1228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Equation" r:id="rId5" imgW="558720" imgH="177480" progId="Equation.3">
                  <p:embed/>
                </p:oleObj>
              </mc:Choice>
              <mc:Fallback>
                <p:oleObj name="Equation" r:id="rId5" imgW="5587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810000"/>
                        <a:ext cx="1228725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62" name="Object 38"/>
          <p:cNvGraphicFramePr>
            <a:graphicFrameLocks noChangeAspect="1"/>
          </p:cNvGraphicFramePr>
          <p:nvPr/>
        </p:nvGraphicFramePr>
        <p:xfrm>
          <a:off x="4724400" y="4267200"/>
          <a:ext cx="75406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7" imgW="342720" imgH="177480" progId="Equation.3">
                  <p:embed/>
                </p:oleObj>
              </mc:Choice>
              <mc:Fallback>
                <p:oleObj name="Equation" r:id="rId7" imgW="3427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267200"/>
                        <a:ext cx="754063" cy="390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5" name="Rectangle 24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8" name="Diagram 27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3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9" grpId="0"/>
      <p:bldP spid="103440" grpId="0"/>
      <p:bldP spid="103451" grpId="0" animBg="1"/>
      <p:bldP spid="10345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0" name="Rectangle 20"/>
          <p:cNvSpPr>
            <a:spLocks noChangeArrowheads="1"/>
          </p:cNvSpPr>
          <p:nvPr/>
        </p:nvSpPr>
        <p:spPr bwMode="auto">
          <a:xfrm>
            <a:off x="2667000" y="2590800"/>
            <a:ext cx="381000" cy="609600"/>
          </a:xfrm>
          <a:prstGeom prst="rect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3733800" y="1752600"/>
            <a:ext cx="457200" cy="609600"/>
          </a:xfrm>
          <a:prstGeom prst="rect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5" name="Rectangle 35"/>
          <p:cNvSpPr>
            <a:spLocks noChangeArrowheads="1"/>
          </p:cNvSpPr>
          <p:nvPr/>
        </p:nvSpPr>
        <p:spPr bwMode="auto">
          <a:xfrm>
            <a:off x="5943600" y="2057400"/>
            <a:ext cx="381000" cy="609600"/>
          </a:xfrm>
          <a:prstGeom prst="rect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6" name="Rectangle 36"/>
          <p:cNvSpPr>
            <a:spLocks noChangeArrowheads="1"/>
          </p:cNvSpPr>
          <p:nvPr/>
        </p:nvSpPr>
        <p:spPr bwMode="auto">
          <a:xfrm>
            <a:off x="6629400" y="2057400"/>
            <a:ext cx="457200" cy="533400"/>
          </a:xfrm>
          <a:prstGeom prst="rect">
            <a:avLst/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96" name="Rectangle 16"/>
          <p:cNvSpPr>
            <a:spLocks noChangeArrowheads="1"/>
          </p:cNvSpPr>
          <p:nvPr/>
        </p:nvSpPr>
        <p:spPr bwMode="auto">
          <a:xfrm>
            <a:off x="3657600" y="2514600"/>
            <a:ext cx="609600" cy="6096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1" name="Rectangle 31"/>
          <p:cNvSpPr>
            <a:spLocks noChangeArrowheads="1"/>
          </p:cNvSpPr>
          <p:nvPr/>
        </p:nvSpPr>
        <p:spPr bwMode="auto">
          <a:xfrm>
            <a:off x="5410200" y="2057400"/>
            <a:ext cx="381000" cy="6096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2" name="Rectangle 32"/>
          <p:cNvSpPr>
            <a:spLocks noChangeArrowheads="1"/>
          </p:cNvSpPr>
          <p:nvPr/>
        </p:nvSpPr>
        <p:spPr bwMode="auto">
          <a:xfrm>
            <a:off x="7239000" y="2057400"/>
            <a:ext cx="533400" cy="6096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3" name="Rectangle 33"/>
          <p:cNvSpPr>
            <a:spLocks noChangeArrowheads="1"/>
          </p:cNvSpPr>
          <p:nvPr/>
        </p:nvSpPr>
        <p:spPr bwMode="auto">
          <a:xfrm>
            <a:off x="2667000" y="1752600"/>
            <a:ext cx="457200" cy="6096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524000" y="3048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u="sng" dirty="0"/>
              <a:t>Proportion </a:t>
            </a:r>
            <a:r>
              <a:rPr lang="en-US" sz="2400" b="1" dirty="0"/>
              <a:t> is a statement that two ratios are equal.</a:t>
            </a:r>
            <a:r>
              <a:rPr lang="en-US" sz="4400" b="1" dirty="0"/>
              <a:t>  </a:t>
            </a: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1524000" y="3352800"/>
            <a:ext cx="7620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In a proportion, the first and last number are called the </a:t>
            </a:r>
            <a:r>
              <a:rPr lang="en-US" sz="2400" b="1" dirty="0">
                <a:solidFill>
                  <a:srgbClr val="FF0000"/>
                </a:solidFill>
              </a:rPr>
              <a:t>extremes</a:t>
            </a:r>
            <a:r>
              <a:rPr lang="en-US" sz="2400" b="1" dirty="0"/>
              <a:t>, the middle two are called the </a:t>
            </a:r>
            <a:r>
              <a:rPr lang="en-US" sz="2400" b="1" dirty="0">
                <a:solidFill>
                  <a:srgbClr val="FFFF00"/>
                </a:solidFill>
              </a:rPr>
              <a:t>means</a:t>
            </a:r>
            <a:r>
              <a:rPr lang="en-US" sz="2400" b="1" dirty="0"/>
              <a:t>.</a:t>
            </a:r>
            <a:r>
              <a:rPr lang="en-US" sz="4400" b="1" dirty="0"/>
              <a:t>  </a:t>
            </a:r>
          </a:p>
        </p:txBody>
      </p:sp>
      <p:grpSp>
        <p:nvGrpSpPr>
          <p:cNvPr id="17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Rectangle 17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1" name="Diagram 20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2590800" y="1676400"/>
          <a:ext cx="1752600" cy="1505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Equation" r:id="rId8" imgW="457200" imgH="393480" progId="Equation.3">
                  <p:embed/>
                </p:oleObj>
              </mc:Choice>
              <mc:Fallback>
                <p:oleObj name="Equation" r:id="rId8" imgW="4572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676400"/>
                        <a:ext cx="1752600" cy="15057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4"/>
          <p:cNvGraphicFramePr>
            <a:graphicFrameLocks noChangeAspect="1"/>
          </p:cNvGraphicFramePr>
          <p:nvPr/>
        </p:nvGraphicFramePr>
        <p:xfrm>
          <a:off x="5302250" y="2057400"/>
          <a:ext cx="2546350" cy="624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Equation" r:id="rId10" imgW="723600" imgH="177480" progId="Equation.3">
                  <p:embed/>
                </p:oleObj>
              </mc:Choice>
              <mc:Fallback>
                <p:oleObj name="Equation" r:id="rId10" imgW="72360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0" y="2057400"/>
                        <a:ext cx="2546350" cy="6249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0" grpId="0" animBg="1"/>
      <p:bldP spid="71714" grpId="0" animBg="1"/>
      <p:bldP spid="71715" grpId="0" animBg="1"/>
      <p:bldP spid="71716" grpId="0" animBg="1"/>
      <p:bldP spid="71696" grpId="0" animBg="1"/>
      <p:bldP spid="71711" grpId="0" animBg="1"/>
      <p:bldP spid="71712" grpId="0" animBg="1"/>
      <p:bldP spid="71713" grpId="0" animBg="1"/>
      <p:bldP spid="7169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600200" y="762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We will use proportions to solve for variables</a:t>
            </a:r>
            <a:r>
              <a:rPr lang="en-US" sz="4400" b="1" dirty="0"/>
              <a:t>  </a:t>
            </a:r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4876800" y="1752600"/>
            <a:ext cx="3505200" cy="13716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algn="ctr" eaLnBrk="1" hangingPunct="1"/>
            <a:r>
              <a:rPr lang="en-US" sz="2400" b="1" dirty="0"/>
              <a:t>To solve a proportion, </a:t>
            </a:r>
            <a:br>
              <a:rPr lang="en-US" sz="2400" b="1" dirty="0"/>
            </a:br>
            <a:r>
              <a:rPr lang="en-US" sz="2400" b="1" dirty="0" smtClean="0"/>
              <a:t>CROSS MULTIPLY. 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72724" name="Line 20"/>
          <p:cNvSpPr>
            <a:spLocks noChangeShapeType="1"/>
          </p:cNvSpPr>
          <p:nvPr/>
        </p:nvSpPr>
        <p:spPr bwMode="auto">
          <a:xfrm>
            <a:off x="3429000" y="2286000"/>
            <a:ext cx="457200" cy="304800"/>
          </a:xfrm>
          <a:prstGeom prst="line">
            <a:avLst/>
          </a:pr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6" name="Line 22"/>
          <p:cNvSpPr>
            <a:spLocks noChangeShapeType="1"/>
          </p:cNvSpPr>
          <p:nvPr/>
        </p:nvSpPr>
        <p:spPr bwMode="auto">
          <a:xfrm flipV="1">
            <a:off x="3352800" y="2286000"/>
            <a:ext cx="609600" cy="304800"/>
          </a:xfrm>
          <a:prstGeom prst="line">
            <a:avLst/>
          </a:pr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72738" name="Object 34"/>
          <p:cNvGraphicFramePr>
            <a:graphicFrameLocks noChangeAspect="1"/>
          </p:cNvGraphicFramePr>
          <p:nvPr/>
        </p:nvGraphicFramePr>
        <p:xfrm>
          <a:off x="2667000" y="4705350"/>
          <a:ext cx="19050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Equation" r:id="rId3" imgW="634680" imgH="241200" progId="Equation.3">
                  <p:embed/>
                </p:oleObj>
              </mc:Choice>
              <mc:Fallback>
                <p:oleObj name="Equation" r:id="rId3" imgW="63468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705350"/>
                        <a:ext cx="19050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Rectangle 1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9" name="Diagram 18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5368" name="Object 12"/>
          <p:cNvGraphicFramePr>
            <a:graphicFrameLocks noChangeAspect="1"/>
          </p:cNvGraphicFramePr>
          <p:nvPr/>
        </p:nvGraphicFramePr>
        <p:xfrm>
          <a:off x="2756877" y="1752600"/>
          <a:ext cx="173892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Equation" r:id="rId10" imgW="596880" imgH="419040" progId="Equation.DSMT4">
                  <p:embed/>
                </p:oleObj>
              </mc:Choice>
              <mc:Fallback>
                <p:oleObj name="Equation" r:id="rId10" imgW="596880" imgH="4190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6877" y="1752600"/>
                        <a:ext cx="173892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2"/>
          <p:cNvGraphicFramePr>
            <a:graphicFrameLocks noChangeAspect="1"/>
          </p:cNvGraphicFramePr>
          <p:nvPr/>
        </p:nvGraphicFramePr>
        <p:xfrm>
          <a:off x="1981200" y="3238500"/>
          <a:ext cx="3018942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Equation" r:id="rId12" imgW="952200" imgH="190440" progId="Equation.DSMT4">
                  <p:embed/>
                </p:oleObj>
              </mc:Choice>
              <mc:Fallback>
                <p:oleObj name="Equation" r:id="rId12" imgW="952200" imgH="1904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38500"/>
                        <a:ext cx="3018942" cy="60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2370280" y="4315532"/>
          <a:ext cx="2374758" cy="561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Equation" r:id="rId14" imgW="749160" imgH="177480" progId="Equation.DSMT4">
                  <p:embed/>
                </p:oleObj>
              </mc:Choice>
              <mc:Fallback>
                <p:oleObj name="Equation" r:id="rId14" imgW="74916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0280" y="4315532"/>
                        <a:ext cx="2374758" cy="5612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2"/>
          <p:cNvGraphicFramePr>
            <a:graphicFrameLocks noChangeAspect="1"/>
          </p:cNvGraphicFramePr>
          <p:nvPr/>
        </p:nvGraphicFramePr>
        <p:xfrm>
          <a:off x="2743200" y="5867400"/>
          <a:ext cx="152876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Equation" r:id="rId16" imgW="482400" imgH="177480" progId="Equation.DSMT4">
                  <p:embed/>
                </p:oleObj>
              </mc:Choice>
              <mc:Fallback>
                <p:oleObj name="Equation" r:id="rId16" imgW="482400" imgH="177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5867400"/>
                        <a:ext cx="1528763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27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5" grpId="0" animBg="1"/>
      <p:bldP spid="72724" grpId="0" animBg="1"/>
      <p:bldP spid="727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752600" y="762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You try:</a:t>
            </a:r>
            <a:r>
              <a:rPr lang="en-US" sz="4400" b="1" dirty="0"/>
              <a:t>  </a:t>
            </a:r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2286000" y="3124200"/>
            <a:ext cx="990600" cy="685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 b="1" dirty="0"/>
              <a:t>X=50</a:t>
            </a:r>
          </a:p>
        </p:txBody>
      </p:sp>
      <p:sp>
        <p:nvSpPr>
          <p:cNvPr id="73760" name="Rectangle 32"/>
          <p:cNvSpPr>
            <a:spLocks noChangeArrowheads="1"/>
          </p:cNvSpPr>
          <p:nvPr/>
        </p:nvSpPr>
        <p:spPr bwMode="auto">
          <a:xfrm>
            <a:off x="5029200" y="3124200"/>
            <a:ext cx="990600" cy="685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 b="1"/>
              <a:t>X=1</a:t>
            </a:r>
          </a:p>
        </p:txBody>
      </p:sp>
      <p:sp>
        <p:nvSpPr>
          <p:cNvPr id="73761" name="Rectangle 33"/>
          <p:cNvSpPr>
            <a:spLocks noChangeArrowheads="1"/>
          </p:cNvSpPr>
          <p:nvPr/>
        </p:nvSpPr>
        <p:spPr bwMode="auto">
          <a:xfrm>
            <a:off x="7620000" y="3124200"/>
            <a:ext cx="990600" cy="685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 b="1"/>
              <a:t>X=81</a:t>
            </a:r>
          </a:p>
        </p:txBody>
      </p:sp>
      <p:sp>
        <p:nvSpPr>
          <p:cNvPr id="73769" name="Text Box 41"/>
          <p:cNvSpPr txBox="1">
            <a:spLocks noChangeArrowheads="1"/>
          </p:cNvSpPr>
          <p:nvPr/>
        </p:nvSpPr>
        <p:spPr bwMode="auto">
          <a:xfrm>
            <a:off x="1752600" y="914400"/>
            <a:ext cx="34176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6</a:t>
            </a:r>
          </a:p>
        </p:txBody>
      </p:sp>
      <p:sp>
        <p:nvSpPr>
          <p:cNvPr id="73770" name="Text Box 42"/>
          <p:cNvSpPr txBox="1">
            <a:spLocks noChangeArrowheads="1"/>
          </p:cNvSpPr>
          <p:nvPr/>
        </p:nvSpPr>
        <p:spPr bwMode="auto">
          <a:xfrm>
            <a:off x="4495800" y="914400"/>
            <a:ext cx="34176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7</a:t>
            </a:r>
          </a:p>
        </p:txBody>
      </p:sp>
      <p:sp>
        <p:nvSpPr>
          <p:cNvPr id="73771" name="Text Box 43"/>
          <p:cNvSpPr txBox="1">
            <a:spLocks noChangeArrowheads="1"/>
          </p:cNvSpPr>
          <p:nvPr/>
        </p:nvSpPr>
        <p:spPr bwMode="auto">
          <a:xfrm>
            <a:off x="7010400" y="914400"/>
            <a:ext cx="34176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8</a:t>
            </a:r>
          </a:p>
        </p:txBody>
      </p:sp>
      <p:grpSp>
        <p:nvGrpSpPr>
          <p:cNvPr id="1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Rectangle 1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9" name="Diagram 18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389" name="Object 12"/>
          <p:cNvGraphicFramePr>
            <a:graphicFrameLocks noChangeAspect="1"/>
          </p:cNvGraphicFramePr>
          <p:nvPr/>
        </p:nvGraphicFramePr>
        <p:xfrm>
          <a:off x="1828800" y="1295400"/>
          <a:ext cx="181292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tion" r:id="rId8" imgW="622080" imgH="419040" progId="Equation.DSMT4">
                  <p:embed/>
                </p:oleObj>
              </mc:Choice>
              <mc:Fallback>
                <p:oleObj name="Equation" r:id="rId8" imgW="622080" imgH="4190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295400"/>
                        <a:ext cx="1812925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2"/>
          <p:cNvGraphicFramePr>
            <a:graphicFrameLocks noChangeAspect="1"/>
          </p:cNvGraphicFramePr>
          <p:nvPr/>
        </p:nvGraphicFramePr>
        <p:xfrm>
          <a:off x="4495800" y="1295400"/>
          <a:ext cx="162718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10" imgW="558720" imgH="419040" progId="Equation.DSMT4">
                  <p:embed/>
                </p:oleObj>
              </mc:Choice>
              <mc:Fallback>
                <p:oleObj name="Equation" r:id="rId10" imgW="558720" imgH="419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295400"/>
                        <a:ext cx="1627187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2"/>
          <p:cNvGraphicFramePr>
            <a:graphicFrameLocks noChangeAspect="1"/>
          </p:cNvGraphicFramePr>
          <p:nvPr/>
        </p:nvGraphicFramePr>
        <p:xfrm>
          <a:off x="7010400" y="1295400"/>
          <a:ext cx="184943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Equation" r:id="rId12" imgW="634680" imgH="419040" progId="Equation.DSMT4">
                  <p:embed/>
                </p:oleObj>
              </mc:Choice>
              <mc:Fallback>
                <p:oleObj name="Equation" r:id="rId12" imgW="634680" imgH="419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1295400"/>
                        <a:ext cx="1849437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3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3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5" grpId="0" animBg="1"/>
      <p:bldP spid="73760" grpId="0" animBg="1"/>
      <p:bldP spid="737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752600" y="762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 smtClean="0"/>
              <a:t>Tougher:</a:t>
            </a:r>
            <a:endParaRPr lang="en-US" sz="4400" b="1" dirty="0"/>
          </a:p>
        </p:txBody>
      </p:sp>
      <p:sp>
        <p:nvSpPr>
          <p:cNvPr id="73769" name="Text Box 41"/>
          <p:cNvSpPr txBox="1">
            <a:spLocks noChangeArrowheads="1"/>
          </p:cNvSpPr>
          <p:nvPr/>
        </p:nvSpPr>
        <p:spPr bwMode="auto">
          <a:xfrm>
            <a:off x="1752600" y="914400"/>
            <a:ext cx="34176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/>
              <a:t>9</a:t>
            </a:r>
            <a:endParaRPr lang="en-US" sz="2000" b="1" dirty="0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Rectangle 1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9" name="Diagram 18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389" name="Object 12"/>
          <p:cNvGraphicFramePr>
            <a:graphicFrameLocks noChangeAspect="1"/>
          </p:cNvGraphicFramePr>
          <p:nvPr/>
        </p:nvGraphicFramePr>
        <p:xfrm>
          <a:off x="2514600" y="914400"/>
          <a:ext cx="222091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2" name="Equation" r:id="rId8" imgW="761760" imgH="419040" progId="Equation.DSMT4">
                  <p:embed/>
                </p:oleObj>
              </mc:Choice>
              <mc:Fallback>
                <p:oleObj name="Equation" r:id="rId8" imgW="761760" imgH="4190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914400"/>
                        <a:ext cx="222091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4572000" y="2590800"/>
          <a:ext cx="89103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3" name="Equation" r:id="rId10" imgW="317160" imgH="190440" progId="Equation.DSMT4">
                  <p:embed/>
                </p:oleObj>
              </mc:Choice>
              <mc:Fallback>
                <p:oleObj name="Equation" r:id="rId10" imgW="317160" imgH="1904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590800"/>
                        <a:ext cx="891039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>
          <a:xfrm>
            <a:off x="3048000" y="1295400"/>
            <a:ext cx="15240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2514600" y="1295400"/>
            <a:ext cx="11430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12"/>
          <p:cNvGraphicFramePr>
            <a:graphicFrameLocks noChangeAspect="1"/>
          </p:cNvGraphicFramePr>
          <p:nvPr/>
        </p:nvGraphicFramePr>
        <p:xfrm>
          <a:off x="1524000" y="2590800"/>
          <a:ext cx="185455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4" name="Equation" r:id="rId12" imgW="660240" imgH="190440" progId="Equation.DSMT4">
                  <p:embed/>
                </p:oleObj>
              </mc:Choice>
              <mc:Fallback>
                <p:oleObj name="Equation" r:id="rId12" imgW="660240" imgH="1904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590800"/>
                        <a:ext cx="185455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2"/>
          <p:cNvGraphicFramePr>
            <a:graphicFrameLocks noChangeAspect="1"/>
          </p:cNvGraphicFramePr>
          <p:nvPr/>
        </p:nvGraphicFramePr>
        <p:xfrm>
          <a:off x="3695700" y="2697163"/>
          <a:ext cx="3556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5" name="Equation" r:id="rId14" imgW="126720" imgH="114120" progId="Equation.DSMT4">
                  <p:embed/>
                </p:oleObj>
              </mc:Choice>
              <mc:Fallback>
                <p:oleObj name="Equation" r:id="rId14" imgW="126720" imgH="11412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5700" y="2697163"/>
                        <a:ext cx="355600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2"/>
          <p:cNvGraphicFramePr>
            <a:graphicFrameLocks noChangeAspect="1"/>
          </p:cNvGraphicFramePr>
          <p:nvPr/>
        </p:nvGraphicFramePr>
        <p:xfrm>
          <a:off x="2819400" y="3124200"/>
          <a:ext cx="509587" cy="305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6" name="Equation" r:id="rId16" imgW="317160" imgH="190440" progId="Equation.DSMT4">
                  <p:embed/>
                </p:oleObj>
              </mc:Choice>
              <mc:Fallback>
                <p:oleObj name="Equation" r:id="rId16" imgW="317160" imgH="1904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124200"/>
                        <a:ext cx="509587" cy="30520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12"/>
          <p:cNvGraphicFramePr>
            <a:graphicFrameLocks noChangeAspect="1"/>
          </p:cNvGraphicFramePr>
          <p:nvPr/>
        </p:nvGraphicFramePr>
        <p:xfrm>
          <a:off x="4876800" y="3124200"/>
          <a:ext cx="509587" cy="305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7" name="Equation" r:id="rId18" imgW="317160" imgH="190440" progId="Equation.DSMT4">
                  <p:embed/>
                </p:oleObj>
              </mc:Choice>
              <mc:Fallback>
                <p:oleObj name="Equation" r:id="rId18" imgW="317160" imgH="1904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124200"/>
                        <a:ext cx="509587" cy="30520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2"/>
          <p:cNvGraphicFramePr>
            <a:graphicFrameLocks noChangeAspect="1"/>
          </p:cNvGraphicFramePr>
          <p:nvPr/>
        </p:nvGraphicFramePr>
        <p:xfrm>
          <a:off x="2819400" y="3505200"/>
          <a:ext cx="20320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8" name="Equation" r:id="rId19" imgW="723600" imgH="177480" progId="Equation.DSMT4">
                  <p:embed/>
                </p:oleObj>
              </mc:Choice>
              <mc:Fallback>
                <p:oleObj name="Equation" r:id="rId19" imgW="72360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505200"/>
                        <a:ext cx="2032000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2"/>
          <p:cNvGraphicFramePr>
            <a:graphicFrameLocks noChangeAspect="1"/>
          </p:cNvGraphicFramePr>
          <p:nvPr/>
        </p:nvGraphicFramePr>
        <p:xfrm>
          <a:off x="2666999" y="3917950"/>
          <a:ext cx="990601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79" name="Equation" r:id="rId21" imgW="368280" imgH="266400" progId="Equation.DSMT4">
                  <p:embed/>
                </p:oleObj>
              </mc:Choice>
              <mc:Fallback>
                <p:oleObj name="Equation" r:id="rId21" imgW="368280" imgH="2664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6999" y="3917950"/>
                        <a:ext cx="990601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2"/>
          <p:cNvGraphicFramePr>
            <a:graphicFrameLocks noChangeAspect="1"/>
          </p:cNvGraphicFramePr>
          <p:nvPr/>
        </p:nvGraphicFramePr>
        <p:xfrm>
          <a:off x="4038600" y="3917950"/>
          <a:ext cx="990601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80" name="Equation" r:id="rId23" imgW="368280" imgH="266400" progId="Equation.DSMT4">
                  <p:embed/>
                </p:oleObj>
              </mc:Choice>
              <mc:Fallback>
                <p:oleObj name="Equation" r:id="rId23" imgW="368280" imgH="2664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917950"/>
                        <a:ext cx="990601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3157538" y="4419600"/>
          <a:ext cx="1354137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81" name="Equation" r:id="rId24" imgW="482400" imgH="177480" progId="Equation.DSMT4">
                  <p:embed/>
                </p:oleObj>
              </mc:Choice>
              <mc:Fallback>
                <p:oleObj name="Equation" r:id="rId24" imgW="482400" imgH="177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7538" y="4419600"/>
                        <a:ext cx="1354137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/>
              <a:t>9 A statue of Abe Lincoln is 26 feet tall,  Abe was only  6 foot 6.   If the real Abe wore a hat that was 1 foot tall, how big would his hat be in the statue?   </a:t>
            </a:r>
          </a:p>
        </p:txBody>
      </p:sp>
      <p:sp>
        <p:nvSpPr>
          <p:cNvPr id="104481" name="Text Box 33"/>
          <p:cNvSpPr txBox="1">
            <a:spLocks noChangeArrowheads="1"/>
          </p:cNvSpPr>
          <p:nvPr/>
        </p:nvSpPr>
        <p:spPr bwMode="auto">
          <a:xfrm>
            <a:off x="1905000" y="4419600"/>
            <a:ext cx="7772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Write down the measurements of object 1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	(</a:t>
            </a:r>
            <a:r>
              <a:rPr lang="en-US" sz="2000" b="1" dirty="0">
                <a:solidFill>
                  <a:srgbClr val="FF0000"/>
                </a:solidFill>
              </a:rPr>
              <a:t>in this case, real Abe)   </a:t>
            </a:r>
          </a:p>
        </p:txBody>
      </p:sp>
      <p:sp>
        <p:nvSpPr>
          <p:cNvPr id="104487" name="Text Box 39"/>
          <p:cNvSpPr txBox="1">
            <a:spLocks noChangeArrowheads="1"/>
          </p:cNvSpPr>
          <p:nvPr/>
        </p:nvSpPr>
        <p:spPr bwMode="auto">
          <a:xfrm>
            <a:off x="1905000" y="5181600"/>
            <a:ext cx="7772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Write down the measurements of object 2 (the statue) under their object 1 counterparts  </a:t>
            </a:r>
          </a:p>
        </p:txBody>
      </p:sp>
      <p:sp>
        <p:nvSpPr>
          <p:cNvPr id="104488" name="Text Box 40"/>
          <p:cNvSpPr txBox="1">
            <a:spLocks noChangeArrowheads="1"/>
          </p:cNvSpPr>
          <p:nvPr/>
        </p:nvSpPr>
        <p:spPr bwMode="auto">
          <a:xfrm>
            <a:off x="1905000" y="5943600"/>
            <a:ext cx="77724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Make these into fractions and cross multiply to solve  </a:t>
            </a:r>
          </a:p>
        </p:txBody>
      </p:sp>
      <p:grpSp>
        <p:nvGrpSpPr>
          <p:cNvPr id="33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4" name="Rectangle 33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7" name="Diagram 36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417" name="Picture 9" descr="http://theabelincoln.com/images/abe_lincoln_top_ha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1981200"/>
            <a:ext cx="1647825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8" name="Picture 10" descr="C:\Users\Bolan\Desktop\2lincoln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1981201"/>
            <a:ext cx="1714500" cy="22859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5638800" y="2209800"/>
          <a:ext cx="2217174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Equation" r:id="rId10" imgW="520560" imgH="393480" progId="Equation.3">
                  <p:embed/>
                </p:oleObj>
              </mc:Choice>
              <mc:Fallback>
                <p:oleObj name="Equation" r:id="rId10" imgW="520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209800"/>
                        <a:ext cx="2217174" cy="167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5715000" y="2057400"/>
            <a:ext cx="20574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835868" y="3305502"/>
            <a:ext cx="20574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743902" y="2898230"/>
            <a:ext cx="2057400" cy="26538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8153400" y="2819400"/>
          <a:ext cx="788644" cy="393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Equation" r:id="rId12" imgW="355320" imgH="177480" progId="Equation.3">
                  <p:embed/>
                </p:oleObj>
              </mc:Choice>
              <mc:Fallback>
                <p:oleObj name="Equation" r:id="rId12" imgW="3553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819400"/>
                        <a:ext cx="788644" cy="393004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44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44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81" grpId="0"/>
      <p:bldP spid="104487" grpId="0"/>
      <p:bldP spid="104488" grpId="0"/>
      <p:bldP spid="21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96" name="Text Box 24"/>
          <p:cNvSpPr txBox="1">
            <a:spLocks noChangeArrowheads="1"/>
          </p:cNvSpPr>
          <p:nvPr/>
        </p:nvSpPr>
        <p:spPr bwMode="auto">
          <a:xfrm>
            <a:off x="1905000" y="4549914"/>
            <a:ext cx="7162800" cy="70788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Some people like to use a “box” to set up their proportions   </a:t>
            </a:r>
          </a:p>
        </p:txBody>
      </p:sp>
      <p:sp>
        <p:nvSpPr>
          <p:cNvPr id="105505" name="Text Box 33"/>
          <p:cNvSpPr txBox="1">
            <a:spLocks noChangeArrowheads="1"/>
          </p:cNvSpPr>
          <p:nvPr/>
        </p:nvSpPr>
        <p:spPr bwMode="auto">
          <a:xfrm>
            <a:off x="5943600" y="2209800"/>
            <a:ext cx="28956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Abe	     Statue  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5506" name="Text Box 34"/>
          <p:cNvSpPr txBox="1">
            <a:spLocks noChangeArrowheads="1"/>
          </p:cNvSpPr>
          <p:nvPr/>
        </p:nvSpPr>
        <p:spPr bwMode="auto">
          <a:xfrm>
            <a:off x="4724400" y="2667000"/>
            <a:ext cx="28956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height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hat   </a:t>
            </a: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10 </a:t>
            </a:r>
            <a:r>
              <a:rPr lang="en-US" sz="2400" b="1" dirty="0"/>
              <a:t>A statue of Abe Lincoln is 26 feet tall,  Abe was only  6 foot 6.   If the real Abe wore a hat that was 1 foot tall, how big would his hat be in the statue?   </a:t>
            </a:r>
          </a:p>
        </p:txBody>
      </p:sp>
      <p:grpSp>
        <p:nvGrpSpPr>
          <p:cNvPr id="3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6" name="Rectangle 3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9" name="Diagram 38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2" name="Picture 9" descr="http://theabelincoln.com/images/abe_lincoln_top_ha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1981200"/>
            <a:ext cx="1647825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Picture 10" descr="C:\Users\Bolan\Desktop\2lincoln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1981201"/>
            <a:ext cx="1714500" cy="22859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5943600" y="2667000"/>
          <a:ext cx="647700" cy="503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10" imgW="228600" imgH="177480" progId="Equation.3">
                  <p:embed/>
                </p:oleObj>
              </mc:Choice>
              <mc:Fallback>
                <p:oleObj name="Equation" r:id="rId10" imgW="22860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667000"/>
                        <a:ext cx="647700" cy="5037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7696200" y="2667000"/>
          <a:ext cx="576263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Equation" r:id="rId12" imgW="203040" imgH="177480" progId="Equation.3">
                  <p:embed/>
                </p:oleObj>
              </mc:Choice>
              <mc:Fallback>
                <p:oleObj name="Equation" r:id="rId12" imgW="20304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2667000"/>
                        <a:ext cx="576263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6172200" y="3124200"/>
          <a:ext cx="2524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Equation" r:id="rId14" imgW="88560" imgH="164880" progId="Equation.3">
                  <p:embed/>
                </p:oleObj>
              </mc:Choice>
              <mc:Fallback>
                <p:oleObj name="Equation" r:id="rId14" imgW="88560" imgH="1648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124200"/>
                        <a:ext cx="252413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7772400" y="3124200"/>
          <a:ext cx="360363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16" imgW="126720" imgH="139680" progId="Equation.3">
                  <p:embed/>
                </p:oleObj>
              </mc:Choice>
              <mc:Fallback>
                <p:oleObj name="Equation" r:id="rId16" imgW="126720" imgH="1396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3124200"/>
                        <a:ext cx="360363" cy="395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5562600" y="2590800"/>
          <a:ext cx="3124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4" name="Equation" r:id="rId18" imgW="723600" imgH="431640" progId="Equation.3">
                  <p:embed/>
                </p:oleObj>
              </mc:Choice>
              <mc:Fallback>
                <p:oleObj name="Equation" r:id="rId18" imgW="723600" imgH="431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590800"/>
                        <a:ext cx="31242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96" grpId="0"/>
      <p:bldP spid="105505" grpId="0"/>
      <p:bldP spid="1055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734874" y="3200400"/>
            <a:ext cx="1447800" cy="457200"/>
          </a:xfrm>
          <a:prstGeom prst="rect">
            <a:avLst/>
          </a:prstGeom>
          <a:solidFill>
            <a:srgbClr val="FFFF00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733800" y="304800"/>
            <a:ext cx="1676400" cy="457200"/>
          </a:xfrm>
          <a:prstGeom prst="rect">
            <a:avLst/>
          </a:prstGeom>
          <a:solidFill>
            <a:srgbClr val="FFFF00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5943600" y="1676400"/>
            <a:ext cx="1066800" cy="762000"/>
          </a:xfrm>
          <a:prstGeom prst="plus">
            <a:avLst>
              <a:gd name="adj" fmla="val 25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7848600" y="1676400"/>
            <a:ext cx="1066800" cy="762000"/>
          </a:xfrm>
          <a:prstGeom prst="plus">
            <a:avLst>
              <a:gd name="adj" fmla="val 25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7200254" y="1905000"/>
          <a:ext cx="419746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5" name="Equation" r:id="rId8" imgW="139680" imgH="126720" progId="Equation.3">
                  <p:embed/>
                </p:oleObj>
              </mc:Choice>
              <mc:Fallback>
                <p:oleObj name="Equation" r:id="rId8" imgW="139680" imgH="1267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254" y="1905000"/>
                        <a:ext cx="419746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676400" y="3048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/>
              <a:t>In Geometry congruence means:</a:t>
            </a:r>
            <a:br>
              <a:rPr lang="en-US" sz="2400" b="1" dirty="0"/>
            </a:br>
            <a:r>
              <a:rPr lang="en-US" sz="2400" b="1" dirty="0"/>
              <a:t>same shape and same size.</a:t>
            </a:r>
            <a:r>
              <a:rPr lang="en-US" sz="4400" b="1" dirty="0"/>
              <a:t>  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676400" y="32004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/>
              <a:t>In Geometry similarity means:</a:t>
            </a:r>
            <a:br>
              <a:rPr lang="en-US" sz="2400" b="1" dirty="0"/>
            </a:br>
            <a:r>
              <a:rPr lang="en-US" sz="2400" b="1" dirty="0"/>
              <a:t>same shape.</a:t>
            </a:r>
            <a:r>
              <a:rPr lang="en-US" sz="4400" b="1" dirty="0"/>
              <a:t>  </a:t>
            </a: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5562600" y="4343400"/>
            <a:ext cx="1295400" cy="1219200"/>
          </a:xfrm>
          <a:prstGeom prst="pentagon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7848600" y="4724400"/>
            <a:ext cx="609600" cy="533400"/>
          </a:xfrm>
          <a:prstGeom prst="pentagon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7162800" y="48006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600" dirty="0"/>
              <a:t>~</a:t>
            </a:r>
            <a:r>
              <a:rPr lang="en-US" sz="4400" b="1" dirty="0"/>
              <a:t>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9" grpId="0" animBg="1"/>
      <p:bldP spid="10" grpId="0" animBg="1"/>
      <p:bldP spid="13" grpId="0"/>
      <p:bldP spid="15" grpId="0"/>
      <p:bldP spid="16" grpId="0" animBg="1"/>
      <p:bldP spid="17" grpId="0" animBg="1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2971800" y="152400"/>
            <a:ext cx="487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Samples of similar shapes</a:t>
            </a:r>
            <a:r>
              <a:rPr lang="en-US" sz="4400" b="1" dirty="0"/>
              <a:t>  </a:t>
            </a:r>
          </a:p>
        </p:txBody>
      </p:sp>
      <p:sp>
        <p:nvSpPr>
          <p:cNvPr id="75795" name="AutoShape 19"/>
          <p:cNvSpPr>
            <a:spLocks noChangeArrowheads="1"/>
          </p:cNvSpPr>
          <p:nvPr/>
        </p:nvSpPr>
        <p:spPr bwMode="auto">
          <a:xfrm>
            <a:off x="6400800" y="1710562"/>
            <a:ext cx="1524000" cy="1219200"/>
          </a:xfrm>
          <a:prstGeom prst="hexagon">
            <a:avLst>
              <a:gd name="adj" fmla="val 31250"/>
              <a:gd name="vf" fmla="val 115470"/>
            </a:avLst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6934200" y="12192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S</a:t>
            </a:r>
          </a:p>
        </p:txBody>
      </p:sp>
      <p:sp>
        <p:nvSpPr>
          <p:cNvPr id="75801" name="Rectangle 25"/>
          <p:cNvSpPr>
            <a:spLocks noChangeArrowheads="1"/>
          </p:cNvSpPr>
          <p:nvPr/>
        </p:nvSpPr>
        <p:spPr bwMode="auto">
          <a:xfrm>
            <a:off x="7359868" y="1939162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T</a:t>
            </a:r>
          </a:p>
        </p:txBody>
      </p:sp>
      <p:sp>
        <p:nvSpPr>
          <p:cNvPr id="75802" name="Rectangle 26"/>
          <p:cNvSpPr>
            <a:spLocks noChangeArrowheads="1"/>
          </p:cNvSpPr>
          <p:nvPr/>
        </p:nvSpPr>
        <p:spPr bwMode="auto">
          <a:xfrm>
            <a:off x="7010400" y="26670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U</a:t>
            </a:r>
          </a:p>
        </p:txBody>
      </p:sp>
      <p:sp>
        <p:nvSpPr>
          <p:cNvPr id="75803" name="Rectangle 27"/>
          <p:cNvSpPr>
            <a:spLocks noChangeArrowheads="1"/>
          </p:cNvSpPr>
          <p:nvPr/>
        </p:nvSpPr>
        <p:spPr bwMode="auto">
          <a:xfrm>
            <a:off x="6019800" y="27432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V</a:t>
            </a:r>
          </a:p>
        </p:txBody>
      </p:sp>
      <p:sp>
        <p:nvSpPr>
          <p:cNvPr id="75804" name="Rectangle 28"/>
          <p:cNvSpPr>
            <a:spLocks noChangeArrowheads="1"/>
          </p:cNvSpPr>
          <p:nvPr/>
        </p:nvSpPr>
        <p:spPr bwMode="auto">
          <a:xfrm>
            <a:off x="5975132" y="206003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000" dirty="0" smtClean="0"/>
              <a:t>W</a:t>
            </a:r>
            <a:endParaRPr lang="en-US" sz="2000" dirty="0"/>
          </a:p>
        </p:txBody>
      </p:sp>
      <p:sp>
        <p:nvSpPr>
          <p:cNvPr id="75813" name="Rectangle 37"/>
          <p:cNvSpPr>
            <a:spLocks noChangeArrowheads="1"/>
          </p:cNvSpPr>
          <p:nvPr/>
        </p:nvSpPr>
        <p:spPr bwMode="auto">
          <a:xfrm>
            <a:off x="1524000" y="3962400"/>
            <a:ext cx="464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/>
              <a:t>A similar shape can be smaller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ABCDEF ~ RSTUVW</a:t>
            </a:r>
            <a:r>
              <a:rPr lang="en-US" sz="4400" b="1" dirty="0"/>
              <a:t>  </a:t>
            </a:r>
          </a:p>
        </p:txBody>
      </p:sp>
      <p:sp>
        <p:nvSpPr>
          <p:cNvPr id="75817" name="Rectangle 41"/>
          <p:cNvSpPr>
            <a:spLocks noChangeArrowheads="1"/>
          </p:cNvSpPr>
          <p:nvPr/>
        </p:nvSpPr>
        <p:spPr bwMode="auto">
          <a:xfrm>
            <a:off x="3733800" y="5029200"/>
            <a:ext cx="434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 smtClean="0">
                <a:solidFill>
                  <a:srgbClr val="FF0000"/>
                </a:solidFill>
              </a:rPr>
              <a:t>This is </a:t>
            </a:r>
            <a:r>
              <a:rPr lang="en-US" sz="2000" b="1" dirty="0">
                <a:solidFill>
                  <a:srgbClr val="FF0000"/>
                </a:solidFill>
              </a:rPr>
              <a:t>called 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</a:p>
          <a:p>
            <a:pPr eaLnBrk="1" hangingPunct="1"/>
            <a:r>
              <a:rPr lang="en-US" sz="2000" b="1" dirty="0">
                <a:solidFill>
                  <a:srgbClr val="FF0000"/>
                </a:solidFill>
              </a:rPr>
              <a:t/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>SIMILARITY </a:t>
            </a:r>
            <a:r>
              <a:rPr lang="en-US" sz="2000" b="1" dirty="0" smtClean="0">
                <a:solidFill>
                  <a:srgbClr val="FF0000"/>
                </a:solidFill>
              </a:rPr>
              <a:t>STATEMENT</a:t>
            </a:r>
            <a:endParaRPr lang="en-US" sz="4400" b="1" dirty="0">
              <a:solidFill>
                <a:srgbClr val="CC00CC"/>
              </a:solidFill>
            </a:endParaRPr>
          </a:p>
        </p:txBody>
      </p:sp>
      <p:sp>
        <p:nvSpPr>
          <p:cNvPr id="75823" name="Text Box 47"/>
          <p:cNvSpPr txBox="1">
            <a:spLocks noChangeArrowheads="1"/>
          </p:cNvSpPr>
          <p:nvPr/>
        </p:nvSpPr>
        <p:spPr bwMode="auto">
          <a:xfrm>
            <a:off x="1600200" y="4495800"/>
            <a:ext cx="3122613" cy="4572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r>
              <a:rPr lang="en-US" sz="2400" b="1" dirty="0"/>
              <a:t>ABCDEF ~ RSTUVW</a:t>
            </a:r>
          </a:p>
        </p:txBody>
      </p:sp>
      <p:sp>
        <p:nvSpPr>
          <p:cNvPr id="33" name="Rectangle 33"/>
          <p:cNvSpPr>
            <a:spLocks noChangeArrowheads="1"/>
          </p:cNvSpPr>
          <p:nvPr/>
        </p:nvSpPr>
        <p:spPr bwMode="auto">
          <a:xfrm>
            <a:off x="6553200" y="1329562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000" dirty="0" smtClean="0"/>
              <a:t>R</a:t>
            </a:r>
            <a:endParaRPr lang="en-US" sz="2000" dirty="0"/>
          </a:p>
        </p:txBody>
      </p:sp>
      <p:grpSp>
        <p:nvGrpSpPr>
          <p:cNvPr id="34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5" name="Rectangle 34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8" name="Diagram 37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9" name="AutoShape 12"/>
          <p:cNvSpPr>
            <a:spLocks noChangeArrowheads="1"/>
          </p:cNvSpPr>
          <p:nvPr/>
        </p:nvSpPr>
        <p:spPr bwMode="auto">
          <a:xfrm>
            <a:off x="2286000" y="1600200"/>
            <a:ext cx="2057400" cy="1828800"/>
          </a:xfrm>
          <a:prstGeom prst="hexagon">
            <a:avLst>
              <a:gd name="adj" fmla="val 28125"/>
              <a:gd name="vf" fmla="val 115470"/>
            </a:avLst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13"/>
          <p:cNvSpPr>
            <a:spLocks noChangeArrowheads="1"/>
          </p:cNvSpPr>
          <p:nvPr/>
        </p:nvSpPr>
        <p:spPr bwMode="auto">
          <a:xfrm>
            <a:off x="2057400" y="1114098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A</a:t>
            </a:r>
          </a:p>
        </p:txBody>
      </p:sp>
      <p:sp>
        <p:nvSpPr>
          <p:cNvPr id="41" name="Rectangle 14"/>
          <p:cNvSpPr>
            <a:spLocks noChangeArrowheads="1"/>
          </p:cNvSpPr>
          <p:nvPr/>
        </p:nvSpPr>
        <p:spPr bwMode="auto">
          <a:xfrm>
            <a:off x="3258204" y="1111468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B</a:t>
            </a:r>
          </a:p>
        </p:txBody>
      </p:sp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3276600" y="31242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D</a:t>
            </a:r>
          </a:p>
        </p:txBody>
      </p:sp>
      <p:sp>
        <p:nvSpPr>
          <p:cNvPr id="43" name="Rectangle 17"/>
          <p:cNvSpPr>
            <a:spLocks noChangeArrowheads="1"/>
          </p:cNvSpPr>
          <p:nvPr/>
        </p:nvSpPr>
        <p:spPr bwMode="auto">
          <a:xfrm>
            <a:off x="2133600" y="32004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E</a:t>
            </a:r>
          </a:p>
        </p:txBody>
      </p:sp>
      <p:sp>
        <p:nvSpPr>
          <p:cNvPr id="44" name="Rectangle 18"/>
          <p:cNvSpPr>
            <a:spLocks noChangeArrowheads="1"/>
          </p:cNvSpPr>
          <p:nvPr/>
        </p:nvSpPr>
        <p:spPr bwMode="auto">
          <a:xfrm>
            <a:off x="1447800" y="21336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F</a:t>
            </a:r>
          </a:p>
        </p:txBody>
      </p:sp>
      <p:sp>
        <p:nvSpPr>
          <p:cNvPr id="45" name="Rectangle 20"/>
          <p:cNvSpPr>
            <a:spLocks noChangeArrowheads="1"/>
          </p:cNvSpPr>
          <p:nvPr/>
        </p:nvSpPr>
        <p:spPr bwMode="auto">
          <a:xfrm>
            <a:off x="4343400" y="22098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000" dirty="0" smtClean="0"/>
              <a:t>C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58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58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58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58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758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758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58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58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58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758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758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758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5" grpId="0" animBg="1"/>
      <p:bldP spid="75800" grpId="0"/>
      <p:bldP spid="75801" grpId="0"/>
      <p:bldP spid="75802" grpId="0"/>
      <p:bldP spid="75803" grpId="0"/>
      <p:bldP spid="75804" grpId="0"/>
      <p:bldP spid="75813" grpId="0"/>
      <p:bldP spid="75817" grpId="0"/>
      <p:bldP spid="75823" grpId="0" animBg="1"/>
      <p:bldP spid="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2971800" y="152400"/>
            <a:ext cx="487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Samples of similar shapes</a:t>
            </a:r>
            <a:r>
              <a:rPr lang="en-US" sz="4400" b="1" dirty="0"/>
              <a:t>  </a:t>
            </a:r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5029200" y="22098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dirty="0" smtClean="0"/>
              <a:t>Q</a:t>
            </a:r>
            <a:endParaRPr lang="en-US" sz="2000" dirty="0"/>
          </a:p>
        </p:txBody>
      </p:sp>
      <p:sp>
        <p:nvSpPr>
          <p:cNvPr id="75806" name="Rectangle 30"/>
          <p:cNvSpPr>
            <a:spLocks noChangeArrowheads="1"/>
          </p:cNvSpPr>
          <p:nvPr/>
        </p:nvSpPr>
        <p:spPr bwMode="auto">
          <a:xfrm>
            <a:off x="7924800" y="21336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N</a:t>
            </a:r>
          </a:p>
        </p:txBody>
      </p:sp>
      <p:sp>
        <p:nvSpPr>
          <p:cNvPr id="75797" name="AutoShape 21"/>
          <p:cNvSpPr>
            <a:spLocks noChangeArrowheads="1"/>
          </p:cNvSpPr>
          <p:nvPr/>
        </p:nvSpPr>
        <p:spPr bwMode="auto">
          <a:xfrm>
            <a:off x="5452238" y="1219200"/>
            <a:ext cx="2895600" cy="2590800"/>
          </a:xfrm>
          <a:prstGeom prst="hexagon">
            <a:avLst>
              <a:gd name="adj" fmla="val 27941"/>
              <a:gd name="vf" fmla="val 115470"/>
            </a:avLst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75799" name="Rectangle 23"/>
          <p:cNvSpPr>
            <a:spLocks noChangeArrowheads="1"/>
          </p:cNvSpPr>
          <p:nvPr/>
        </p:nvSpPr>
        <p:spPr bwMode="auto">
          <a:xfrm>
            <a:off x="5410200" y="6858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L</a:t>
            </a:r>
          </a:p>
        </p:txBody>
      </p:sp>
      <p:sp>
        <p:nvSpPr>
          <p:cNvPr id="75805" name="Rectangle 29"/>
          <p:cNvSpPr>
            <a:spLocks noChangeArrowheads="1"/>
          </p:cNvSpPr>
          <p:nvPr/>
        </p:nvSpPr>
        <p:spPr bwMode="auto">
          <a:xfrm>
            <a:off x="7070834" y="717332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M</a:t>
            </a:r>
          </a:p>
        </p:txBody>
      </p:sp>
      <p:sp>
        <p:nvSpPr>
          <p:cNvPr id="75807" name="Rectangle 31"/>
          <p:cNvSpPr>
            <a:spLocks noChangeArrowheads="1"/>
          </p:cNvSpPr>
          <p:nvPr/>
        </p:nvSpPr>
        <p:spPr bwMode="auto">
          <a:xfrm>
            <a:off x="7036672" y="3534102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O</a:t>
            </a:r>
          </a:p>
        </p:txBody>
      </p:sp>
      <p:sp>
        <p:nvSpPr>
          <p:cNvPr id="75809" name="Rectangle 33"/>
          <p:cNvSpPr>
            <a:spLocks noChangeArrowheads="1"/>
          </p:cNvSpPr>
          <p:nvPr/>
        </p:nvSpPr>
        <p:spPr bwMode="auto">
          <a:xfrm>
            <a:off x="5452238" y="3549868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 smtClean="0"/>
              <a:t>P</a:t>
            </a:r>
            <a:endParaRPr lang="en-US" sz="2000" dirty="0"/>
          </a:p>
        </p:txBody>
      </p:sp>
      <p:sp>
        <p:nvSpPr>
          <p:cNvPr id="75814" name="Rectangle 38"/>
          <p:cNvSpPr>
            <a:spLocks noChangeArrowheads="1"/>
          </p:cNvSpPr>
          <p:nvPr/>
        </p:nvSpPr>
        <p:spPr bwMode="auto">
          <a:xfrm>
            <a:off x="5257800" y="4876800"/>
            <a:ext cx="434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000" b="1" dirty="0"/>
              <a:t>Or the similar shape can be larger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ABCDEF ~ LMNOPQ</a:t>
            </a:r>
            <a:r>
              <a:rPr lang="en-US" sz="4400" b="1" dirty="0"/>
              <a:t>  </a:t>
            </a:r>
          </a:p>
        </p:txBody>
      </p:sp>
      <p:sp>
        <p:nvSpPr>
          <p:cNvPr id="75822" name="Text Box 46"/>
          <p:cNvSpPr txBox="1">
            <a:spLocks noChangeArrowheads="1"/>
          </p:cNvSpPr>
          <p:nvPr/>
        </p:nvSpPr>
        <p:spPr bwMode="auto">
          <a:xfrm>
            <a:off x="5319712" y="5562600"/>
            <a:ext cx="3138488" cy="4572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r>
              <a:rPr lang="en-US" sz="2400" b="1" dirty="0"/>
              <a:t>ABCDEF ~ LMNOPQ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5" name="Rectangle 34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8" name="Diagram 37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AutoShape 12"/>
          <p:cNvSpPr>
            <a:spLocks noChangeArrowheads="1"/>
          </p:cNvSpPr>
          <p:nvPr/>
        </p:nvSpPr>
        <p:spPr bwMode="auto">
          <a:xfrm>
            <a:off x="2286000" y="1600200"/>
            <a:ext cx="2057400" cy="1828800"/>
          </a:xfrm>
          <a:prstGeom prst="hexagon">
            <a:avLst>
              <a:gd name="adj" fmla="val 28125"/>
              <a:gd name="vf" fmla="val 115470"/>
            </a:avLst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2057400" y="1114098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A</a:t>
            </a:r>
          </a:p>
        </p:txBody>
      </p:sp>
      <p:sp>
        <p:nvSpPr>
          <p:cNvPr id="40" name="Rectangle 14"/>
          <p:cNvSpPr>
            <a:spLocks noChangeArrowheads="1"/>
          </p:cNvSpPr>
          <p:nvPr/>
        </p:nvSpPr>
        <p:spPr bwMode="auto">
          <a:xfrm>
            <a:off x="3258204" y="1111468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B</a:t>
            </a:r>
          </a:p>
        </p:txBody>
      </p:sp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3276600" y="31242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D</a:t>
            </a:r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2133600" y="32004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E</a:t>
            </a:r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1447800" y="21336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400" b="1" dirty="0"/>
              <a:t>  </a:t>
            </a:r>
            <a:r>
              <a:rPr lang="en-US" sz="2000" dirty="0"/>
              <a:t>F</a:t>
            </a:r>
          </a:p>
        </p:txBody>
      </p: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4343400" y="2209800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000" dirty="0" smtClean="0"/>
              <a:t>C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58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58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58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58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758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758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58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5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8" grpId="0"/>
      <p:bldP spid="75806" grpId="0"/>
      <p:bldP spid="75797" grpId="0" animBg="1"/>
      <p:bldP spid="75799" grpId="0"/>
      <p:bldP spid="75805" grpId="0"/>
      <p:bldP spid="75807" grpId="0"/>
      <p:bldP spid="75809" grpId="0"/>
      <p:bldP spid="75814" grpId="0"/>
      <p:bldP spid="758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42" name="Picture 2" descr="C:\Users\Bolan\Desktop\proportions\Sears_Tower_Skydeck_10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457200"/>
            <a:ext cx="6838462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91400" y="3581400"/>
            <a:ext cx="1524000" cy="30480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447800" y="152400"/>
            <a:ext cx="452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 be Similar, polygons must to have…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00200" y="884872"/>
            <a:ext cx="73914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The same number of sides. (both be triangles, pentagons, etc.)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Have congruent angles.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Have a consistent ratio between the sides.</a:t>
            </a:r>
            <a:endParaRPr lang="en-US" b="1" dirty="0"/>
          </a:p>
        </p:txBody>
      </p:sp>
      <p:sp>
        <p:nvSpPr>
          <p:cNvPr id="23" name="AutoShape 33"/>
          <p:cNvSpPr>
            <a:spLocks noChangeArrowheads="1"/>
          </p:cNvSpPr>
          <p:nvPr/>
        </p:nvSpPr>
        <p:spPr bwMode="auto">
          <a:xfrm>
            <a:off x="2819400" y="2514600"/>
            <a:ext cx="1447800" cy="16002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5715000" y="2514600"/>
            <a:ext cx="1219200" cy="1295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rc 37"/>
          <p:cNvSpPr>
            <a:spLocks/>
          </p:cNvSpPr>
          <p:nvPr/>
        </p:nvSpPr>
        <p:spPr bwMode="auto">
          <a:xfrm>
            <a:off x="3962400" y="3813175"/>
            <a:ext cx="152400" cy="269875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8305 w 21600"/>
              <a:gd name="T1" fmla="*/ 38352 h 38352"/>
              <a:gd name="T2" fmla="*/ 18186 w 21600"/>
              <a:gd name="T3" fmla="*/ 0 h 38352"/>
              <a:gd name="T4" fmla="*/ 21600 w 21600"/>
              <a:gd name="T5" fmla="*/ 21328 h 38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352" fill="none" extrusionOk="0">
                <a:moveTo>
                  <a:pt x="8305" y="38351"/>
                </a:moveTo>
                <a:cubicBezTo>
                  <a:pt x="3063" y="34258"/>
                  <a:pt x="0" y="27978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38352" stroke="0" extrusionOk="0">
                <a:moveTo>
                  <a:pt x="8305" y="38351"/>
                </a:moveTo>
                <a:cubicBezTo>
                  <a:pt x="3063" y="34258"/>
                  <a:pt x="0" y="27978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rc 40"/>
          <p:cNvSpPr>
            <a:spLocks/>
          </p:cNvSpPr>
          <p:nvPr/>
        </p:nvSpPr>
        <p:spPr bwMode="auto">
          <a:xfrm>
            <a:off x="2971800" y="3663950"/>
            <a:ext cx="304800" cy="407988"/>
          </a:xfrm>
          <a:custGeom>
            <a:avLst/>
            <a:gdLst>
              <a:gd name="G0" fmla="+- 0 0 0"/>
              <a:gd name="G1" fmla="+- 21114 0 0"/>
              <a:gd name="G2" fmla="+- 21600 0 0"/>
              <a:gd name="T0" fmla="*/ 4557 w 21600"/>
              <a:gd name="T1" fmla="*/ 0 h 33033"/>
              <a:gd name="T2" fmla="*/ 18014 w 21600"/>
              <a:gd name="T3" fmla="*/ 33033 h 33033"/>
              <a:gd name="T4" fmla="*/ 0 w 21600"/>
              <a:gd name="T5" fmla="*/ 21114 h 3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3033" fill="none" extrusionOk="0">
                <a:moveTo>
                  <a:pt x="4556" y="0"/>
                </a:moveTo>
                <a:cubicBezTo>
                  <a:pt x="14501" y="2146"/>
                  <a:pt x="21600" y="10940"/>
                  <a:pt x="21600" y="21114"/>
                </a:cubicBezTo>
                <a:cubicBezTo>
                  <a:pt x="21600" y="25352"/>
                  <a:pt x="20352" y="29497"/>
                  <a:pt x="18013" y="33032"/>
                </a:cubicBezTo>
              </a:path>
              <a:path w="21600" h="33033" stroke="0" extrusionOk="0">
                <a:moveTo>
                  <a:pt x="4556" y="0"/>
                </a:moveTo>
                <a:cubicBezTo>
                  <a:pt x="14501" y="2146"/>
                  <a:pt x="21600" y="10940"/>
                  <a:pt x="21600" y="21114"/>
                </a:cubicBezTo>
                <a:cubicBezTo>
                  <a:pt x="21600" y="25352"/>
                  <a:pt x="20352" y="29497"/>
                  <a:pt x="18013" y="33032"/>
                </a:cubicBezTo>
                <a:lnTo>
                  <a:pt x="0" y="21114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rc 41"/>
          <p:cNvSpPr>
            <a:spLocks/>
          </p:cNvSpPr>
          <p:nvPr/>
        </p:nvSpPr>
        <p:spPr bwMode="auto">
          <a:xfrm>
            <a:off x="5715000" y="3452813"/>
            <a:ext cx="304800" cy="336550"/>
          </a:xfrm>
          <a:custGeom>
            <a:avLst/>
            <a:gdLst>
              <a:gd name="G0" fmla="+- 0 0 0"/>
              <a:gd name="G1" fmla="+- 19159 0 0"/>
              <a:gd name="G2" fmla="+- 21600 0 0"/>
              <a:gd name="T0" fmla="*/ 9975 w 21600"/>
              <a:gd name="T1" fmla="*/ 0 h 27211"/>
              <a:gd name="T2" fmla="*/ 20043 w 21600"/>
              <a:gd name="T3" fmla="*/ 27211 h 27211"/>
              <a:gd name="T4" fmla="*/ 0 w 21600"/>
              <a:gd name="T5" fmla="*/ 19159 h 27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7211" fill="none" extrusionOk="0">
                <a:moveTo>
                  <a:pt x="9974" y="0"/>
                </a:moveTo>
                <a:cubicBezTo>
                  <a:pt x="17118" y="3719"/>
                  <a:pt x="21600" y="11104"/>
                  <a:pt x="21600" y="19159"/>
                </a:cubicBezTo>
                <a:cubicBezTo>
                  <a:pt x="21600" y="21917"/>
                  <a:pt x="21071" y="24651"/>
                  <a:pt x="20043" y="27211"/>
                </a:cubicBezTo>
              </a:path>
              <a:path w="21600" h="27211" stroke="0" extrusionOk="0">
                <a:moveTo>
                  <a:pt x="9974" y="0"/>
                </a:moveTo>
                <a:cubicBezTo>
                  <a:pt x="17118" y="3719"/>
                  <a:pt x="21600" y="11104"/>
                  <a:pt x="21600" y="19159"/>
                </a:cubicBezTo>
                <a:cubicBezTo>
                  <a:pt x="21600" y="21917"/>
                  <a:pt x="21071" y="24651"/>
                  <a:pt x="20043" y="27211"/>
                </a:cubicBezTo>
                <a:lnTo>
                  <a:pt x="0" y="19159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rc 42"/>
          <p:cNvSpPr>
            <a:spLocks/>
          </p:cNvSpPr>
          <p:nvPr/>
        </p:nvSpPr>
        <p:spPr bwMode="auto">
          <a:xfrm rot="20544455">
            <a:off x="3332547" y="2474150"/>
            <a:ext cx="316078" cy="513839"/>
          </a:xfrm>
          <a:custGeom>
            <a:avLst/>
            <a:gdLst>
              <a:gd name="G0" fmla="+- 15653 0 0"/>
              <a:gd name="G1" fmla="+- 0 0 0"/>
              <a:gd name="G2" fmla="+- 21600 0 0"/>
              <a:gd name="T0" fmla="*/ 25758 w 25758"/>
              <a:gd name="T1" fmla="*/ 19090 h 21600"/>
              <a:gd name="T2" fmla="*/ 0 w 25758"/>
              <a:gd name="T3" fmla="*/ 14885 h 21600"/>
              <a:gd name="T4" fmla="*/ 15653 w 25758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758" h="21600" fill="none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</a:path>
              <a:path w="25758" h="21600" stroke="0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  <a:lnTo>
                  <a:pt x="15653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rc 43"/>
          <p:cNvSpPr>
            <a:spLocks/>
          </p:cNvSpPr>
          <p:nvPr/>
        </p:nvSpPr>
        <p:spPr bwMode="auto">
          <a:xfrm>
            <a:off x="3405188" y="2670175"/>
            <a:ext cx="217487" cy="152400"/>
          </a:xfrm>
          <a:custGeom>
            <a:avLst/>
            <a:gdLst>
              <a:gd name="G0" fmla="+- 14641 0 0"/>
              <a:gd name="G1" fmla="+- 0 0 0"/>
              <a:gd name="G2" fmla="+- 21600 0 0"/>
              <a:gd name="T0" fmla="*/ 30863 w 30863"/>
              <a:gd name="T1" fmla="*/ 14262 h 21600"/>
              <a:gd name="T2" fmla="*/ 0 w 30863"/>
              <a:gd name="T3" fmla="*/ 15881 h 21600"/>
              <a:gd name="T4" fmla="*/ 14641 w 3086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863" h="21600" fill="none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</a:path>
              <a:path w="30863" h="21600" stroke="0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  <a:lnTo>
                  <a:pt x="14641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rc 44"/>
          <p:cNvSpPr>
            <a:spLocks/>
          </p:cNvSpPr>
          <p:nvPr/>
        </p:nvSpPr>
        <p:spPr bwMode="auto">
          <a:xfrm rot="20472394">
            <a:off x="6175373" y="2533772"/>
            <a:ext cx="244515" cy="419100"/>
          </a:xfrm>
          <a:custGeom>
            <a:avLst/>
            <a:gdLst>
              <a:gd name="G0" fmla="+- 15653 0 0"/>
              <a:gd name="G1" fmla="+- 0 0 0"/>
              <a:gd name="G2" fmla="+- 21600 0 0"/>
              <a:gd name="T0" fmla="*/ 25758 w 25758"/>
              <a:gd name="T1" fmla="*/ 19090 h 21600"/>
              <a:gd name="T2" fmla="*/ 0 w 25758"/>
              <a:gd name="T3" fmla="*/ 14885 h 21600"/>
              <a:gd name="T4" fmla="*/ 15653 w 25758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758" h="21600" fill="none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</a:path>
              <a:path w="25758" h="21600" stroke="0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  <a:lnTo>
                  <a:pt x="15653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rc 45"/>
          <p:cNvSpPr>
            <a:spLocks/>
          </p:cNvSpPr>
          <p:nvPr/>
        </p:nvSpPr>
        <p:spPr bwMode="auto">
          <a:xfrm>
            <a:off x="6216650" y="2632075"/>
            <a:ext cx="217488" cy="152400"/>
          </a:xfrm>
          <a:custGeom>
            <a:avLst/>
            <a:gdLst>
              <a:gd name="G0" fmla="+- 14641 0 0"/>
              <a:gd name="G1" fmla="+- 0 0 0"/>
              <a:gd name="G2" fmla="+- 21600 0 0"/>
              <a:gd name="T0" fmla="*/ 30863 w 30863"/>
              <a:gd name="T1" fmla="*/ 14262 h 21600"/>
              <a:gd name="T2" fmla="*/ 0 w 30863"/>
              <a:gd name="T3" fmla="*/ 15881 h 21600"/>
              <a:gd name="T4" fmla="*/ 14641 w 3086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863" h="21600" fill="none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</a:path>
              <a:path w="30863" h="21600" stroke="0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  <a:lnTo>
                  <a:pt x="14641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rc 46"/>
          <p:cNvSpPr>
            <a:spLocks/>
          </p:cNvSpPr>
          <p:nvPr/>
        </p:nvSpPr>
        <p:spPr bwMode="auto">
          <a:xfrm>
            <a:off x="3886200" y="3733799"/>
            <a:ext cx="228600" cy="365125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5185 w 21600"/>
              <a:gd name="T1" fmla="*/ 35368 h 35368"/>
              <a:gd name="T2" fmla="*/ 18186 w 21600"/>
              <a:gd name="T3" fmla="*/ 0 h 35368"/>
              <a:gd name="T4" fmla="*/ 21600 w 21600"/>
              <a:gd name="T5" fmla="*/ 21328 h 35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5368" fill="none" extrusionOk="0">
                <a:moveTo>
                  <a:pt x="5185" y="35367"/>
                </a:moveTo>
                <a:cubicBezTo>
                  <a:pt x="1838" y="31455"/>
                  <a:pt x="0" y="26476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35368" stroke="0" extrusionOk="0">
                <a:moveTo>
                  <a:pt x="5185" y="35367"/>
                </a:moveTo>
                <a:cubicBezTo>
                  <a:pt x="1838" y="31455"/>
                  <a:pt x="0" y="26476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rc 47"/>
          <p:cNvSpPr>
            <a:spLocks/>
          </p:cNvSpPr>
          <p:nvPr/>
        </p:nvSpPr>
        <p:spPr bwMode="auto">
          <a:xfrm>
            <a:off x="6705600" y="3581400"/>
            <a:ext cx="131763" cy="2286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305 w 26890"/>
              <a:gd name="T1" fmla="*/ 38624 h 38624"/>
              <a:gd name="T2" fmla="*/ 26890 w 26890"/>
              <a:gd name="T3" fmla="*/ 658 h 38624"/>
              <a:gd name="T4" fmla="*/ 21600 w 26890"/>
              <a:gd name="T5" fmla="*/ 21600 h 38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890" h="38624" fill="none" extrusionOk="0">
                <a:moveTo>
                  <a:pt x="8305" y="38623"/>
                </a:moveTo>
                <a:cubicBezTo>
                  <a:pt x="3063" y="34530"/>
                  <a:pt x="0" y="2825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383" y="-1"/>
                  <a:pt x="25160" y="220"/>
                  <a:pt x="26890" y="657"/>
                </a:cubicBezTo>
              </a:path>
              <a:path w="26890" h="38624" stroke="0" extrusionOk="0">
                <a:moveTo>
                  <a:pt x="8305" y="38623"/>
                </a:moveTo>
                <a:cubicBezTo>
                  <a:pt x="3063" y="34530"/>
                  <a:pt x="0" y="2825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383" y="-1"/>
                  <a:pt x="25160" y="220"/>
                  <a:pt x="26890" y="657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Arc 48"/>
          <p:cNvSpPr>
            <a:spLocks/>
          </p:cNvSpPr>
          <p:nvPr/>
        </p:nvSpPr>
        <p:spPr bwMode="auto">
          <a:xfrm>
            <a:off x="6781800" y="3657600"/>
            <a:ext cx="76200" cy="152400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29 w 21600"/>
              <a:gd name="T1" fmla="*/ 22456 h 22456"/>
              <a:gd name="T2" fmla="*/ 18186 w 21600"/>
              <a:gd name="T3" fmla="*/ 0 h 22456"/>
              <a:gd name="T4" fmla="*/ 21600 w 21600"/>
              <a:gd name="T5" fmla="*/ 21328 h 22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456" fill="none" extrusionOk="0">
                <a:moveTo>
                  <a:pt x="29" y="22455"/>
                </a:moveTo>
                <a:cubicBezTo>
                  <a:pt x="9" y="22080"/>
                  <a:pt x="0" y="21704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22456" stroke="0" extrusionOk="0">
                <a:moveTo>
                  <a:pt x="29" y="22455"/>
                </a:moveTo>
                <a:cubicBezTo>
                  <a:pt x="9" y="22080"/>
                  <a:pt x="0" y="21704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rc 49"/>
          <p:cNvSpPr>
            <a:spLocks/>
          </p:cNvSpPr>
          <p:nvPr/>
        </p:nvSpPr>
        <p:spPr bwMode="auto">
          <a:xfrm>
            <a:off x="6629400" y="3505200"/>
            <a:ext cx="152400" cy="28733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5185 w 32424"/>
              <a:gd name="T1" fmla="*/ 35640 h 35640"/>
              <a:gd name="T2" fmla="*/ 32424 w 32424"/>
              <a:gd name="T3" fmla="*/ 2908 h 35640"/>
              <a:gd name="T4" fmla="*/ 21600 w 32424"/>
              <a:gd name="T5" fmla="*/ 21600 h 35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424" h="35640" fill="none" extrusionOk="0">
                <a:moveTo>
                  <a:pt x="5185" y="35639"/>
                </a:moveTo>
                <a:cubicBezTo>
                  <a:pt x="1838" y="31727"/>
                  <a:pt x="0" y="2674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401" y="-1"/>
                  <a:pt x="29134" y="1003"/>
                  <a:pt x="32424" y="2907"/>
                </a:cubicBezTo>
              </a:path>
              <a:path w="32424" h="35640" stroke="0" extrusionOk="0">
                <a:moveTo>
                  <a:pt x="5185" y="35639"/>
                </a:moveTo>
                <a:cubicBezTo>
                  <a:pt x="1838" y="31727"/>
                  <a:pt x="0" y="2674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401" y="-1"/>
                  <a:pt x="29134" y="1003"/>
                  <a:pt x="32424" y="2907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51"/>
          <p:cNvSpPr>
            <a:spLocks noChangeArrowheads="1"/>
          </p:cNvSpPr>
          <p:nvPr/>
        </p:nvSpPr>
        <p:spPr bwMode="auto">
          <a:xfrm>
            <a:off x="2667000" y="2971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10</a:t>
            </a:r>
            <a:r>
              <a:rPr lang="en-US" sz="4400" b="1" dirty="0"/>
              <a:t>  </a:t>
            </a:r>
          </a:p>
        </p:txBody>
      </p:sp>
      <p:sp>
        <p:nvSpPr>
          <p:cNvPr id="38" name="Rectangle 52"/>
          <p:cNvSpPr>
            <a:spLocks noChangeArrowheads="1"/>
          </p:cNvSpPr>
          <p:nvPr/>
        </p:nvSpPr>
        <p:spPr bwMode="auto">
          <a:xfrm>
            <a:off x="3886200" y="2971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12</a:t>
            </a:r>
            <a:r>
              <a:rPr lang="en-US" sz="4400" b="1" dirty="0"/>
              <a:t>  </a:t>
            </a:r>
          </a:p>
        </p:txBody>
      </p:sp>
      <p:sp>
        <p:nvSpPr>
          <p:cNvPr id="39" name="Rectangle 53"/>
          <p:cNvSpPr>
            <a:spLocks noChangeArrowheads="1"/>
          </p:cNvSpPr>
          <p:nvPr/>
        </p:nvSpPr>
        <p:spPr bwMode="auto">
          <a:xfrm>
            <a:off x="3124200" y="4038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8</a:t>
            </a:r>
            <a:r>
              <a:rPr lang="en-US" sz="4400" b="1"/>
              <a:t>  </a:t>
            </a:r>
          </a:p>
        </p:txBody>
      </p:sp>
      <p:sp>
        <p:nvSpPr>
          <p:cNvPr id="40" name="Rectangle 54"/>
          <p:cNvSpPr>
            <a:spLocks noChangeArrowheads="1"/>
          </p:cNvSpPr>
          <p:nvPr/>
        </p:nvSpPr>
        <p:spPr bwMode="auto">
          <a:xfrm>
            <a:off x="6019800" y="3733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4</a:t>
            </a:r>
            <a:r>
              <a:rPr lang="en-US" sz="4400" b="1"/>
              <a:t>  </a:t>
            </a:r>
          </a:p>
        </p:txBody>
      </p:sp>
      <p:sp>
        <p:nvSpPr>
          <p:cNvPr id="41" name="Rectangle 55"/>
          <p:cNvSpPr>
            <a:spLocks noChangeArrowheads="1"/>
          </p:cNvSpPr>
          <p:nvPr/>
        </p:nvSpPr>
        <p:spPr bwMode="auto">
          <a:xfrm>
            <a:off x="6858000" y="2819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6</a:t>
            </a:r>
            <a:r>
              <a:rPr lang="en-US" sz="4400" b="1" dirty="0"/>
              <a:t>  </a:t>
            </a:r>
          </a:p>
        </p:txBody>
      </p:sp>
      <p:sp>
        <p:nvSpPr>
          <p:cNvPr id="42" name="Rectangle 56"/>
          <p:cNvSpPr>
            <a:spLocks noChangeArrowheads="1"/>
          </p:cNvSpPr>
          <p:nvPr/>
        </p:nvSpPr>
        <p:spPr bwMode="auto">
          <a:xfrm>
            <a:off x="5562600" y="2895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5</a:t>
            </a:r>
            <a:r>
              <a:rPr lang="en-US" sz="4400" b="1"/>
              <a:t> 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600200" y="685800"/>
            <a:ext cx="7315200" cy="76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600200" y="1447800"/>
            <a:ext cx="3886200" cy="381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676400" y="1981200"/>
            <a:ext cx="5029200" cy="381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7467600" y="5715000"/>
          <a:ext cx="38204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7" name="Equation" r:id="rId8" imgW="203040" imgH="393480" progId="Equation.3">
                  <p:embed/>
                </p:oleObj>
              </mc:Choice>
              <mc:Fallback>
                <p:oleObj name="Equation" r:id="rId8" imgW="2030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5715000"/>
                        <a:ext cx="38204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3"/>
          <p:cNvGraphicFramePr>
            <a:graphicFrameLocks noChangeAspect="1"/>
          </p:cNvGraphicFramePr>
          <p:nvPr/>
        </p:nvGraphicFramePr>
        <p:xfrm>
          <a:off x="7543800" y="3886200"/>
          <a:ext cx="38204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8" name="Equation" r:id="rId10" imgW="203040" imgH="393480" progId="Equation.3">
                  <p:embed/>
                </p:oleObj>
              </mc:Choice>
              <mc:Fallback>
                <p:oleObj name="Equation" r:id="rId10" imgW="20304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3886200"/>
                        <a:ext cx="38204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3"/>
          <p:cNvGraphicFramePr>
            <a:graphicFrameLocks noChangeAspect="1"/>
          </p:cNvGraphicFramePr>
          <p:nvPr/>
        </p:nvGraphicFramePr>
        <p:xfrm>
          <a:off x="7543800" y="4800600"/>
          <a:ext cx="287338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9" name="Equation" r:id="rId12" imgW="152280" imgH="393480" progId="Equation.3">
                  <p:embed/>
                </p:oleObj>
              </mc:Choice>
              <mc:Fallback>
                <p:oleObj name="Equation" r:id="rId12" imgW="1522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4800600"/>
                        <a:ext cx="287338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ight Brace 47"/>
          <p:cNvSpPr/>
          <p:nvPr/>
        </p:nvSpPr>
        <p:spPr>
          <a:xfrm>
            <a:off x="7848600" y="3733800"/>
            <a:ext cx="533400" cy="2819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Object 3"/>
          <p:cNvGraphicFramePr>
            <a:graphicFrameLocks noChangeAspect="1"/>
          </p:cNvGraphicFramePr>
          <p:nvPr/>
        </p:nvGraphicFramePr>
        <p:xfrm>
          <a:off x="8399463" y="4724400"/>
          <a:ext cx="5016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0" name="Equation" r:id="rId14" imgW="266400" imgH="393480" progId="Equation.3">
                  <p:embed/>
                </p:oleObj>
              </mc:Choice>
              <mc:Fallback>
                <p:oleObj name="Equation" r:id="rId14" imgW="2664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9463" y="4724400"/>
                        <a:ext cx="501650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57"/>
          <p:cNvSpPr>
            <a:spLocks noChangeArrowheads="1"/>
          </p:cNvSpPr>
          <p:nvPr/>
        </p:nvSpPr>
        <p:spPr bwMode="auto">
          <a:xfrm>
            <a:off x="1828800" y="5715000"/>
            <a:ext cx="5410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Each side of the second triangle</a:t>
            </a:r>
            <a:br>
              <a:rPr lang="en-US" sz="2400" b="1" dirty="0"/>
            </a:br>
            <a:r>
              <a:rPr lang="en-US" sz="2400" b="1" dirty="0"/>
              <a:t>is half that of the first</a:t>
            </a:r>
            <a:r>
              <a:rPr lang="en-US" sz="4400" b="1" dirty="0"/>
              <a:t>  </a:t>
            </a:r>
          </a:p>
        </p:txBody>
      </p:sp>
      <p:sp>
        <p:nvSpPr>
          <p:cNvPr id="52" name="Arc 37"/>
          <p:cNvSpPr>
            <a:spLocks/>
          </p:cNvSpPr>
          <p:nvPr/>
        </p:nvSpPr>
        <p:spPr bwMode="auto">
          <a:xfrm>
            <a:off x="4038600" y="3886200"/>
            <a:ext cx="152400" cy="228600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8305 w 21600"/>
              <a:gd name="T1" fmla="*/ 38352 h 38352"/>
              <a:gd name="T2" fmla="*/ 18186 w 21600"/>
              <a:gd name="T3" fmla="*/ 0 h 38352"/>
              <a:gd name="T4" fmla="*/ 21600 w 21600"/>
              <a:gd name="T5" fmla="*/ 21328 h 38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352" fill="none" extrusionOk="0">
                <a:moveTo>
                  <a:pt x="8305" y="38351"/>
                </a:moveTo>
                <a:cubicBezTo>
                  <a:pt x="3063" y="34258"/>
                  <a:pt x="0" y="27978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38352" stroke="0" extrusionOk="0">
                <a:moveTo>
                  <a:pt x="8305" y="38351"/>
                </a:moveTo>
                <a:cubicBezTo>
                  <a:pt x="3063" y="34258"/>
                  <a:pt x="0" y="27978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  <p:bldP spid="45" grpId="0" animBg="1"/>
      <p:bldP spid="48" grpId="0" animBg="1"/>
      <p:bldP spid="51" grpId="0"/>
      <p:bldP spid="5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876800" y="1524000"/>
            <a:ext cx="1905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8458200" y="4724400"/>
            <a:ext cx="457200" cy="8382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828801" y="4572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 be similar, the ratio of each pair of corresponding sides must reduce to the same number.</a:t>
            </a:r>
            <a:endParaRPr lang="en-US" b="1" dirty="0"/>
          </a:p>
        </p:txBody>
      </p:sp>
      <p:sp>
        <p:nvSpPr>
          <p:cNvPr id="23" name="AutoShape 33"/>
          <p:cNvSpPr>
            <a:spLocks noChangeArrowheads="1"/>
          </p:cNvSpPr>
          <p:nvPr/>
        </p:nvSpPr>
        <p:spPr bwMode="auto">
          <a:xfrm>
            <a:off x="2819400" y="2514600"/>
            <a:ext cx="1447800" cy="16002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5715000" y="2514600"/>
            <a:ext cx="1219200" cy="1295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rc 37"/>
          <p:cNvSpPr>
            <a:spLocks/>
          </p:cNvSpPr>
          <p:nvPr/>
        </p:nvSpPr>
        <p:spPr bwMode="auto">
          <a:xfrm>
            <a:off x="3962400" y="3813175"/>
            <a:ext cx="152400" cy="269875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8305 w 21600"/>
              <a:gd name="T1" fmla="*/ 38352 h 38352"/>
              <a:gd name="T2" fmla="*/ 18186 w 21600"/>
              <a:gd name="T3" fmla="*/ 0 h 38352"/>
              <a:gd name="T4" fmla="*/ 21600 w 21600"/>
              <a:gd name="T5" fmla="*/ 21328 h 38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352" fill="none" extrusionOk="0">
                <a:moveTo>
                  <a:pt x="8305" y="38351"/>
                </a:moveTo>
                <a:cubicBezTo>
                  <a:pt x="3063" y="34258"/>
                  <a:pt x="0" y="27978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38352" stroke="0" extrusionOk="0">
                <a:moveTo>
                  <a:pt x="8305" y="38351"/>
                </a:moveTo>
                <a:cubicBezTo>
                  <a:pt x="3063" y="34258"/>
                  <a:pt x="0" y="27978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rc 38"/>
          <p:cNvSpPr>
            <a:spLocks/>
          </p:cNvSpPr>
          <p:nvPr/>
        </p:nvSpPr>
        <p:spPr bwMode="auto">
          <a:xfrm>
            <a:off x="4114800" y="3962400"/>
            <a:ext cx="152400" cy="141288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29 w 21600"/>
              <a:gd name="T1" fmla="*/ 22456 h 22456"/>
              <a:gd name="T2" fmla="*/ 18186 w 21600"/>
              <a:gd name="T3" fmla="*/ 0 h 22456"/>
              <a:gd name="T4" fmla="*/ 21600 w 21600"/>
              <a:gd name="T5" fmla="*/ 21328 h 22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456" fill="none" extrusionOk="0">
                <a:moveTo>
                  <a:pt x="29" y="22455"/>
                </a:moveTo>
                <a:cubicBezTo>
                  <a:pt x="9" y="22080"/>
                  <a:pt x="0" y="21704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22456" stroke="0" extrusionOk="0">
                <a:moveTo>
                  <a:pt x="29" y="22455"/>
                </a:moveTo>
                <a:cubicBezTo>
                  <a:pt x="9" y="22080"/>
                  <a:pt x="0" y="21704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rc 40"/>
          <p:cNvSpPr>
            <a:spLocks/>
          </p:cNvSpPr>
          <p:nvPr/>
        </p:nvSpPr>
        <p:spPr bwMode="auto">
          <a:xfrm>
            <a:off x="2971800" y="3663950"/>
            <a:ext cx="304800" cy="407988"/>
          </a:xfrm>
          <a:custGeom>
            <a:avLst/>
            <a:gdLst>
              <a:gd name="G0" fmla="+- 0 0 0"/>
              <a:gd name="G1" fmla="+- 21114 0 0"/>
              <a:gd name="G2" fmla="+- 21600 0 0"/>
              <a:gd name="T0" fmla="*/ 4557 w 21600"/>
              <a:gd name="T1" fmla="*/ 0 h 33033"/>
              <a:gd name="T2" fmla="*/ 18014 w 21600"/>
              <a:gd name="T3" fmla="*/ 33033 h 33033"/>
              <a:gd name="T4" fmla="*/ 0 w 21600"/>
              <a:gd name="T5" fmla="*/ 21114 h 3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3033" fill="none" extrusionOk="0">
                <a:moveTo>
                  <a:pt x="4556" y="0"/>
                </a:moveTo>
                <a:cubicBezTo>
                  <a:pt x="14501" y="2146"/>
                  <a:pt x="21600" y="10940"/>
                  <a:pt x="21600" y="21114"/>
                </a:cubicBezTo>
                <a:cubicBezTo>
                  <a:pt x="21600" y="25352"/>
                  <a:pt x="20352" y="29497"/>
                  <a:pt x="18013" y="33032"/>
                </a:cubicBezTo>
              </a:path>
              <a:path w="21600" h="33033" stroke="0" extrusionOk="0">
                <a:moveTo>
                  <a:pt x="4556" y="0"/>
                </a:moveTo>
                <a:cubicBezTo>
                  <a:pt x="14501" y="2146"/>
                  <a:pt x="21600" y="10940"/>
                  <a:pt x="21600" y="21114"/>
                </a:cubicBezTo>
                <a:cubicBezTo>
                  <a:pt x="21600" y="25352"/>
                  <a:pt x="20352" y="29497"/>
                  <a:pt x="18013" y="33032"/>
                </a:cubicBezTo>
                <a:lnTo>
                  <a:pt x="0" y="21114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rc 41"/>
          <p:cNvSpPr>
            <a:spLocks/>
          </p:cNvSpPr>
          <p:nvPr/>
        </p:nvSpPr>
        <p:spPr bwMode="auto">
          <a:xfrm>
            <a:off x="5715000" y="3452813"/>
            <a:ext cx="304800" cy="336550"/>
          </a:xfrm>
          <a:custGeom>
            <a:avLst/>
            <a:gdLst>
              <a:gd name="G0" fmla="+- 0 0 0"/>
              <a:gd name="G1" fmla="+- 19159 0 0"/>
              <a:gd name="G2" fmla="+- 21600 0 0"/>
              <a:gd name="T0" fmla="*/ 9975 w 21600"/>
              <a:gd name="T1" fmla="*/ 0 h 27211"/>
              <a:gd name="T2" fmla="*/ 20043 w 21600"/>
              <a:gd name="T3" fmla="*/ 27211 h 27211"/>
              <a:gd name="T4" fmla="*/ 0 w 21600"/>
              <a:gd name="T5" fmla="*/ 19159 h 27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7211" fill="none" extrusionOk="0">
                <a:moveTo>
                  <a:pt x="9974" y="0"/>
                </a:moveTo>
                <a:cubicBezTo>
                  <a:pt x="17118" y="3719"/>
                  <a:pt x="21600" y="11104"/>
                  <a:pt x="21600" y="19159"/>
                </a:cubicBezTo>
                <a:cubicBezTo>
                  <a:pt x="21600" y="21917"/>
                  <a:pt x="21071" y="24651"/>
                  <a:pt x="20043" y="27211"/>
                </a:cubicBezTo>
              </a:path>
              <a:path w="21600" h="27211" stroke="0" extrusionOk="0">
                <a:moveTo>
                  <a:pt x="9974" y="0"/>
                </a:moveTo>
                <a:cubicBezTo>
                  <a:pt x="17118" y="3719"/>
                  <a:pt x="21600" y="11104"/>
                  <a:pt x="21600" y="19159"/>
                </a:cubicBezTo>
                <a:cubicBezTo>
                  <a:pt x="21600" y="21917"/>
                  <a:pt x="21071" y="24651"/>
                  <a:pt x="20043" y="27211"/>
                </a:cubicBezTo>
                <a:lnTo>
                  <a:pt x="0" y="19159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rc 42"/>
          <p:cNvSpPr>
            <a:spLocks/>
          </p:cNvSpPr>
          <p:nvPr/>
        </p:nvSpPr>
        <p:spPr bwMode="auto">
          <a:xfrm>
            <a:off x="3360738" y="2705100"/>
            <a:ext cx="363537" cy="266700"/>
          </a:xfrm>
          <a:custGeom>
            <a:avLst/>
            <a:gdLst>
              <a:gd name="G0" fmla="+- 15653 0 0"/>
              <a:gd name="G1" fmla="+- 0 0 0"/>
              <a:gd name="G2" fmla="+- 21600 0 0"/>
              <a:gd name="T0" fmla="*/ 25758 w 25758"/>
              <a:gd name="T1" fmla="*/ 19090 h 21600"/>
              <a:gd name="T2" fmla="*/ 0 w 25758"/>
              <a:gd name="T3" fmla="*/ 14885 h 21600"/>
              <a:gd name="T4" fmla="*/ 15653 w 25758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758" h="21600" fill="none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</a:path>
              <a:path w="25758" h="21600" stroke="0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  <a:lnTo>
                  <a:pt x="15653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rc 43"/>
          <p:cNvSpPr>
            <a:spLocks/>
          </p:cNvSpPr>
          <p:nvPr/>
        </p:nvSpPr>
        <p:spPr bwMode="auto">
          <a:xfrm>
            <a:off x="3405188" y="2670175"/>
            <a:ext cx="217487" cy="152400"/>
          </a:xfrm>
          <a:custGeom>
            <a:avLst/>
            <a:gdLst>
              <a:gd name="G0" fmla="+- 14641 0 0"/>
              <a:gd name="G1" fmla="+- 0 0 0"/>
              <a:gd name="G2" fmla="+- 21600 0 0"/>
              <a:gd name="T0" fmla="*/ 30863 w 30863"/>
              <a:gd name="T1" fmla="*/ 14262 h 21600"/>
              <a:gd name="T2" fmla="*/ 0 w 30863"/>
              <a:gd name="T3" fmla="*/ 15881 h 21600"/>
              <a:gd name="T4" fmla="*/ 14641 w 3086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863" h="21600" fill="none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</a:path>
              <a:path w="30863" h="21600" stroke="0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  <a:lnTo>
                  <a:pt x="14641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rc 44"/>
          <p:cNvSpPr>
            <a:spLocks/>
          </p:cNvSpPr>
          <p:nvPr/>
        </p:nvSpPr>
        <p:spPr bwMode="auto">
          <a:xfrm>
            <a:off x="6172200" y="2667000"/>
            <a:ext cx="363538" cy="266700"/>
          </a:xfrm>
          <a:custGeom>
            <a:avLst/>
            <a:gdLst>
              <a:gd name="G0" fmla="+- 15653 0 0"/>
              <a:gd name="G1" fmla="+- 0 0 0"/>
              <a:gd name="G2" fmla="+- 21600 0 0"/>
              <a:gd name="T0" fmla="*/ 25758 w 25758"/>
              <a:gd name="T1" fmla="*/ 19090 h 21600"/>
              <a:gd name="T2" fmla="*/ 0 w 25758"/>
              <a:gd name="T3" fmla="*/ 14885 h 21600"/>
              <a:gd name="T4" fmla="*/ 15653 w 25758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758" h="21600" fill="none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</a:path>
              <a:path w="25758" h="21600" stroke="0" extrusionOk="0">
                <a:moveTo>
                  <a:pt x="25758" y="19090"/>
                </a:moveTo>
                <a:cubicBezTo>
                  <a:pt x="22644" y="20738"/>
                  <a:pt x="19175" y="21599"/>
                  <a:pt x="15653" y="21600"/>
                </a:cubicBezTo>
                <a:cubicBezTo>
                  <a:pt x="9735" y="21600"/>
                  <a:pt x="4077" y="19172"/>
                  <a:pt x="0" y="14884"/>
                </a:cubicBezTo>
                <a:lnTo>
                  <a:pt x="15653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Arc 45"/>
          <p:cNvSpPr>
            <a:spLocks/>
          </p:cNvSpPr>
          <p:nvPr/>
        </p:nvSpPr>
        <p:spPr bwMode="auto">
          <a:xfrm>
            <a:off x="6216650" y="2632075"/>
            <a:ext cx="217488" cy="152400"/>
          </a:xfrm>
          <a:custGeom>
            <a:avLst/>
            <a:gdLst>
              <a:gd name="G0" fmla="+- 14641 0 0"/>
              <a:gd name="G1" fmla="+- 0 0 0"/>
              <a:gd name="G2" fmla="+- 21600 0 0"/>
              <a:gd name="T0" fmla="*/ 30863 w 30863"/>
              <a:gd name="T1" fmla="*/ 14262 h 21600"/>
              <a:gd name="T2" fmla="*/ 0 w 30863"/>
              <a:gd name="T3" fmla="*/ 15881 h 21600"/>
              <a:gd name="T4" fmla="*/ 14641 w 3086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863" h="21600" fill="none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</a:path>
              <a:path w="30863" h="21600" stroke="0" extrusionOk="0">
                <a:moveTo>
                  <a:pt x="30863" y="14262"/>
                </a:moveTo>
                <a:cubicBezTo>
                  <a:pt x="26762" y="18926"/>
                  <a:pt x="20851" y="21599"/>
                  <a:pt x="14641" y="21600"/>
                </a:cubicBezTo>
                <a:cubicBezTo>
                  <a:pt x="9215" y="21600"/>
                  <a:pt x="3988" y="19558"/>
                  <a:pt x="0" y="15880"/>
                </a:cubicBezTo>
                <a:lnTo>
                  <a:pt x="14641" y="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rc 46"/>
          <p:cNvSpPr>
            <a:spLocks/>
          </p:cNvSpPr>
          <p:nvPr/>
        </p:nvSpPr>
        <p:spPr bwMode="auto">
          <a:xfrm>
            <a:off x="3733800" y="3662363"/>
            <a:ext cx="304800" cy="436562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5185 w 21600"/>
              <a:gd name="T1" fmla="*/ 35368 h 35368"/>
              <a:gd name="T2" fmla="*/ 18186 w 21600"/>
              <a:gd name="T3" fmla="*/ 0 h 35368"/>
              <a:gd name="T4" fmla="*/ 21600 w 21600"/>
              <a:gd name="T5" fmla="*/ 21328 h 35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5368" fill="none" extrusionOk="0">
                <a:moveTo>
                  <a:pt x="5185" y="35367"/>
                </a:moveTo>
                <a:cubicBezTo>
                  <a:pt x="1838" y="31455"/>
                  <a:pt x="0" y="26476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35368" stroke="0" extrusionOk="0">
                <a:moveTo>
                  <a:pt x="5185" y="35367"/>
                </a:moveTo>
                <a:cubicBezTo>
                  <a:pt x="1838" y="31455"/>
                  <a:pt x="0" y="26476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rc 47"/>
          <p:cNvSpPr>
            <a:spLocks/>
          </p:cNvSpPr>
          <p:nvPr/>
        </p:nvSpPr>
        <p:spPr bwMode="auto">
          <a:xfrm>
            <a:off x="6629400" y="3581400"/>
            <a:ext cx="207963" cy="2286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305 w 26890"/>
              <a:gd name="T1" fmla="*/ 38624 h 38624"/>
              <a:gd name="T2" fmla="*/ 26890 w 26890"/>
              <a:gd name="T3" fmla="*/ 658 h 38624"/>
              <a:gd name="T4" fmla="*/ 21600 w 26890"/>
              <a:gd name="T5" fmla="*/ 21600 h 38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890" h="38624" fill="none" extrusionOk="0">
                <a:moveTo>
                  <a:pt x="8305" y="38623"/>
                </a:moveTo>
                <a:cubicBezTo>
                  <a:pt x="3063" y="34530"/>
                  <a:pt x="0" y="2825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383" y="-1"/>
                  <a:pt x="25160" y="220"/>
                  <a:pt x="26890" y="657"/>
                </a:cubicBezTo>
              </a:path>
              <a:path w="26890" h="38624" stroke="0" extrusionOk="0">
                <a:moveTo>
                  <a:pt x="8305" y="38623"/>
                </a:moveTo>
                <a:cubicBezTo>
                  <a:pt x="3063" y="34530"/>
                  <a:pt x="0" y="2825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383" y="-1"/>
                  <a:pt x="25160" y="220"/>
                  <a:pt x="26890" y="657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Arc 48"/>
          <p:cNvSpPr>
            <a:spLocks/>
          </p:cNvSpPr>
          <p:nvPr/>
        </p:nvSpPr>
        <p:spPr bwMode="auto">
          <a:xfrm>
            <a:off x="6705600" y="3652838"/>
            <a:ext cx="152400" cy="141287"/>
          </a:xfrm>
          <a:custGeom>
            <a:avLst/>
            <a:gdLst>
              <a:gd name="G0" fmla="+- 21600 0 0"/>
              <a:gd name="G1" fmla="+- 21328 0 0"/>
              <a:gd name="G2" fmla="+- 21600 0 0"/>
              <a:gd name="T0" fmla="*/ 29 w 21600"/>
              <a:gd name="T1" fmla="*/ 22456 h 22456"/>
              <a:gd name="T2" fmla="*/ 18186 w 21600"/>
              <a:gd name="T3" fmla="*/ 0 h 22456"/>
              <a:gd name="T4" fmla="*/ 21600 w 21600"/>
              <a:gd name="T5" fmla="*/ 21328 h 22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456" fill="none" extrusionOk="0">
                <a:moveTo>
                  <a:pt x="29" y="22455"/>
                </a:moveTo>
                <a:cubicBezTo>
                  <a:pt x="9" y="22080"/>
                  <a:pt x="0" y="21704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</a:path>
              <a:path w="21600" h="22456" stroke="0" extrusionOk="0">
                <a:moveTo>
                  <a:pt x="29" y="22455"/>
                </a:moveTo>
                <a:cubicBezTo>
                  <a:pt x="9" y="22080"/>
                  <a:pt x="0" y="21704"/>
                  <a:pt x="0" y="21328"/>
                </a:cubicBezTo>
                <a:cubicBezTo>
                  <a:pt x="-1" y="10716"/>
                  <a:pt x="7707" y="1676"/>
                  <a:pt x="18185" y="-1"/>
                </a:cubicBezTo>
                <a:lnTo>
                  <a:pt x="21600" y="21328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rc 49"/>
          <p:cNvSpPr>
            <a:spLocks/>
          </p:cNvSpPr>
          <p:nvPr/>
        </p:nvSpPr>
        <p:spPr bwMode="auto">
          <a:xfrm>
            <a:off x="6477000" y="3429000"/>
            <a:ext cx="304800" cy="36353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5185 w 32424"/>
              <a:gd name="T1" fmla="*/ 35640 h 35640"/>
              <a:gd name="T2" fmla="*/ 32424 w 32424"/>
              <a:gd name="T3" fmla="*/ 2908 h 35640"/>
              <a:gd name="T4" fmla="*/ 21600 w 32424"/>
              <a:gd name="T5" fmla="*/ 21600 h 35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424" h="35640" fill="none" extrusionOk="0">
                <a:moveTo>
                  <a:pt x="5185" y="35639"/>
                </a:moveTo>
                <a:cubicBezTo>
                  <a:pt x="1838" y="31727"/>
                  <a:pt x="0" y="2674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401" y="-1"/>
                  <a:pt x="29134" y="1003"/>
                  <a:pt x="32424" y="2907"/>
                </a:cubicBezTo>
              </a:path>
              <a:path w="32424" h="35640" stroke="0" extrusionOk="0">
                <a:moveTo>
                  <a:pt x="5185" y="35639"/>
                </a:moveTo>
                <a:cubicBezTo>
                  <a:pt x="1838" y="31727"/>
                  <a:pt x="0" y="2674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401" y="-1"/>
                  <a:pt x="29134" y="1003"/>
                  <a:pt x="32424" y="2907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51"/>
          <p:cNvSpPr>
            <a:spLocks noChangeArrowheads="1"/>
          </p:cNvSpPr>
          <p:nvPr/>
        </p:nvSpPr>
        <p:spPr bwMode="auto">
          <a:xfrm>
            <a:off x="2667000" y="2971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10</a:t>
            </a:r>
            <a:r>
              <a:rPr lang="en-US" sz="4400" b="1" dirty="0"/>
              <a:t>  </a:t>
            </a:r>
          </a:p>
        </p:txBody>
      </p:sp>
      <p:sp>
        <p:nvSpPr>
          <p:cNvPr id="38" name="Rectangle 52"/>
          <p:cNvSpPr>
            <a:spLocks noChangeArrowheads="1"/>
          </p:cNvSpPr>
          <p:nvPr/>
        </p:nvSpPr>
        <p:spPr bwMode="auto">
          <a:xfrm>
            <a:off x="3886200" y="2971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12</a:t>
            </a:r>
            <a:r>
              <a:rPr lang="en-US" sz="4400" b="1" dirty="0"/>
              <a:t>  </a:t>
            </a:r>
          </a:p>
        </p:txBody>
      </p:sp>
      <p:sp>
        <p:nvSpPr>
          <p:cNvPr id="39" name="Rectangle 53"/>
          <p:cNvSpPr>
            <a:spLocks noChangeArrowheads="1"/>
          </p:cNvSpPr>
          <p:nvPr/>
        </p:nvSpPr>
        <p:spPr bwMode="auto">
          <a:xfrm>
            <a:off x="3124200" y="4038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8</a:t>
            </a:r>
            <a:r>
              <a:rPr lang="en-US" sz="4400" b="1"/>
              <a:t>  </a:t>
            </a:r>
          </a:p>
        </p:txBody>
      </p:sp>
      <p:sp>
        <p:nvSpPr>
          <p:cNvPr id="40" name="Rectangle 54"/>
          <p:cNvSpPr>
            <a:spLocks noChangeArrowheads="1"/>
          </p:cNvSpPr>
          <p:nvPr/>
        </p:nvSpPr>
        <p:spPr bwMode="auto">
          <a:xfrm>
            <a:off x="6019800" y="3733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4</a:t>
            </a:r>
            <a:r>
              <a:rPr lang="en-US" sz="4400" b="1"/>
              <a:t>  </a:t>
            </a:r>
          </a:p>
        </p:txBody>
      </p:sp>
      <p:sp>
        <p:nvSpPr>
          <p:cNvPr id="41" name="Rectangle 55"/>
          <p:cNvSpPr>
            <a:spLocks noChangeArrowheads="1"/>
          </p:cNvSpPr>
          <p:nvPr/>
        </p:nvSpPr>
        <p:spPr bwMode="auto">
          <a:xfrm>
            <a:off x="6781800" y="2819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6</a:t>
            </a:r>
            <a:r>
              <a:rPr lang="en-US" sz="4400" b="1" dirty="0"/>
              <a:t>  </a:t>
            </a:r>
          </a:p>
        </p:txBody>
      </p:sp>
      <p:sp>
        <p:nvSpPr>
          <p:cNvPr id="42" name="Rectangle 56"/>
          <p:cNvSpPr>
            <a:spLocks noChangeArrowheads="1"/>
          </p:cNvSpPr>
          <p:nvPr/>
        </p:nvSpPr>
        <p:spPr bwMode="auto">
          <a:xfrm>
            <a:off x="5562600" y="2895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5</a:t>
            </a:r>
            <a:r>
              <a:rPr lang="en-US" sz="4400" b="1"/>
              <a:t>  </a:t>
            </a: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7543800" y="3733800"/>
          <a:ext cx="38204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0" name="Equation" r:id="rId8" imgW="203040" imgH="393480" progId="Equation.3">
                  <p:embed/>
                </p:oleObj>
              </mc:Choice>
              <mc:Fallback>
                <p:oleObj name="Equation" r:id="rId8" imgW="2030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3733800"/>
                        <a:ext cx="38204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3"/>
          <p:cNvGraphicFramePr>
            <a:graphicFrameLocks noChangeAspect="1"/>
          </p:cNvGraphicFramePr>
          <p:nvPr/>
        </p:nvGraphicFramePr>
        <p:xfrm>
          <a:off x="7543800" y="4724400"/>
          <a:ext cx="38204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1" name="Equation" r:id="rId10" imgW="203040" imgH="393480" progId="Equation.3">
                  <p:embed/>
                </p:oleObj>
              </mc:Choice>
              <mc:Fallback>
                <p:oleObj name="Equation" r:id="rId10" imgW="20304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4724400"/>
                        <a:ext cx="38204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3"/>
          <p:cNvGraphicFramePr>
            <a:graphicFrameLocks noChangeAspect="1"/>
          </p:cNvGraphicFramePr>
          <p:nvPr/>
        </p:nvGraphicFramePr>
        <p:xfrm>
          <a:off x="7591425" y="5791200"/>
          <a:ext cx="287338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2" name="Equation" r:id="rId12" imgW="152280" imgH="393480" progId="Equation.3">
                  <p:embed/>
                </p:oleObj>
              </mc:Choice>
              <mc:Fallback>
                <p:oleObj name="Equation" r:id="rId12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1425" y="5791200"/>
                        <a:ext cx="287338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ight Brace 47"/>
          <p:cNvSpPr/>
          <p:nvPr/>
        </p:nvSpPr>
        <p:spPr>
          <a:xfrm>
            <a:off x="7848600" y="3733800"/>
            <a:ext cx="533400" cy="2819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Object 3"/>
          <p:cNvGraphicFramePr>
            <a:graphicFrameLocks noChangeAspect="1"/>
          </p:cNvGraphicFramePr>
          <p:nvPr/>
        </p:nvGraphicFramePr>
        <p:xfrm>
          <a:off x="8399463" y="4724400"/>
          <a:ext cx="5016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3" name="Equation" r:id="rId14" imgW="266400" imgH="393480" progId="Equation.3">
                  <p:embed/>
                </p:oleObj>
              </mc:Choice>
              <mc:Fallback>
                <p:oleObj name="Equation" r:id="rId14" imgW="2664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9463" y="4724400"/>
                        <a:ext cx="501650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1828800" y="1600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This fraction is called the SCALE FACTOR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9" grpId="0"/>
      <p:bldP spid="5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"/>
            <a:ext cx="77724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098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following polygons are similar.  Find the scale factor.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84042" y="12578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1)</a:t>
            </a:r>
            <a:endParaRPr lang="en-US" b="1" dirty="0"/>
          </a:p>
        </p:txBody>
      </p:sp>
      <p:sp>
        <p:nvSpPr>
          <p:cNvPr id="10" name="Regular Pentagon 9"/>
          <p:cNvSpPr/>
          <p:nvPr/>
        </p:nvSpPr>
        <p:spPr>
          <a:xfrm>
            <a:off x="2286000" y="1600200"/>
            <a:ext cx="2057400" cy="1600200"/>
          </a:xfrm>
          <a:prstGeom prst="pentagon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gular Pentagon 10"/>
          <p:cNvSpPr/>
          <p:nvPr/>
        </p:nvSpPr>
        <p:spPr>
          <a:xfrm>
            <a:off x="5105400" y="1905000"/>
            <a:ext cx="1676400" cy="1295400"/>
          </a:xfrm>
          <a:prstGeom prst="pentagon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1981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1371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1981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862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622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209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91200" y="1676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2209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4770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81600" y="3200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U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057400" y="2590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0" y="3200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14800" y="261427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9916" y="1611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71553" y="161200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6800" y="2678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15000" y="3212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53200" y="2678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81600" y="1828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15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48400" y="1840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15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24384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4" name="Equation" r:id="rId9" imgW="253800" imgH="419040" progId="Equation.DSMT4">
                  <p:embed/>
                </p:oleObj>
              </mc:Choice>
              <mc:Fallback>
                <p:oleObj name="Equation" r:id="rId9" imgW="253800" imgH="419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5029200" y="4648200"/>
          <a:ext cx="392112" cy="997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5" name="Equation" r:id="rId11" imgW="164880" imgH="419040" progId="Equation.DSMT4">
                  <p:embed/>
                </p:oleObj>
              </mc:Choice>
              <mc:Fallback>
                <p:oleObj name="Equation" r:id="rId11" imgW="16488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648200"/>
                        <a:ext cx="392112" cy="997161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2438400" y="16002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181600" y="18288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33528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6" name="Equation" r:id="rId13" imgW="253800" imgH="419040" progId="Equation.DSMT4">
                  <p:embed/>
                </p:oleObj>
              </mc:Choice>
              <mc:Fallback>
                <p:oleObj name="Equation" r:id="rId13" imgW="253800" imgH="419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49"/>
          <p:cNvSpPr/>
          <p:nvPr/>
        </p:nvSpPr>
        <p:spPr>
          <a:xfrm>
            <a:off x="3657600" y="16002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223716" y="1815921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44196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7" name="Equation" r:id="rId14" imgW="253800" imgH="419040" progId="Equation.DSMT4">
                  <p:embed/>
                </p:oleObj>
              </mc:Choice>
              <mc:Fallback>
                <p:oleObj name="Equation" r:id="rId14" imgW="253800" imgH="419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52"/>
          <p:cNvSpPr/>
          <p:nvPr/>
        </p:nvSpPr>
        <p:spPr>
          <a:xfrm>
            <a:off x="2032716" y="25908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876800" y="26670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54102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8" name="Equation" r:id="rId16" imgW="253800" imgH="419040" progId="Equation.DSMT4">
                  <p:embed/>
                </p:oleObj>
              </mc:Choice>
              <mc:Fallback>
                <p:oleObj name="Equation" r:id="rId16" imgW="253800" imgH="419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55"/>
          <p:cNvSpPr/>
          <p:nvPr/>
        </p:nvSpPr>
        <p:spPr>
          <a:xfrm>
            <a:off x="4038600" y="25908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553200" y="2665926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6334125" y="3847563"/>
          <a:ext cx="43854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9" name="Equation" r:id="rId18" imgW="241200" imgH="419040" progId="Equation.DSMT4">
                  <p:embed/>
                </p:oleObj>
              </mc:Choice>
              <mc:Fallback>
                <p:oleObj name="Equation" r:id="rId18" imgW="241200" imgH="41904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25" y="3847563"/>
                        <a:ext cx="43854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58"/>
          <p:cNvSpPr/>
          <p:nvPr/>
        </p:nvSpPr>
        <p:spPr>
          <a:xfrm>
            <a:off x="2971800" y="32004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715000" y="32004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286000" y="5118279"/>
            <a:ext cx="457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Scale Factor:</a:t>
            </a:r>
            <a:endParaRPr lang="en-US" sz="30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6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7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0" grpId="0" animBg="1"/>
      <p:bldP spid="40" grpId="1" animBg="1"/>
      <p:bldP spid="41" grpId="0" animBg="1"/>
      <p:bldP spid="41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  <p:bldP spid="54" grpId="0" animBg="1"/>
      <p:bldP spid="54" grpId="1" animBg="1"/>
      <p:bldP spid="56" grpId="0" animBg="1"/>
      <p:bldP spid="56" grpId="1" animBg="1"/>
      <p:bldP spid="57" grpId="0" animBg="1"/>
      <p:bldP spid="57" grpId="1" animBg="1"/>
      <p:bldP spid="59" grpId="0" animBg="1"/>
      <p:bldP spid="59" grpId="1" animBg="1"/>
      <p:bldP spid="60" grpId="0" animBg="1"/>
      <p:bldP spid="60" grpId="1" animBg="1"/>
      <p:bldP spid="6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0"/>
            <a:ext cx="7772400" cy="9808029"/>
          </a:xfrm>
          <a:prstGeom prst="rect">
            <a:avLst/>
          </a:prstGeom>
          <a:noFill/>
        </p:spPr>
      </p:pic>
      <p:sp>
        <p:nvSpPr>
          <p:cNvPr id="63" name="Rectangle 62"/>
          <p:cNvSpPr/>
          <p:nvPr/>
        </p:nvSpPr>
        <p:spPr>
          <a:xfrm>
            <a:off x="2286000" y="3873321"/>
            <a:ext cx="4572000" cy="7620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098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following polygons are similar.  Find the scale factor.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84042" y="12578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1)</a:t>
            </a:r>
            <a:endParaRPr lang="en-US" b="1" dirty="0"/>
          </a:p>
        </p:txBody>
      </p:sp>
      <p:sp>
        <p:nvSpPr>
          <p:cNvPr id="10" name="Regular Pentagon 9"/>
          <p:cNvSpPr/>
          <p:nvPr/>
        </p:nvSpPr>
        <p:spPr>
          <a:xfrm>
            <a:off x="2286000" y="1600200"/>
            <a:ext cx="2057400" cy="1600200"/>
          </a:xfrm>
          <a:prstGeom prst="pentagon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gular Pentagon 10"/>
          <p:cNvSpPr/>
          <p:nvPr/>
        </p:nvSpPr>
        <p:spPr>
          <a:xfrm>
            <a:off x="5105400" y="1905000"/>
            <a:ext cx="1676400" cy="1295400"/>
          </a:xfrm>
          <a:prstGeom prst="pentagon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1981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1371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1981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862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622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209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91200" y="1676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2209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4770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81600" y="3200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U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057400" y="2590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0" y="3200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14800" y="261427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9916" y="1611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71553" y="161200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6800" y="2678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15000" y="3212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53200" y="2678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81600" y="1828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15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48400" y="1840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15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24384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2" name="Equation" r:id="rId9" imgW="253800" imgH="419040" progId="Equation.DSMT4">
                  <p:embed/>
                </p:oleObj>
              </mc:Choice>
              <mc:Fallback>
                <p:oleObj name="Equation" r:id="rId9" imgW="253800" imgH="419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5029200" y="4648200"/>
          <a:ext cx="392112" cy="997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3" name="Equation" r:id="rId11" imgW="164880" imgH="419040" progId="Equation.DSMT4">
                  <p:embed/>
                </p:oleObj>
              </mc:Choice>
              <mc:Fallback>
                <p:oleObj name="Equation" r:id="rId11" imgW="16488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648200"/>
                        <a:ext cx="392112" cy="9971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33528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4" name="Equation" r:id="rId13" imgW="253800" imgH="419040" progId="Equation.DSMT4">
                  <p:embed/>
                </p:oleObj>
              </mc:Choice>
              <mc:Fallback>
                <p:oleObj name="Equation" r:id="rId13" imgW="253800" imgH="419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44196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5" name="Equation" r:id="rId14" imgW="253800" imgH="419040" progId="Equation.DSMT4">
                  <p:embed/>
                </p:oleObj>
              </mc:Choice>
              <mc:Fallback>
                <p:oleObj name="Equation" r:id="rId14" imgW="253800" imgH="419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54102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6" name="Equation" r:id="rId16" imgW="253800" imgH="419040" progId="Equation.DSMT4">
                  <p:embed/>
                </p:oleObj>
              </mc:Choice>
              <mc:Fallback>
                <p:oleObj name="Equation" r:id="rId16" imgW="253800" imgH="419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6334125" y="3847563"/>
          <a:ext cx="43854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7" name="Equation" r:id="rId18" imgW="241200" imgH="419040" progId="Equation.DSMT4">
                  <p:embed/>
                </p:oleObj>
              </mc:Choice>
              <mc:Fallback>
                <p:oleObj name="Equation" r:id="rId18" imgW="241200" imgH="419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25" y="3847563"/>
                        <a:ext cx="43854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2286000" y="5118279"/>
            <a:ext cx="457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Scale Factor:</a:t>
            </a:r>
            <a:endParaRPr lang="en-US" sz="3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7010400" y="3276600"/>
            <a:ext cx="1905000" cy="20313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*Notice:</a:t>
            </a:r>
          </a:p>
          <a:p>
            <a:pPr algn="ctr"/>
            <a:r>
              <a:rPr lang="en-US" b="1" dirty="0" smtClean="0"/>
              <a:t>For all 5 comparisons, the number from the first shape is on top.</a:t>
            </a:r>
            <a:endParaRPr lang="en-US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715000" y="5410200"/>
            <a:ext cx="3200400" cy="120032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It doesn’t have to be that way, but you must stay consistent through the entire problem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2" grpId="0" animBg="1"/>
      <p:bldP spid="6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"/>
            <a:ext cx="77724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098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following polygons are similar.  Find the scale factor.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84042" y="12578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2)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1219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90800" y="3429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38600" y="3429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0" y="1295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X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67400" y="1295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y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91200" y="2971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Z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48000" y="3505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81400" y="2362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62200" y="2362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43600" y="1981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054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4000" y="1219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12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24384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2" name="Equation" r:id="rId9" imgW="253800" imgH="419040" progId="Equation.DSMT4">
                  <p:embed/>
                </p:oleObj>
              </mc:Choice>
              <mc:Fallback>
                <p:oleObj name="Equation" r:id="rId9" imgW="253800" imgH="419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8091488" y="3657600"/>
          <a:ext cx="36195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3" name="Equation" r:id="rId11" imgW="152280" imgH="419040" progId="Equation.DSMT4">
                  <p:embed/>
                </p:oleObj>
              </mc:Choice>
              <mc:Fallback>
                <p:oleObj name="Equation" r:id="rId11" imgW="15228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1488" y="3657600"/>
                        <a:ext cx="361950" cy="9969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3568521" y="2337516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105400" y="20574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3386138" y="3848100"/>
          <a:ext cx="3937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4" name="Equation" r:id="rId13" imgW="215640" imgH="419040" progId="Equation.DSMT4">
                  <p:embed/>
                </p:oleObj>
              </mc:Choice>
              <mc:Fallback>
                <p:oleObj name="Equation" r:id="rId13" imgW="215640" imgH="419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6138" y="3848100"/>
                        <a:ext cx="3937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50"/>
          <p:cNvSpPr/>
          <p:nvPr/>
        </p:nvSpPr>
        <p:spPr>
          <a:xfrm>
            <a:off x="5334000" y="12192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4419600" y="3847563"/>
          <a:ext cx="46181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5" name="Equation" r:id="rId15" imgW="253800" imgH="419040" progId="Equation.DSMT4">
                  <p:embed/>
                </p:oleObj>
              </mc:Choice>
              <mc:Fallback>
                <p:oleObj name="Equation" r:id="rId15" imgW="253800" imgH="419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847563"/>
                        <a:ext cx="461819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55"/>
          <p:cNvSpPr/>
          <p:nvPr/>
        </p:nvSpPr>
        <p:spPr>
          <a:xfrm>
            <a:off x="2362200" y="23622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010437" y="35052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943600" y="1981200"/>
            <a:ext cx="533400" cy="381000"/>
          </a:xfrm>
          <a:prstGeom prst="rect">
            <a:avLst/>
          </a:prstGeom>
          <a:solidFill>
            <a:srgbClr val="FF0000">
              <a:alpha val="2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5334000" y="4140558"/>
            <a:ext cx="3505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Scale Factor:</a:t>
            </a:r>
            <a:endParaRPr lang="en-US" sz="3000" b="1" dirty="0"/>
          </a:p>
        </p:txBody>
      </p:sp>
      <p:sp>
        <p:nvSpPr>
          <p:cNvPr id="62" name="Right Triangle 61"/>
          <p:cNvSpPr/>
          <p:nvPr/>
        </p:nvSpPr>
        <p:spPr>
          <a:xfrm>
            <a:off x="2819400" y="1447800"/>
            <a:ext cx="1295400" cy="205740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ight Triangle 62"/>
          <p:cNvSpPr/>
          <p:nvPr/>
        </p:nvSpPr>
        <p:spPr>
          <a:xfrm rot="10800000">
            <a:off x="5181600" y="1548684"/>
            <a:ext cx="838200" cy="144780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6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7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/>
      <p:bldP spid="19" grpId="0"/>
      <p:bldP spid="20" grpId="0"/>
      <p:bldP spid="23" grpId="0"/>
      <p:bldP spid="24" grpId="0"/>
      <p:bldP spid="25" grpId="0"/>
      <p:bldP spid="28" grpId="0"/>
      <p:bldP spid="30" grpId="0"/>
      <p:bldP spid="31" grpId="0"/>
      <p:bldP spid="40" grpId="0" animBg="1"/>
      <p:bldP spid="40" grpId="1" animBg="1"/>
      <p:bldP spid="41" grpId="0" animBg="1"/>
      <p:bldP spid="41" grpId="1" animBg="1"/>
      <p:bldP spid="51" grpId="0" animBg="1"/>
      <p:bldP spid="51" grpId="1" animBg="1"/>
      <p:bldP spid="56" grpId="0" animBg="1"/>
      <p:bldP spid="56" grpId="1" animBg="1"/>
      <p:bldP spid="59" grpId="0" animBg="1"/>
      <p:bldP spid="59" grpId="1" animBg="1"/>
      <p:bldP spid="60" grpId="0" animBg="1"/>
      <p:bldP spid="60" grpId="1" animBg="1"/>
      <p:bldP spid="61" grpId="0"/>
      <p:bldP spid="62" grpId="0" animBg="1"/>
      <p:bldP spid="6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1600200" y="0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How to tell if two shapes are similar:</a:t>
            </a:r>
            <a:r>
              <a:rPr lang="en-US" sz="4400" b="1" dirty="0"/>
              <a:t>  </a:t>
            </a:r>
          </a:p>
        </p:txBody>
      </p:sp>
      <p:sp>
        <p:nvSpPr>
          <p:cNvPr id="79882" name="AutoShape 10"/>
          <p:cNvSpPr>
            <a:spLocks noChangeArrowheads="1"/>
          </p:cNvSpPr>
          <p:nvPr/>
        </p:nvSpPr>
        <p:spPr bwMode="auto">
          <a:xfrm>
            <a:off x="6172200" y="1295400"/>
            <a:ext cx="990600" cy="1600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6076950" y="1676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30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79892" name="Rectangle 20"/>
          <p:cNvSpPr>
            <a:spLocks noChangeArrowheads="1"/>
          </p:cNvSpPr>
          <p:nvPr/>
        </p:nvSpPr>
        <p:spPr bwMode="auto">
          <a:xfrm>
            <a:off x="6400800" y="28194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9</a:t>
            </a:r>
            <a:r>
              <a:rPr lang="en-US" sz="4400" b="1"/>
              <a:t>  </a:t>
            </a:r>
          </a:p>
        </p:txBody>
      </p:sp>
      <p:sp>
        <p:nvSpPr>
          <p:cNvPr id="79893" name="Rectangle 21"/>
          <p:cNvSpPr>
            <a:spLocks noChangeArrowheads="1"/>
          </p:cNvSpPr>
          <p:nvPr/>
        </p:nvSpPr>
        <p:spPr bwMode="auto">
          <a:xfrm>
            <a:off x="5562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12</a:t>
            </a:r>
            <a:r>
              <a:rPr lang="en-US" sz="4400" b="1" dirty="0"/>
              <a:t>  </a:t>
            </a:r>
          </a:p>
        </p:txBody>
      </p:sp>
      <p:sp>
        <p:nvSpPr>
          <p:cNvPr id="79894" name="Rectangle 22"/>
          <p:cNvSpPr>
            <a:spLocks noChangeArrowheads="1"/>
          </p:cNvSpPr>
          <p:nvPr/>
        </p:nvSpPr>
        <p:spPr bwMode="auto">
          <a:xfrm>
            <a:off x="6629400" y="1676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15</a:t>
            </a:r>
            <a:r>
              <a:rPr lang="en-US" sz="4400" b="1" dirty="0"/>
              <a:t>  </a:t>
            </a:r>
          </a:p>
        </p:txBody>
      </p:sp>
      <p:sp>
        <p:nvSpPr>
          <p:cNvPr id="79898" name="Line 26"/>
          <p:cNvSpPr>
            <a:spLocks noChangeShapeType="1"/>
          </p:cNvSpPr>
          <p:nvPr/>
        </p:nvSpPr>
        <p:spPr bwMode="auto">
          <a:xfrm>
            <a:off x="6172200" y="2667000"/>
            <a:ext cx="2286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9" name="Line 27"/>
          <p:cNvSpPr>
            <a:spLocks noChangeShapeType="1"/>
          </p:cNvSpPr>
          <p:nvPr/>
        </p:nvSpPr>
        <p:spPr bwMode="auto">
          <a:xfrm>
            <a:off x="6400800" y="26670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9" name="AutoShape 17"/>
          <p:cNvSpPr>
            <a:spLocks noChangeArrowheads="1"/>
          </p:cNvSpPr>
          <p:nvPr/>
        </p:nvSpPr>
        <p:spPr bwMode="auto">
          <a:xfrm flipH="1">
            <a:off x="7924800" y="1600200"/>
            <a:ext cx="777875" cy="1219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90" name="Rectangle 18"/>
          <p:cNvSpPr>
            <a:spLocks noChangeArrowheads="1"/>
          </p:cNvSpPr>
          <p:nvPr/>
        </p:nvSpPr>
        <p:spPr bwMode="auto">
          <a:xfrm flipH="1">
            <a:off x="8305800" y="1828800"/>
            <a:ext cx="6635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>
                <a:solidFill>
                  <a:srgbClr val="FF0000"/>
                </a:solidFill>
              </a:rPr>
              <a:t>30</a:t>
            </a:r>
            <a:r>
              <a:rPr lang="en-US" sz="4400" b="1" dirty="0">
                <a:solidFill>
                  <a:srgbClr val="CC00CC"/>
                </a:solidFill>
              </a:rPr>
              <a:t>  </a:t>
            </a:r>
          </a:p>
        </p:txBody>
      </p:sp>
      <p:sp>
        <p:nvSpPr>
          <p:cNvPr id="79895" name="Rectangle 23"/>
          <p:cNvSpPr>
            <a:spLocks noChangeArrowheads="1"/>
          </p:cNvSpPr>
          <p:nvPr/>
        </p:nvSpPr>
        <p:spPr bwMode="auto">
          <a:xfrm>
            <a:off x="7696200" y="1828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10</a:t>
            </a:r>
            <a:r>
              <a:rPr lang="en-US" sz="4400" b="1"/>
              <a:t>  </a:t>
            </a:r>
          </a:p>
        </p:txBody>
      </p:sp>
      <p:sp>
        <p:nvSpPr>
          <p:cNvPr id="79896" name="Rectangle 24"/>
          <p:cNvSpPr>
            <a:spLocks noChangeArrowheads="1"/>
          </p:cNvSpPr>
          <p:nvPr/>
        </p:nvSpPr>
        <p:spPr bwMode="auto">
          <a:xfrm>
            <a:off x="8153400" y="27432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6</a:t>
            </a:r>
            <a:r>
              <a:rPr lang="en-US" sz="4400" b="1"/>
              <a:t>  </a:t>
            </a:r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8686800" y="19812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8</a:t>
            </a:r>
            <a:r>
              <a:rPr lang="en-US" sz="4400" b="1"/>
              <a:t>  </a:t>
            </a:r>
          </a:p>
        </p:txBody>
      </p:sp>
      <p:sp>
        <p:nvSpPr>
          <p:cNvPr id="79900" name="Line 28"/>
          <p:cNvSpPr>
            <a:spLocks noChangeShapeType="1"/>
          </p:cNvSpPr>
          <p:nvPr/>
        </p:nvSpPr>
        <p:spPr bwMode="auto">
          <a:xfrm flipV="1">
            <a:off x="8534400" y="25908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901" name="Line 29"/>
          <p:cNvSpPr>
            <a:spLocks noChangeShapeType="1"/>
          </p:cNvSpPr>
          <p:nvPr/>
        </p:nvSpPr>
        <p:spPr bwMode="auto">
          <a:xfrm>
            <a:off x="8534400" y="2590800"/>
            <a:ext cx="1524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904" name="Rectangle 32"/>
          <p:cNvSpPr>
            <a:spLocks noChangeArrowheads="1"/>
          </p:cNvSpPr>
          <p:nvPr/>
        </p:nvSpPr>
        <p:spPr bwMode="auto">
          <a:xfrm>
            <a:off x="1600200" y="762000"/>
            <a:ext cx="419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/>
              <a:t>1.  Do they have the same     	number of sides?</a:t>
            </a:r>
          </a:p>
        </p:txBody>
      </p:sp>
      <p:sp>
        <p:nvSpPr>
          <p:cNvPr id="79905" name="Rectangle 33"/>
          <p:cNvSpPr>
            <a:spLocks noChangeArrowheads="1"/>
          </p:cNvSpPr>
          <p:nvPr/>
        </p:nvSpPr>
        <p:spPr bwMode="auto">
          <a:xfrm>
            <a:off x="1600200" y="1752600"/>
            <a:ext cx="419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/>
              <a:t>2.  Are the angles congruent?</a:t>
            </a:r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1600200" y="30480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/>
              <a:t>3.  Is the ratio of the sides </a:t>
            </a:r>
            <a:r>
              <a:rPr lang="en-US" sz="2000" b="1" dirty="0" smtClean="0"/>
              <a:t>	the </a:t>
            </a:r>
            <a:r>
              <a:rPr lang="en-US" sz="2000" b="1" dirty="0"/>
              <a:t>same?</a:t>
            </a:r>
          </a:p>
        </p:txBody>
      </p:sp>
      <p:sp>
        <p:nvSpPr>
          <p:cNvPr id="79907" name="Rectangle 35"/>
          <p:cNvSpPr>
            <a:spLocks noChangeArrowheads="1"/>
          </p:cNvSpPr>
          <p:nvPr/>
        </p:nvSpPr>
        <p:spPr bwMode="auto">
          <a:xfrm>
            <a:off x="2590800" y="2362200"/>
            <a:ext cx="1981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dirty="0">
                <a:solidFill>
                  <a:srgbClr val="FFFF00"/>
                </a:solidFill>
              </a:rPr>
              <a:t>Yes, 30-60-90</a:t>
            </a:r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3048000" y="1447800"/>
            <a:ext cx="1066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dirty="0">
                <a:solidFill>
                  <a:srgbClr val="FFFF00"/>
                </a:solidFill>
              </a:rPr>
              <a:t>Yes, 3</a:t>
            </a:r>
          </a:p>
        </p:txBody>
      </p:sp>
      <p:grpSp>
        <p:nvGrpSpPr>
          <p:cNvPr id="41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Rectangle 12"/>
          <p:cNvSpPr>
            <a:spLocks noChangeArrowheads="1"/>
          </p:cNvSpPr>
          <p:nvPr/>
        </p:nvSpPr>
        <p:spPr bwMode="auto">
          <a:xfrm>
            <a:off x="6629400" y="25908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7924800" y="2514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2743200" y="3733800"/>
          <a:ext cx="392112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2" name="Equation" r:id="rId8" imgW="203040" imgH="393480" progId="Equation.3">
                  <p:embed/>
                </p:oleObj>
              </mc:Choice>
              <mc:Fallback>
                <p:oleObj name="Equation" r:id="rId8" imgW="20304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733800"/>
                        <a:ext cx="392112" cy="7604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743200" y="4802187"/>
          <a:ext cx="392113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3" name="Equation" r:id="rId10" imgW="203040" imgH="393480" progId="Equation.3">
                  <p:embed/>
                </p:oleObj>
              </mc:Choice>
              <mc:Fallback>
                <p:oleObj name="Equation" r:id="rId10" imgW="2030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802187"/>
                        <a:ext cx="392113" cy="7604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2781300" y="5868988"/>
          <a:ext cx="293688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4" name="Equation" r:id="rId12" imgW="152280" imgH="393480" progId="Equation.3">
                  <p:embed/>
                </p:oleObj>
              </mc:Choice>
              <mc:Fallback>
                <p:oleObj name="Equation" r:id="rId12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1300" y="5868988"/>
                        <a:ext cx="293688" cy="7604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ight Brace 51"/>
          <p:cNvSpPr/>
          <p:nvPr/>
        </p:nvSpPr>
        <p:spPr>
          <a:xfrm>
            <a:off x="3200400" y="3733800"/>
            <a:ext cx="381000" cy="28956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9877" name="Object 5"/>
          <p:cNvGraphicFramePr>
            <a:graphicFrameLocks noChangeAspect="1"/>
          </p:cNvGraphicFramePr>
          <p:nvPr/>
        </p:nvGraphicFramePr>
        <p:xfrm>
          <a:off x="3673475" y="4800600"/>
          <a:ext cx="51435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5" name="Equation" r:id="rId14" imgW="266400" imgH="393480" progId="Equation.3">
                  <p:embed/>
                </p:oleObj>
              </mc:Choice>
              <mc:Fallback>
                <p:oleObj name="Equation" r:id="rId14" imgW="2664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3475" y="4800600"/>
                        <a:ext cx="514350" cy="7604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36"/>
          <p:cNvSpPr>
            <a:spLocks noChangeArrowheads="1"/>
          </p:cNvSpPr>
          <p:nvPr/>
        </p:nvSpPr>
        <p:spPr bwMode="auto">
          <a:xfrm>
            <a:off x="4343400" y="4953000"/>
            <a:ext cx="32004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dirty="0">
                <a:solidFill>
                  <a:srgbClr val="FFFF00"/>
                </a:solidFill>
              </a:rPr>
              <a:t>Yes, </a:t>
            </a:r>
            <a:r>
              <a:rPr lang="en-US" sz="2000" dirty="0" smtClean="0">
                <a:solidFill>
                  <a:srgbClr val="FFFF00"/>
                </a:solidFill>
              </a:rPr>
              <a:t>all the same ratio.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9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9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798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04" grpId="0"/>
      <p:bldP spid="79905" grpId="0"/>
      <p:bldP spid="79906" grpId="0"/>
      <p:bldP spid="79907" grpId="0" animBg="1"/>
      <p:bldP spid="79908" grpId="0" animBg="1"/>
      <p:bldP spid="52" grpId="0" animBg="1"/>
      <p:bldP spid="5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2" name="AutoShape 10"/>
          <p:cNvSpPr>
            <a:spLocks noChangeArrowheads="1"/>
          </p:cNvSpPr>
          <p:nvPr/>
        </p:nvSpPr>
        <p:spPr bwMode="auto">
          <a:xfrm>
            <a:off x="6172200" y="1295400"/>
            <a:ext cx="990600" cy="1600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6076950" y="1676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30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79892" name="Rectangle 20"/>
          <p:cNvSpPr>
            <a:spLocks noChangeArrowheads="1"/>
          </p:cNvSpPr>
          <p:nvPr/>
        </p:nvSpPr>
        <p:spPr bwMode="auto">
          <a:xfrm>
            <a:off x="6400800" y="28194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9</a:t>
            </a:r>
            <a:r>
              <a:rPr lang="en-US" sz="4400" b="1"/>
              <a:t>  </a:t>
            </a:r>
          </a:p>
        </p:txBody>
      </p:sp>
      <p:sp>
        <p:nvSpPr>
          <p:cNvPr id="79893" name="Rectangle 21"/>
          <p:cNvSpPr>
            <a:spLocks noChangeArrowheads="1"/>
          </p:cNvSpPr>
          <p:nvPr/>
        </p:nvSpPr>
        <p:spPr bwMode="auto">
          <a:xfrm>
            <a:off x="5562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12</a:t>
            </a:r>
            <a:r>
              <a:rPr lang="en-US" sz="4400" b="1" dirty="0"/>
              <a:t>  </a:t>
            </a:r>
          </a:p>
        </p:txBody>
      </p:sp>
      <p:sp>
        <p:nvSpPr>
          <p:cNvPr id="79894" name="Rectangle 22"/>
          <p:cNvSpPr>
            <a:spLocks noChangeArrowheads="1"/>
          </p:cNvSpPr>
          <p:nvPr/>
        </p:nvSpPr>
        <p:spPr bwMode="auto">
          <a:xfrm>
            <a:off x="6629400" y="1676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15</a:t>
            </a:r>
            <a:r>
              <a:rPr lang="en-US" sz="4400" b="1" dirty="0"/>
              <a:t>  </a:t>
            </a:r>
          </a:p>
        </p:txBody>
      </p:sp>
      <p:sp>
        <p:nvSpPr>
          <p:cNvPr id="79898" name="Line 26"/>
          <p:cNvSpPr>
            <a:spLocks noChangeShapeType="1"/>
          </p:cNvSpPr>
          <p:nvPr/>
        </p:nvSpPr>
        <p:spPr bwMode="auto">
          <a:xfrm>
            <a:off x="6172200" y="2667000"/>
            <a:ext cx="2286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9" name="Line 27"/>
          <p:cNvSpPr>
            <a:spLocks noChangeShapeType="1"/>
          </p:cNvSpPr>
          <p:nvPr/>
        </p:nvSpPr>
        <p:spPr bwMode="auto">
          <a:xfrm>
            <a:off x="6400800" y="26670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9" name="AutoShape 17"/>
          <p:cNvSpPr>
            <a:spLocks noChangeArrowheads="1"/>
          </p:cNvSpPr>
          <p:nvPr/>
        </p:nvSpPr>
        <p:spPr bwMode="auto">
          <a:xfrm flipH="1">
            <a:off x="7924800" y="1600200"/>
            <a:ext cx="777875" cy="1219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90" name="Rectangle 18"/>
          <p:cNvSpPr>
            <a:spLocks noChangeArrowheads="1"/>
          </p:cNvSpPr>
          <p:nvPr/>
        </p:nvSpPr>
        <p:spPr bwMode="auto">
          <a:xfrm flipH="1">
            <a:off x="8305800" y="1828800"/>
            <a:ext cx="6635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>
                <a:solidFill>
                  <a:srgbClr val="FF0000"/>
                </a:solidFill>
              </a:rPr>
              <a:t>30</a:t>
            </a:r>
            <a:r>
              <a:rPr lang="en-US" sz="4400" b="1" dirty="0">
                <a:solidFill>
                  <a:srgbClr val="CC00CC"/>
                </a:solidFill>
              </a:rPr>
              <a:t>  </a:t>
            </a:r>
          </a:p>
        </p:txBody>
      </p:sp>
      <p:sp>
        <p:nvSpPr>
          <p:cNvPr id="79895" name="Rectangle 23"/>
          <p:cNvSpPr>
            <a:spLocks noChangeArrowheads="1"/>
          </p:cNvSpPr>
          <p:nvPr/>
        </p:nvSpPr>
        <p:spPr bwMode="auto">
          <a:xfrm>
            <a:off x="7696200" y="1828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10</a:t>
            </a:r>
            <a:r>
              <a:rPr lang="en-US" sz="4400" b="1"/>
              <a:t>  </a:t>
            </a:r>
          </a:p>
        </p:txBody>
      </p:sp>
      <p:sp>
        <p:nvSpPr>
          <p:cNvPr id="79896" name="Rectangle 24"/>
          <p:cNvSpPr>
            <a:spLocks noChangeArrowheads="1"/>
          </p:cNvSpPr>
          <p:nvPr/>
        </p:nvSpPr>
        <p:spPr bwMode="auto">
          <a:xfrm>
            <a:off x="8153400" y="27432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6</a:t>
            </a:r>
            <a:r>
              <a:rPr lang="en-US" sz="4400" b="1"/>
              <a:t>  </a:t>
            </a:r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8686800" y="19812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/>
              <a:t>8</a:t>
            </a:r>
            <a:r>
              <a:rPr lang="en-US" sz="4400" b="1"/>
              <a:t>  </a:t>
            </a:r>
          </a:p>
        </p:txBody>
      </p:sp>
      <p:sp>
        <p:nvSpPr>
          <p:cNvPr id="79900" name="Line 28"/>
          <p:cNvSpPr>
            <a:spLocks noChangeShapeType="1"/>
          </p:cNvSpPr>
          <p:nvPr/>
        </p:nvSpPr>
        <p:spPr bwMode="auto">
          <a:xfrm flipV="1">
            <a:off x="8534400" y="25908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901" name="Line 29"/>
          <p:cNvSpPr>
            <a:spLocks noChangeShapeType="1"/>
          </p:cNvSpPr>
          <p:nvPr/>
        </p:nvSpPr>
        <p:spPr bwMode="auto">
          <a:xfrm>
            <a:off x="8534400" y="2590800"/>
            <a:ext cx="1524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1600200" y="30480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/>
              <a:t>3.  Is the ratio of the sides </a:t>
            </a:r>
            <a:r>
              <a:rPr lang="en-US" sz="2000" b="1" dirty="0" smtClean="0"/>
              <a:t>	the </a:t>
            </a:r>
            <a:r>
              <a:rPr lang="en-US" sz="2000" b="1" dirty="0"/>
              <a:t>same?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Rectangle 12"/>
          <p:cNvSpPr>
            <a:spLocks noChangeArrowheads="1"/>
          </p:cNvSpPr>
          <p:nvPr/>
        </p:nvSpPr>
        <p:spPr bwMode="auto">
          <a:xfrm>
            <a:off x="6629400" y="25908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7924800" y="2514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2743200" y="3733800"/>
          <a:ext cx="392112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2" name="Equation" r:id="rId8" imgW="203040" imgH="393480" progId="Equation.3">
                  <p:embed/>
                </p:oleObj>
              </mc:Choice>
              <mc:Fallback>
                <p:oleObj name="Equation" r:id="rId8" imgW="2030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733800"/>
                        <a:ext cx="392112" cy="7604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743200" y="4802187"/>
          <a:ext cx="392113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3" name="Equation" r:id="rId10" imgW="203040" imgH="393480" progId="Equation.3">
                  <p:embed/>
                </p:oleObj>
              </mc:Choice>
              <mc:Fallback>
                <p:oleObj name="Equation" r:id="rId10" imgW="2030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802187"/>
                        <a:ext cx="392113" cy="7604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2781300" y="5868988"/>
          <a:ext cx="293688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4" name="Equation" r:id="rId12" imgW="152280" imgH="393480" progId="Equation.3">
                  <p:embed/>
                </p:oleObj>
              </mc:Choice>
              <mc:Fallback>
                <p:oleObj name="Equation" r:id="rId12" imgW="152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1300" y="5868988"/>
                        <a:ext cx="293688" cy="7604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36"/>
          <p:cNvSpPr>
            <a:spLocks noChangeArrowheads="1"/>
          </p:cNvSpPr>
          <p:nvPr/>
        </p:nvSpPr>
        <p:spPr bwMode="auto">
          <a:xfrm>
            <a:off x="3657600" y="3810000"/>
            <a:ext cx="533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000" dirty="0" smtClean="0">
                <a:solidFill>
                  <a:srgbClr val="FF0000"/>
                </a:solidFill>
              </a:rPr>
              <a:t>By the way, notice how these are paired up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/>
            <a:r>
              <a:rPr lang="en-US" sz="2000" dirty="0" smtClean="0">
                <a:solidFill>
                  <a:srgbClr val="FF0000"/>
                </a:solidFill>
              </a:rPr>
              <a:t> 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2 biggest sides go together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2 medium sides go together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2 smallest sides go together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Decide if the following shapes are similar: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00200" y="1246032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3)				</a:t>
            </a:r>
            <a:endParaRPr lang="en-US" b="1" dirty="0"/>
          </a:p>
        </p:txBody>
      </p:sp>
      <p:sp>
        <p:nvSpPr>
          <p:cNvPr id="32" name="Heptagon 31"/>
          <p:cNvSpPr/>
          <p:nvPr/>
        </p:nvSpPr>
        <p:spPr>
          <a:xfrm>
            <a:off x="1905000" y="1752600"/>
            <a:ext cx="1447800" cy="1371600"/>
          </a:xfrm>
          <a:prstGeom prst="heptagon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ctagon 32"/>
          <p:cNvSpPr/>
          <p:nvPr/>
        </p:nvSpPr>
        <p:spPr>
          <a:xfrm>
            <a:off x="5029200" y="2057400"/>
            <a:ext cx="838200" cy="838200"/>
          </a:xfrm>
          <a:prstGeom prst="octagon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4" name="TextBox 33"/>
          <p:cNvSpPr txBox="1"/>
          <p:nvPr/>
        </p:nvSpPr>
        <p:spPr>
          <a:xfrm>
            <a:off x="1981200" y="1600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19400" y="1600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33116" y="1816995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002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76400" y="2819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62200" y="3124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24200" y="2743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02121" y="199515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91200" y="2324637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02121" y="2692758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57800" y="28956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00600" y="26670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48200" y="22860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26358" y="1969395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38400" y="575135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6" name="Right Triangle 55"/>
          <p:cNvSpPr/>
          <p:nvPr/>
        </p:nvSpPr>
        <p:spPr>
          <a:xfrm>
            <a:off x="2286000" y="3886200"/>
            <a:ext cx="838200" cy="190500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Triangle 56"/>
          <p:cNvSpPr/>
          <p:nvPr/>
        </p:nvSpPr>
        <p:spPr>
          <a:xfrm rot="10800000">
            <a:off x="3581400" y="4267200"/>
            <a:ext cx="609600" cy="160020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2514600" y="1521023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124200" y="1828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276600" y="2514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2895600" y="3048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2057400" y="3048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1600200" y="2514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752600" y="1828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5029200" y="1828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Q</a:t>
            </a:r>
            <a:endParaRPr lang="en-US" sz="1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5562600" y="1828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</a:t>
            </a:r>
            <a:endParaRPr lang="en-US" sz="1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5867400" y="2133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</a:t>
            </a:r>
            <a:endParaRPr lang="en-US" sz="1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791200" y="2514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</a:t>
            </a:r>
            <a:endParaRPr lang="en-US" sz="14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562600" y="2819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</a:t>
            </a:r>
            <a:endParaRPr lang="en-US" sz="14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5029200" y="2819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</a:t>
            </a:r>
            <a:endParaRPr lang="en-US" sz="1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4724400" y="2514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X</a:t>
            </a:r>
            <a:endParaRPr lang="en-US" sz="14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4800600" y="2133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Y</a:t>
            </a:r>
            <a:endParaRPr lang="en-US" sz="1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600200" y="35814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4)				</a:t>
            </a:r>
            <a:endParaRPr lang="en-US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2133600" y="3657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</a:t>
            </a:r>
            <a:endParaRPr lang="en-US" sz="1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2057400" y="5715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K</a:t>
            </a:r>
            <a:endParaRPr lang="en-US" sz="1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3048000" y="57150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</a:t>
            </a:r>
            <a:endParaRPr lang="en-US" sz="1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3276600" y="4038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4128753" y="4009865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3962400" y="5791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</a:t>
            </a:r>
            <a:endParaRPr lang="en-US" sz="14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1828800" y="4724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48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743200" y="4724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52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57600" y="3886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15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114800" y="487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29000" y="487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39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477000" y="160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NO. </a:t>
            </a:r>
            <a:endParaRPr lang="en-US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6477000" y="1943637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different number of sides</a:t>
            </a:r>
            <a:endParaRPr lang="en-US" sz="2000" b="1" dirty="0"/>
          </a:p>
        </p:txBody>
      </p:sp>
      <p:graphicFrame>
        <p:nvGraphicFramePr>
          <p:cNvPr id="220165" name="Object 5"/>
          <p:cNvGraphicFramePr>
            <a:graphicFrameLocks noChangeAspect="1"/>
          </p:cNvGraphicFramePr>
          <p:nvPr/>
        </p:nvGraphicFramePr>
        <p:xfrm>
          <a:off x="5345113" y="3479442"/>
          <a:ext cx="4381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79" name="Equation" r:id="rId9" imgW="241200" imgH="419040" progId="Equation.DSMT4">
                  <p:embed/>
                </p:oleObj>
              </mc:Choice>
              <mc:Fallback>
                <p:oleObj name="Equation" r:id="rId9" imgW="241200" imgH="419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113" y="3479442"/>
                        <a:ext cx="43815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5"/>
          <p:cNvGraphicFramePr>
            <a:graphicFrameLocks noChangeAspect="1"/>
          </p:cNvGraphicFramePr>
          <p:nvPr/>
        </p:nvGraphicFramePr>
        <p:xfrm>
          <a:off x="5322888" y="4458929"/>
          <a:ext cx="4603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0" name="Equation" r:id="rId11" imgW="253800" imgH="419040" progId="Equation.DSMT4">
                  <p:embed/>
                </p:oleObj>
              </mc:Choice>
              <mc:Fallback>
                <p:oleObj name="Equation" r:id="rId11" imgW="25380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2888" y="4458929"/>
                        <a:ext cx="4603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5"/>
          <p:cNvGraphicFramePr>
            <a:graphicFrameLocks noChangeAspect="1"/>
          </p:cNvGraphicFramePr>
          <p:nvPr/>
        </p:nvGraphicFramePr>
        <p:xfrm>
          <a:off x="5334000" y="5488166"/>
          <a:ext cx="4603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1" name="Equation" r:id="rId13" imgW="253800" imgH="419040" progId="Equation.DSMT4">
                  <p:embed/>
                </p:oleObj>
              </mc:Choice>
              <mc:Fallback>
                <p:oleObj name="Equation" r:id="rId13" imgW="253800" imgH="419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488166"/>
                        <a:ext cx="4603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5"/>
          <p:cNvGraphicFramePr>
            <a:graphicFrameLocks noChangeAspect="1"/>
          </p:cNvGraphicFramePr>
          <p:nvPr/>
        </p:nvGraphicFramePr>
        <p:xfrm>
          <a:off x="5973763" y="3505200"/>
          <a:ext cx="53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2" name="Equation" r:id="rId15" imgW="291960" imgH="419040" progId="Equation.DSMT4">
                  <p:embed/>
                </p:oleObj>
              </mc:Choice>
              <mc:Fallback>
                <p:oleObj name="Equation" r:id="rId15" imgW="291960" imgH="419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3763" y="3505200"/>
                        <a:ext cx="5302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5"/>
          <p:cNvGraphicFramePr>
            <a:graphicFrameLocks noChangeAspect="1"/>
          </p:cNvGraphicFramePr>
          <p:nvPr/>
        </p:nvGraphicFramePr>
        <p:xfrm>
          <a:off x="5943600" y="4470042"/>
          <a:ext cx="53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3" name="Equation" r:id="rId17" imgW="291960" imgH="419040" progId="Equation.DSMT4">
                  <p:embed/>
                </p:oleObj>
              </mc:Choice>
              <mc:Fallback>
                <p:oleObj name="Equation" r:id="rId17" imgW="291960" imgH="419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470042"/>
                        <a:ext cx="5302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5"/>
          <p:cNvGraphicFramePr>
            <a:graphicFrameLocks noChangeAspect="1"/>
          </p:cNvGraphicFramePr>
          <p:nvPr/>
        </p:nvGraphicFramePr>
        <p:xfrm>
          <a:off x="5943600" y="5486400"/>
          <a:ext cx="53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4" name="Equation" r:id="rId18" imgW="291960" imgH="419040" progId="Equation.DSMT4">
                  <p:embed/>
                </p:oleObj>
              </mc:Choice>
              <mc:Fallback>
                <p:oleObj name="Equation" r:id="rId18" imgW="291960" imgH="419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486400"/>
                        <a:ext cx="5302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TextBox 92"/>
          <p:cNvSpPr txBox="1"/>
          <p:nvPr/>
        </p:nvSpPr>
        <p:spPr>
          <a:xfrm>
            <a:off x="7039380" y="3581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YES.</a:t>
            </a:r>
            <a:endParaRPr lang="en-US" b="1" dirty="0"/>
          </a:p>
        </p:txBody>
      </p:sp>
      <p:graphicFrame>
        <p:nvGraphicFramePr>
          <p:cNvPr id="94" name="Object 5"/>
          <p:cNvGraphicFramePr>
            <a:graphicFrameLocks noChangeAspect="1"/>
          </p:cNvGraphicFramePr>
          <p:nvPr/>
        </p:nvGraphicFramePr>
        <p:xfrm>
          <a:off x="7129533" y="3911958"/>
          <a:ext cx="18669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5" name="Equation" r:id="rId19" imgW="1028520" imgH="190440" progId="Equation.DSMT4">
                  <p:embed/>
                </p:oleObj>
              </mc:Choice>
              <mc:Fallback>
                <p:oleObj name="Equation" r:id="rId19" imgW="1028520" imgH="1904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9533" y="3911958"/>
                        <a:ext cx="1866900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Arc 94"/>
          <p:cNvSpPr/>
          <p:nvPr/>
        </p:nvSpPr>
        <p:spPr>
          <a:xfrm>
            <a:off x="2133600" y="4038600"/>
            <a:ext cx="304800" cy="304800"/>
          </a:xfrm>
          <a:prstGeom prst="arc">
            <a:avLst>
              <a:gd name="adj1" fmla="val 455679"/>
              <a:gd name="adj2" fmla="val 5145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Arc 95"/>
          <p:cNvSpPr/>
          <p:nvPr/>
        </p:nvSpPr>
        <p:spPr>
          <a:xfrm rot="10800000">
            <a:off x="2133600" y="5638800"/>
            <a:ext cx="304800" cy="304800"/>
          </a:xfrm>
          <a:prstGeom prst="arc">
            <a:avLst>
              <a:gd name="adj1" fmla="val 5434187"/>
              <a:gd name="adj2" fmla="val 1045304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c 98"/>
          <p:cNvSpPr/>
          <p:nvPr/>
        </p:nvSpPr>
        <p:spPr>
          <a:xfrm rot="10800000">
            <a:off x="2133600" y="5562600"/>
            <a:ext cx="381000" cy="457200"/>
          </a:xfrm>
          <a:prstGeom prst="arc">
            <a:avLst>
              <a:gd name="adj1" fmla="val 4905117"/>
              <a:gd name="adj2" fmla="val 1045304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Arc 102"/>
          <p:cNvSpPr/>
          <p:nvPr/>
        </p:nvSpPr>
        <p:spPr>
          <a:xfrm rot="21383965">
            <a:off x="4047870" y="4090737"/>
            <a:ext cx="304800" cy="304800"/>
          </a:xfrm>
          <a:prstGeom prst="arc">
            <a:avLst>
              <a:gd name="adj1" fmla="val 5434187"/>
              <a:gd name="adj2" fmla="val 1045304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Arc 103"/>
          <p:cNvSpPr/>
          <p:nvPr/>
        </p:nvSpPr>
        <p:spPr>
          <a:xfrm rot="21383965">
            <a:off x="3976380" y="4002490"/>
            <a:ext cx="381000" cy="457200"/>
          </a:xfrm>
          <a:prstGeom prst="arc">
            <a:avLst>
              <a:gd name="adj1" fmla="val 4905117"/>
              <a:gd name="adj2" fmla="val 1045304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>
            <a:off x="3505200" y="4191000"/>
            <a:ext cx="138419" cy="140888"/>
          </a:xfrm>
          <a:prstGeom prst="arc">
            <a:avLst>
              <a:gd name="adj1" fmla="val 320671"/>
              <a:gd name="adj2" fmla="val 454809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Arc 109"/>
          <p:cNvSpPr/>
          <p:nvPr/>
        </p:nvSpPr>
        <p:spPr>
          <a:xfrm>
            <a:off x="3505200" y="4114800"/>
            <a:ext cx="214619" cy="304800"/>
          </a:xfrm>
          <a:prstGeom prst="arc">
            <a:avLst>
              <a:gd name="adj1" fmla="val 320671"/>
              <a:gd name="adj2" fmla="val 454809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Arc 110"/>
          <p:cNvSpPr/>
          <p:nvPr/>
        </p:nvSpPr>
        <p:spPr>
          <a:xfrm>
            <a:off x="3505200" y="4114800"/>
            <a:ext cx="290819" cy="381000"/>
          </a:xfrm>
          <a:prstGeom prst="arc">
            <a:avLst>
              <a:gd name="adj1" fmla="val 20626744"/>
              <a:gd name="adj2" fmla="val 490878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Arc 111"/>
          <p:cNvSpPr/>
          <p:nvPr/>
        </p:nvSpPr>
        <p:spPr>
          <a:xfrm rot="10800000">
            <a:off x="3038166" y="5721749"/>
            <a:ext cx="138419" cy="140888"/>
          </a:xfrm>
          <a:prstGeom prst="arc">
            <a:avLst>
              <a:gd name="adj1" fmla="val 320671"/>
              <a:gd name="adj2" fmla="val 454809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Arc 112"/>
          <p:cNvSpPr/>
          <p:nvPr/>
        </p:nvSpPr>
        <p:spPr>
          <a:xfrm rot="10800000">
            <a:off x="2971491" y="5634037"/>
            <a:ext cx="214619" cy="304800"/>
          </a:xfrm>
          <a:prstGeom prst="arc">
            <a:avLst>
              <a:gd name="adj1" fmla="val 320671"/>
              <a:gd name="adj2" fmla="val 4548098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Arc 113"/>
          <p:cNvSpPr/>
          <p:nvPr/>
        </p:nvSpPr>
        <p:spPr>
          <a:xfrm rot="10800000">
            <a:off x="2895600" y="5562600"/>
            <a:ext cx="290819" cy="381000"/>
          </a:xfrm>
          <a:prstGeom prst="arc">
            <a:avLst>
              <a:gd name="adj1" fmla="val 20626744"/>
              <a:gd name="adj2" fmla="val 490878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c 114"/>
          <p:cNvSpPr/>
          <p:nvPr/>
        </p:nvSpPr>
        <p:spPr>
          <a:xfrm rot="11311844">
            <a:off x="4017679" y="5334000"/>
            <a:ext cx="304800" cy="304800"/>
          </a:xfrm>
          <a:prstGeom prst="arc">
            <a:avLst>
              <a:gd name="adj1" fmla="val 455679"/>
              <a:gd name="adj2" fmla="val 514581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32766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 animBg="1"/>
      <p:bldP spid="57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93" grpId="0"/>
      <p:bldP spid="95" grpId="0" animBg="1"/>
      <p:bldP spid="96" grpId="0" animBg="1"/>
      <p:bldP spid="99" grpId="0" animBg="1"/>
      <p:bldP spid="103" grpId="0" animBg="1"/>
      <p:bldP spid="104" grpId="0" animBg="1"/>
      <p:bldP spid="107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5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Decide if the following shapes are similar:</a:t>
            </a:r>
            <a:endParaRPr lang="en-US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1600200" y="1246032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5)				</a:t>
            </a:r>
            <a:endParaRPr lang="en-US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1600200" y="35814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6)				</a:t>
            </a:r>
            <a:endParaRPr lang="en-US" b="1" dirty="0"/>
          </a:p>
        </p:txBody>
      </p:sp>
      <p:sp>
        <p:nvSpPr>
          <p:cNvPr id="99" name="Rectangle 98"/>
          <p:cNvSpPr/>
          <p:nvPr/>
        </p:nvSpPr>
        <p:spPr>
          <a:xfrm>
            <a:off x="2362200" y="12192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3276600" y="12192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362200" y="30480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3276600" y="30480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2362200" y="1219200"/>
            <a:ext cx="1066800" cy="198120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724400" y="19050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257800" y="19050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724400" y="30480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5257800" y="3048000"/>
            <a:ext cx="152400" cy="1524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4724400" y="1905000"/>
            <a:ext cx="685800" cy="129540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2743200" y="3200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9812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343400" y="2438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76800" y="3200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3528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334000" y="2438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876800" y="1600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228361" name="Object 9"/>
          <p:cNvGraphicFramePr>
            <a:graphicFrameLocks noChangeAspect="1"/>
          </p:cNvGraphicFramePr>
          <p:nvPr/>
        </p:nvGraphicFramePr>
        <p:xfrm>
          <a:off x="6264275" y="1219200"/>
          <a:ext cx="276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69" name="Equation" r:id="rId9" imgW="152280" imgH="419040" progId="Equation.DSMT4">
                  <p:embed/>
                </p:oleObj>
              </mc:Choice>
              <mc:Fallback>
                <p:oleObj name="Equation" r:id="rId9" imgW="152280" imgH="419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4275" y="1219200"/>
                        <a:ext cx="2762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Object 9"/>
          <p:cNvGraphicFramePr>
            <a:graphicFrameLocks noChangeAspect="1"/>
          </p:cNvGraphicFramePr>
          <p:nvPr/>
        </p:nvGraphicFramePr>
        <p:xfrm>
          <a:off x="6180138" y="2133600"/>
          <a:ext cx="41433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0" name="Equation" r:id="rId11" imgW="228600" imgH="419040" progId="Equation.DSMT4">
                  <p:embed/>
                </p:oleObj>
              </mc:Choice>
              <mc:Fallback>
                <p:oleObj name="Equation" r:id="rId11" imgW="228600" imgH="419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0138" y="2133600"/>
                        <a:ext cx="414337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ct 9"/>
          <p:cNvGraphicFramePr>
            <a:graphicFrameLocks noChangeAspect="1"/>
          </p:cNvGraphicFramePr>
          <p:nvPr/>
        </p:nvGraphicFramePr>
        <p:xfrm>
          <a:off x="6583363" y="2133600"/>
          <a:ext cx="5064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1" name="Equation" r:id="rId13" imgW="279360" imgH="419040" progId="Equation.DSMT4">
                  <p:embed/>
                </p:oleObj>
              </mc:Choice>
              <mc:Fallback>
                <p:oleObj name="Equation" r:id="rId13" imgW="279360" imgH="419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363" y="2133600"/>
                        <a:ext cx="506412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64" name="Object 12"/>
          <p:cNvGraphicFramePr>
            <a:graphicFrameLocks noChangeAspect="1"/>
          </p:cNvGraphicFramePr>
          <p:nvPr/>
        </p:nvGraphicFramePr>
        <p:xfrm>
          <a:off x="6396038" y="3264795"/>
          <a:ext cx="2028825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2" name="Equation" r:id="rId15" imgW="1117440" imgH="190440" progId="Equation.DSMT4">
                  <p:embed/>
                </p:oleObj>
              </mc:Choice>
              <mc:Fallback>
                <p:oleObj name="Equation" r:id="rId15" imgW="1117440" imgH="1904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6038" y="3264795"/>
                        <a:ext cx="2028825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" name="TextBox 120"/>
          <p:cNvSpPr txBox="1"/>
          <p:nvPr/>
        </p:nvSpPr>
        <p:spPr>
          <a:xfrm>
            <a:off x="2133600" y="990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3352800" y="9906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33528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20574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4419600" y="1676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</a:t>
            </a:r>
            <a:endParaRPr lang="en-US" sz="14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5334000" y="1676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X</a:t>
            </a:r>
            <a:endParaRPr lang="en-US" sz="14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54102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Y</a:t>
            </a:r>
            <a:endParaRPr lang="en-US" sz="14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4419600" y="3124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Z</a:t>
            </a:r>
            <a:endParaRPr lang="en-US" sz="1400" b="1" dirty="0"/>
          </a:p>
        </p:txBody>
      </p:sp>
      <p:sp>
        <p:nvSpPr>
          <p:cNvPr id="129" name="Parallelogram 128"/>
          <p:cNvSpPr/>
          <p:nvPr/>
        </p:nvSpPr>
        <p:spPr>
          <a:xfrm rot="20529462">
            <a:off x="1919902" y="4434503"/>
            <a:ext cx="1295400" cy="1295400"/>
          </a:xfrm>
          <a:prstGeom prst="parallelogram">
            <a:avLst>
              <a:gd name="adj" fmla="val 2400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Parallelogram 129"/>
          <p:cNvSpPr/>
          <p:nvPr/>
        </p:nvSpPr>
        <p:spPr>
          <a:xfrm>
            <a:off x="4267200" y="4191000"/>
            <a:ext cx="1295400" cy="1981200"/>
          </a:xfrm>
          <a:prstGeom prst="parallelogram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/>
          <p:cNvSpPr txBox="1"/>
          <p:nvPr/>
        </p:nvSpPr>
        <p:spPr>
          <a:xfrm>
            <a:off x="1752600" y="4343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2819400" y="3962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</a:t>
            </a:r>
            <a:endParaRPr lang="en-US" sz="14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3048000" y="54102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</a:t>
            </a:r>
            <a:endParaRPr lang="en-US" sz="14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1981200" y="58674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H</a:t>
            </a:r>
            <a:endParaRPr lang="en-US" sz="14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3962400" y="6019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</a:t>
            </a:r>
            <a:endParaRPr lang="en-US" sz="14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5181600" y="6019800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</a:t>
            </a:r>
            <a:endParaRPr lang="en-US" sz="1400" b="1" dirty="0"/>
          </a:p>
        </p:txBody>
      </p:sp>
      <p:sp>
        <p:nvSpPr>
          <p:cNvPr id="137" name="TextBox 136"/>
          <p:cNvSpPr txBox="1"/>
          <p:nvPr/>
        </p:nvSpPr>
        <p:spPr>
          <a:xfrm>
            <a:off x="5486400" y="3959423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</a:t>
            </a:r>
            <a:endParaRPr lang="en-US" sz="14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4267200" y="3959423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</a:t>
            </a:r>
            <a:endParaRPr lang="en-US" sz="14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1980126" y="4521558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604753" y="5346879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642316" y="4291884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80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070279" y="5588358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80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800600" y="59406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495800" y="4178121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110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181600" y="416631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70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241442" y="591891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70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274195" y="412875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502795" y="570319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971800" y="4724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828800" y="5040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876800" y="38978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038600" y="4724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410200" y="4724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495800" y="609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248400" y="42788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NO. </a:t>
            </a:r>
            <a:endParaRPr lang="en-US" b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6248400" y="45977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Angles are different.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8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8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8" grpId="0"/>
      <p:bldP spid="15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Decide if the following shapes are similar:</a:t>
            </a:r>
            <a:endParaRPr lang="en-US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1600200" y="1246032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7)				</a:t>
            </a:r>
            <a:endParaRPr lang="en-US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1600200" y="35814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8)				</a:t>
            </a:r>
            <a:endParaRPr lang="en-US" b="1" dirty="0"/>
          </a:p>
        </p:txBody>
      </p:sp>
      <p:sp>
        <p:nvSpPr>
          <p:cNvPr id="69" name="Isosceles Triangle 68"/>
          <p:cNvSpPr/>
          <p:nvPr/>
        </p:nvSpPr>
        <p:spPr>
          <a:xfrm>
            <a:off x="2514600" y="1219200"/>
            <a:ext cx="1295400" cy="1371600"/>
          </a:xfrm>
          <a:prstGeom prst="triangl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4191000" y="1219200"/>
            <a:ext cx="914400" cy="990600"/>
          </a:xfrm>
          <a:prstGeom prst="triangl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/>
          <p:cNvGrpSpPr/>
          <p:nvPr/>
        </p:nvGrpSpPr>
        <p:grpSpPr>
          <a:xfrm>
            <a:off x="2514600" y="4191000"/>
            <a:ext cx="838200" cy="1371600"/>
            <a:chOff x="2438400" y="3505200"/>
            <a:chExt cx="1447800" cy="2057400"/>
          </a:xfrm>
        </p:grpSpPr>
        <p:cxnSp>
          <p:nvCxnSpPr>
            <p:cNvPr id="72" name="Straight Connector 71"/>
            <p:cNvCxnSpPr/>
            <p:nvPr/>
          </p:nvCxnSpPr>
          <p:spPr>
            <a:xfrm rot="5400000">
              <a:off x="1409700" y="4533900"/>
              <a:ext cx="2057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3352800" y="5029200"/>
              <a:ext cx="1066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438400" y="3505200"/>
              <a:ext cx="1447800" cy="990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0800000">
              <a:off x="2438400" y="5562600"/>
              <a:ext cx="1447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 flipH="1">
            <a:off x="3733800" y="3505200"/>
            <a:ext cx="1295400" cy="2057400"/>
            <a:chOff x="2438400" y="3505200"/>
            <a:chExt cx="1447800" cy="2057400"/>
          </a:xfrm>
        </p:grpSpPr>
        <p:cxnSp>
          <p:nvCxnSpPr>
            <p:cNvPr id="84" name="Straight Connector 83"/>
            <p:cNvCxnSpPr/>
            <p:nvPr/>
          </p:nvCxnSpPr>
          <p:spPr>
            <a:xfrm rot="5400000">
              <a:off x="1409700" y="4533900"/>
              <a:ext cx="2057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>
              <a:off x="3352800" y="5029200"/>
              <a:ext cx="1066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438400" y="3505200"/>
              <a:ext cx="1447800" cy="990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0800000">
              <a:off x="2438400" y="5562600"/>
              <a:ext cx="1447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973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83056" y="609600"/>
            <a:ext cx="5715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" name="TextBox 88"/>
          <p:cNvSpPr txBox="1"/>
          <p:nvPr/>
        </p:nvSpPr>
        <p:spPr>
          <a:xfrm>
            <a:off x="2971800" y="2667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52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438400" y="1600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48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505200" y="1600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56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191000" y="1524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42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105400" y="1524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648200" y="220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39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209800" y="4800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743200" y="556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401704" y="4953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7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860344" y="421260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9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14800" y="3733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18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649640" y="493935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14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257800" y="4648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267200" y="556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16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4866" name="Picture 2" descr="C:\Users\Bolan\Desktop\proportions\willis-tower-skydeck-formerly-sears-tower-chicago-ilch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228600"/>
            <a:ext cx="4267200" cy="63908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2514600" y="2819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16</a:t>
            </a:r>
            <a:r>
              <a:rPr lang="en-US" sz="4400" b="1" dirty="0"/>
              <a:t>  </a:t>
            </a:r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1752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24</a:t>
            </a:r>
            <a:r>
              <a:rPr lang="en-US" sz="4400" b="1" dirty="0"/>
              <a:t>  </a:t>
            </a:r>
          </a:p>
        </p:txBody>
      </p:sp>
      <p:sp>
        <p:nvSpPr>
          <p:cNvPr id="80917" name="Rectangle 21"/>
          <p:cNvSpPr>
            <a:spLocks noChangeArrowheads="1"/>
          </p:cNvSpPr>
          <p:nvPr/>
        </p:nvSpPr>
        <p:spPr bwMode="auto">
          <a:xfrm>
            <a:off x="4267200" y="25908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x</a:t>
            </a:r>
            <a:r>
              <a:rPr lang="en-US" sz="4400" b="1" dirty="0"/>
              <a:t>  </a:t>
            </a:r>
          </a:p>
        </p:txBody>
      </p:sp>
      <p:sp>
        <p:nvSpPr>
          <p:cNvPr id="80918" name="Rectangle 22"/>
          <p:cNvSpPr>
            <a:spLocks noChangeArrowheads="1"/>
          </p:cNvSpPr>
          <p:nvPr/>
        </p:nvSpPr>
        <p:spPr bwMode="auto">
          <a:xfrm>
            <a:off x="4724400" y="1828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/>
              <a:t>18</a:t>
            </a:r>
            <a:r>
              <a:rPr lang="en-US" sz="4400" b="1" dirty="0"/>
              <a:t>  </a:t>
            </a:r>
          </a:p>
        </p:txBody>
      </p:sp>
      <p:sp>
        <p:nvSpPr>
          <p:cNvPr id="80921" name="Rectangle 25"/>
          <p:cNvSpPr>
            <a:spLocks noChangeArrowheads="1"/>
          </p:cNvSpPr>
          <p:nvPr/>
        </p:nvSpPr>
        <p:spPr bwMode="auto">
          <a:xfrm>
            <a:off x="1752600" y="685800"/>
            <a:ext cx="548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dirty="0"/>
              <a:t>The two triangles shown are similar, find x.</a:t>
            </a:r>
          </a:p>
        </p:txBody>
      </p:sp>
      <p:sp>
        <p:nvSpPr>
          <p:cNvPr id="80922" name="Rectangle 26"/>
          <p:cNvSpPr>
            <a:spLocks noChangeArrowheads="1"/>
          </p:cNvSpPr>
          <p:nvPr/>
        </p:nvSpPr>
        <p:spPr bwMode="auto">
          <a:xfrm>
            <a:off x="1981200" y="3810000"/>
            <a:ext cx="4191000" cy="16002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/>
              <a:t>	</a:t>
            </a:r>
            <a:r>
              <a:rPr lang="en-US" sz="2000" b="1" dirty="0" smtClean="0"/>
              <a:t>	Big	Small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Known side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Unknown side</a:t>
            </a:r>
            <a:endParaRPr lang="en-US" sz="2000" b="1" dirty="0"/>
          </a:p>
        </p:txBody>
      </p:sp>
      <p:sp>
        <p:nvSpPr>
          <p:cNvPr id="80923" name="Rectangle 27"/>
          <p:cNvSpPr>
            <a:spLocks noChangeArrowheads="1"/>
          </p:cNvSpPr>
          <p:nvPr/>
        </p:nvSpPr>
        <p:spPr bwMode="auto">
          <a:xfrm>
            <a:off x="3886200" y="4343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24</a:t>
            </a:r>
          </a:p>
        </p:txBody>
      </p:sp>
      <p:sp>
        <p:nvSpPr>
          <p:cNvPr id="80937" name="Rectangle 41"/>
          <p:cNvSpPr>
            <a:spLocks noChangeArrowheads="1"/>
          </p:cNvSpPr>
          <p:nvPr/>
        </p:nvSpPr>
        <p:spPr bwMode="auto">
          <a:xfrm>
            <a:off x="4876800" y="4343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18</a:t>
            </a:r>
          </a:p>
        </p:txBody>
      </p:sp>
      <p:sp>
        <p:nvSpPr>
          <p:cNvPr id="80938" name="Rectangle 42"/>
          <p:cNvSpPr>
            <a:spLocks noChangeArrowheads="1"/>
          </p:cNvSpPr>
          <p:nvPr/>
        </p:nvSpPr>
        <p:spPr bwMode="auto">
          <a:xfrm>
            <a:off x="3886200" y="4953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16</a:t>
            </a:r>
          </a:p>
        </p:txBody>
      </p:sp>
      <p:sp>
        <p:nvSpPr>
          <p:cNvPr id="80939" name="Rectangle 43"/>
          <p:cNvSpPr>
            <a:spLocks noChangeArrowheads="1"/>
          </p:cNvSpPr>
          <p:nvPr/>
        </p:nvSpPr>
        <p:spPr bwMode="auto">
          <a:xfrm>
            <a:off x="4953000" y="4953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</p:txBody>
      </p:sp>
      <p:grpSp>
        <p:nvGrpSpPr>
          <p:cNvPr id="29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0" name="Rectangle 29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3" name="Diagram 32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600200" y="0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b="1" dirty="0" smtClean="0"/>
              <a:t>Using similarity to find missing sides:</a:t>
            </a:r>
            <a:endParaRPr lang="en-US" sz="4400" b="1" dirty="0"/>
          </a:p>
        </p:txBody>
      </p:sp>
      <p:sp>
        <p:nvSpPr>
          <p:cNvPr id="35" name="AutoShape 10"/>
          <p:cNvSpPr>
            <a:spLocks noChangeArrowheads="1"/>
          </p:cNvSpPr>
          <p:nvPr/>
        </p:nvSpPr>
        <p:spPr bwMode="auto">
          <a:xfrm>
            <a:off x="2286000" y="1295400"/>
            <a:ext cx="990600" cy="1600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2190750" y="1676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30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2286000" y="2667000"/>
            <a:ext cx="2286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>
            <a:off x="2514600" y="26670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AutoShape 17"/>
          <p:cNvSpPr>
            <a:spLocks noChangeArrowheads="1"/>
          </p:cNvSpPr>
          <p:nvPr/>
        </p:nvSpPr>
        <p:spPr bwMode="auto">
          <a:xfrm flipH="1">
            <a:off x="4038600" y="1600200"/>
            <a:ext cx="777875" cy="1219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 flipH="1">
            <a:off x="4419600" y="1828800"/>
            <a:ext cx="6635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>
                <a:solidFill>
                  <a:srgbClr val="FF0000"/>
                </a:solidFill>
              </a:rPr>
              <a:t>30</a:t>
            </a:r>
            <a:r>
              <a:rPr lang="en-US" sz="4400" b="1" dirty="0">
                <a:solidFill>
                  <a:srgbClr val="CC00CC"/>
                </a:solidFill>
              </a:rPr>
              <a:t>  </a:t>
            </a:r>
          </a:p>
        </p:txBody>
      </p:sp>
      <p:sp>
        <p:nvSpPr>
          <p:cNvPr id="47" name="Line 28"/>
          <p:cNvSpPr>
            <a:spLocks noChangeShapeType="1"/>
          </p:cNvSpPr>
          <p:nvPr/>
        </p:nvSpPr>
        <p:spPr bwMode="auto">
          <a:xfrm flipV="1">
            <a:off x="4648200" y="25908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29"/>
          <p:cNvSpPr>
            <a:spLocks noChangeShapeType="1"/>
          </p:cNvSpPr>
          <p:nvPr/>
        </p:nvSpPr>
        <p:spPr bwMode="auto">
          <a:xfrm>
            <a:off x="4648200" y="2590800"/>
            <a:ext cx="1524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2743200" y="25908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50" name="Rectangle 12"/>
          <p:cNvSpPr>
            <a:spLocks noChangeArrowheads="1"/>
          </p:cNvSpPr>
          <p:nvPr/>
        </p:nvSpPr>
        <p:spPr bwMode="auto">
          <a:xfrm>
            <a:off x="4038600" y="2514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graphicFrame>
        <p:nvGraphicFramePr>
          <p:cNvPr id="78850" name="Object 2"/>
          <p:cNvGraphicFramePr>
            <a:graphicFrameLocks noChangeAspect="1"/>
          </p:cNvGraphicFramePr>
          <p:nvPr/>
        </p:nvGraphicFramePr>
        <p:xfrm>
          <a:off x="6400800" y="4267200"/>
          <a:ext cx="16002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4" name="Equation" r:id="rId9" imgW="533160" imgH="393480" progId="Equation.3">
                  <p:embed/>
                </p:oleObj>
              </mc:Choice>
              <mc:Fallback>
                <p:oleObj name="Equation" r:id="rId9" imgW="5331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267200"/>
                        <a:ext cx="1600200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7734300" y="6172200"/>
          <a:ext cx="12573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5" name="Equation" r:id="rId11" imgW="419040" imgH="177480" progId="Equation.3">
                  <p:embed/>
                </p:oleObj>
              </mc:Choice>
              <mc:Fallback>
                <p:oleObj name="Equation" r:id="rId11" imgW="4190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4300" y="6172200"/>
                        <a:ext cx="1257300" cy="5334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0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0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0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0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22" grpId="0" animBg="1"/>
      <p:bldP spid="80923" grpId="0"/>
      <p:bldP spid="80937" grpId="0"/>
      <p:bldP spid="80938" grpId="0"/>
      <p:bldP spid="8093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These polygons are similar, find X: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7)				</a:t>
            </a:r>
            <a:endParaRPr lang="en-US" b="1" dirty="0"/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2209800" y="1143000"/>
            <a:ext cx="2819400" cy="4038600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791200" y="1143000"/>
            <a:ext cx="1066800" cy="1371600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600200" y="2743200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  12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124200" y="5165725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9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581400" y="2667000"/>
            <a:ext cx="91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15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486400" y="17367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4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019800" y="24384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3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324600" y="1508125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91534" y="572037"/>
            <a:ext cx="6305550" cy="49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9379" name="Object 3"/>
          <p:cNvGraphicFramePr>
            <a:graphicFrameLocks noChangeAspect="1"/>
          </p:cNvGraphicFramePr>
          <p:nvPr/>
        </p:nvGraphicFramePr>
        <p:xfrm>
          <a:off x="5029200" y="3251200"/>
          <a:ext cx="3525837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1" name="Equation" r:id="rId10" imgW="1942920" imgH="685800" progId="Equation.DSMT4">
                  <p:embed/>
                </p:oleObj>
              </mc:Choice>
              <mc:Fallback>
                <p:oleObj name="Equation" r:id="rId10" imgW="1942920" imgH="685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251200"/>
                        <a:ext cx="3525837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380" name="Object 4"/>
          <p:cNvGraphicFramePr>
            <a:graphicFrameLocks noChangeAspect="1"/>
          </p:cNvGraphicFramePr>
          <p:nvPr/>
        </p:nvGraphicFramePr>
        <p:xfrm>
          <a:off x="6705600" y="3631842"/>
          <a:ext cx="346075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2" name="Equation" r:id="rId12" imgW="190440" imgH="164880" progId="Equation.DSMT4">
                  <p:embed/>
                </p:oleObj>
              </mc:Choice>
              <mc:Fallback>
                <p:oleObj name="Equation" r:id="rId12" imgW="19044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631842"/>
                        <a:ext cx="346075" cy="300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4"/>
          <p:cNvGraphicFramePr>
            <a:graphicFrameLocks noChangeAspect="1"/>
          </p:cNvGraphicFramePr>
          <p:nvPr/>
        </p:nvGraphicFramePr>
        <p:xfrm>
          <a:off x="7666038" y="3597812"/>
          <a:ext cx="2540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3" name="Equation" r:id="rId14" imgW="139680" imgH="190440" progId="Equation.DSMT4">
                  <p:embed/>
                </p:oleObj>
              </mc:Choice>
              <mc:Fallback>
                <p:oleObj name="Equation" r:id="rId14" imgW="139680" imgH="1904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6038" y="3597812"/>
                        <a:ext cx="254000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4"/>
          <p:cNvGraphicFramePr>
            <a:graphicFrameLocks noChangeAspect="1"/>
          </p:cNvGraphicFramePr>
          <p:nvPr/>
        </p:nvGraphicFramePr>
        <p:xfrm>
          <a:off x="7611526" y="3948829"/>
          <a:ext cx="34607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4" name="Equation" r:id="rId16" imgW="190440" imgH="177480" progId="Equation.DSMT4">
                  <p:embed/>
                </p:oleObj>
              </mc:Choice>
              <mc:Fallback>
                <p:oleObj name="Equation" r:id="rId16" imgW="19044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1526" y="3948829"/>
                        <a:ext cx="346075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/>
        </p:nvGraphicFramePr>
        <p:xfrm>
          <a:off x="6694488" y="3962400"/>
          <a:ext cx="36830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5" name="Equation" r:id="rId18" imgW="203040" imgH="177480" progId="Equation.DSMT4">
                  <p:embed/>
                </p:oleObj>
              </mc:Choice>
              <mc:Fallback>
                <p:oleObj name="Equation" r:id="rId18" imgW="20304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4488" y="3962400"/>
                        <a:ext cx="36830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/>
        </p:nvGraphicFramePr>
        <p:xfrm>
          <a:off x="7389813" y="4630738"/>
          <a:ext cx="808037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6" name="Equation" r:id="rId20" imgW="444240" imgH="177480" progId="Equation.DSMT4">
                  <p:embed/>
                </p:oleObj>
              </mc:Choice>
              <mc:Fallback>
                <p:oleObj name="Equation" r:id="rId20" imgW="44424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9813" y="4630738"/>
                        <a:ext cx="808037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676400" y="1219200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These polygons are similar, find X: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7)				</a:t>
            </a:r>
            <a:endParaRPr lang="en-US" b="1" dirty="0"/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2209800" y="1143000"/>
            <a:ext cx="2819400" cy="4038600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791200" y="1143000"/>
            <a:ext cx="1066800" cy="1371600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600200" y="2743200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  12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124200" y="5165725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9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581400" y="2667000"/>
            <a:ext cx="91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15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486400" y="17367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4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019800" y="24384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3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324600" y="1508125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22937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91534" y="572037"/>
            <a:ext cx="6305550" cy="49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9379" name="Object 3"/>
          <p:cNvGraphicFramePr>
            <a:graphicFrameLocks noChangeAspect="1"/>
          </p:cNvGraphicFramePr>
          <p:nvPr/>
        </p:nvGraphicFramePr>
        <p:xfrm>
          <a:off x="5029200" y="3251200"/>
          <a:ext cx="3525837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4" name="Equation" r:id="rId10" imgW="1942920" imgH="685800" progId="Equation.DSMT4">
                  <p:embed/>
                </p:oleObj>
              </mc:Choice>
              <mc:Fallback>
                <p:oleObj name="Equation" r:id="rId10" imgW="1942920" imgH="685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251200"/>
                        <a:ext cx="3525837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380" name="Object 4"/>
          <p:cNvGraphicFramePr>
            <a:graphicFrameLocks noChangeAspect="1"/>
          </p:cNvGraphicFramePr>
          <p:nvPr/>
        </p:nvGraphicFramePr>
        <p:xfrm>
          <a:off x="6751638" y="3621088"/>
          <a:ext cx="252412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5" name="Equation" r:id="rId12" imgW="139680" imgH="177480" progId="Equation.DSMT4">
                  <p:embed/>
                </p:oleObj>
              </mc:Choice>
              <mc:Fallback>
                <p:oleObj name="Equation" r:id="rId12" imgW="139680" imgH="177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1638" y="3621088"/>
                        <a:ext cx="252412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4"/>
          <p:cNvGraphicFramePr>
            <a:graphicFrameLocks noChangeAspect="1"/>
          </p:cNvGraphicFramePr>
          <p:nvPr/>
        </p:nvGraphicFramePr>
        <p:xfrm>
          <a:off x="7677150" y="3608388"/>
          <a:ext cx="230188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6" name="Equation" r:id="rId14" imgW="126720" imgH="177480" progId="Equation.DSMT4">
                  <p:embed/>
                </p:oleObj>
              </mc:Choice>
              <mc:Fallback>
                <p:oleObj name="Equation" r:id="rId14" imgW="126720" imgH="177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7150" y="3608388"/>
                        <a:ext cx="230188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4"/>
          <p:cNvGraphicFramePr>
            <a:graphicFrameLocks noChangeAspect="1"/>
          </p:cNvGraphicFramePr>
          <p:nvPr/>
        </p:nvGraphicFramePr>
        <p:xfrm>
          <a:off x="7611526" y="3948829"/>
          <a:ext cx="34607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7" name="Equation" r:id="rId16" imgW="190440" imgH="177480" progId="Equation.DSMT4">
                  <p:embed/>
                </p:oleObj>
              </mc:Choice>
              <mc:Fallback>
                <p:oleObj name="Equation" r:id="rId16" imgW="19044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1526" y="3948829"/>
                        <a:ext cx="346075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/>
        </p:nvGraphicFramePr>
        <p:xfrm>
          <a:off x="6694488" y="3962400"/>
          <a:ext cx="36830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8" name="Equation" r:id="rId18" imgW="203040" imgH="177480" progId="Equation.DSMT4">
                  <p:embed/>
                </p:oleObj>
              </mc:Choice>
              <mc:Fallback>
                <p:oleObj name="Equation" r:id="rId18" imgW="20304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4488" y="3962400"/>
                        <a:ext cx="36830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/>
        </p:nvGraphicFramePr>
        <p:xfrm>
          <a:off x="7389813" y="4630738"/>
          <a:ext cx="808037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9" name="Equation" r:id="rId20" imgW="444240" imgH="177480" progId="Equation.DSMT4">
                  <p:embed/>
                </p:oleObj>
              </mc:Choice>
              <mc:Fallback>
                <p:oleObj name="Equation" r:id="rId20" imgW="44424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9813" y="4630738"/>
                        <a:ext cx="808037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676400" y="1219200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These polygons are similar, find X: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8)				</a:t>
            </a:r>
            <a:endParaRPr lang="en-US" b="1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724400" y="1676400"/>
            <a:ext cx="45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6</a:t>
            </a: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5638800" y="1671935"/>
            <a:ext cx="45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6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1752600" y="2057400"/>
            <a:ext cx="91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36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581400" y="2057400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36</a:t>
            </a:r>
          </a:p>
        </p:txBody>
      </p:sp>
      <p:sp>
        <p:nvSpPr>
          <p:cNvPr id="14" name="Isosceles Triangle 14"/>
          <p:cNvSpPr>
            <a:spLocks noChangeArrowheads="1"/>
          </p:cNvSpPr>
          <p:nvPr/>
        </p:nvSpPr>
        <p:spPr bwMode="auto">
          <a:xfrm>
            <a:off x="4876800" y="1219200"/>
            <a:ext cx="1066800" cy="1371600"/>
          </a:xfrm>
          <a:prstGeom prst="triangle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/>
          </a:p>
        </p:txBody>
      </p:sp>
      <p:sp>
        <p:nvSpPr>
          <p:cNvPr id="15" name="Isosceles Triangle 15"/>
          <p:cNvSpPr>
            <a:spLocks noChangeArrowheads="1"/>
          </p:cNvSpPr>
          <p:nvPr/>
        </p:nvSpPr>
        <p:spPr bwMode="auto">
          <a:xfrm>
            <a:off x="1828800" y="914400"/>
            <a:ext cx="2286000" cy="2743200"/>
          </a:xfrm>
          <a:prstGeom prst="triangle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/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2743200" y="3620037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257800" y="2586335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/>
              <a:t>4</a:t>
            </a:r>
            <a:endParaRPr lang="en-US" sz="2400" dirty="0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86437" y="432516"/>
            <a:ext cx="5305425" cy="368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1427" name="Object 3"/>
          <p:cNvGraphicFramePr>
            <a:graphicFrameLocks noChangeAspect="1"/>
          </p:cNvGraphicFramePr>
          <p:nvPr/>
        </p:nvGraphicFramePr>
        <p:xfrm>
          <a:off x="5029200" y="32512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9" name="Equation" r:id="rId10" imgW="1942920" imgH="685800" progId="Equation.DSMT4">
                  <p:embed/>
                </p:oleObj>
              </mc:Choice>
              <mc:Fallback>
                <p:oleObj name="Equation" r:id="rId10" imgW="1942920" imgH="685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2512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28" name="Object 4"/>
          <p:cNvGraphicFramePr>
            <a:graphicFrameLocks noChangeAspect="1"/>
          </p:cNvGraphicFramePr>
          <p:nvPr/>
        </p:nvGraphicFramePr>
        <p:xfrm>
          <a:off x="6683375" y="3621088"/>
          <a:ext cx="39211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0" name="Equation" r:id="rId12" imgW="215640" imgH="177480" progId="Equation.DSMT4">
                  <p:embed/>
                </p:oleObj>
              </mc:Choice>
              <mc:Fallback>
                <p:oleObj name="Equation" r:id="rId12" imgW="21564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75" y="3621088"/>
                        <a:ext cx="392113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29" name="Object 4"/>
          <p:cNvGraphicFramePr>
            <a:graphicFrameLocks noChangeAspect="1"/>
          </p:cNvGraphicFramePr>
          <p:nvPr/>
        </p:nvGraphicFramePr>
        <p:xfrm>
          <a:off x="7677150" y="3608388"/>
          <a:ext cx="230188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1" name="Equation" r:id="rId14" imgW="126720" imgH="177480" progId="Equation.DSMT4">
                  <p:embed/>
                </p:oleObj>
              </mc:Choice>
              <mc:Fallback>
                <p:oleObj name="Equation" r:id="rId14" imgW="126720" imgH="177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7150" y="3608388"/>
                        <a:ext cx="230188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30" name="Object 4"/>
          <p:cNvGraphicFramePr>
            <a:graphicFrameLocks noChangeAspect="1"/>
          </p:cNvGraphicFramePr>
          <p:nvPr/>
        </p:nvGraphicFramePr>
        <p:xfrm>
          <a:off x="6705600" y="3944938"/>
          <a:ext cx="34607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2" name="Equation" r:id="rId16" imgW="190440" imgH="177480" progId="Equation.DSMT4">
                  <p:embed/>
                </p:oleObj>
              </mc:Choice>
              <mc:Fallback>
                <p:oleObj name="Equation" r:id="rId16" imgW="19044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944938"/>
                        <a:ext cx="346075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31" name="Object 4"/>
          <p:cNvGraphicFramePr>
            <a:graphicFrameLocks noChangeAspect="1"/>
          </p:cNvGraphicFramePr>
          <p:nvPr/>
        </p:nvGraphicFramePr>
        <p:xfrm>
          <a:off x="7677150" y="3875088"/>
          <a:ext cx="254000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3" name="Equation" r:id="rId18" imgW="139680" imgH="190440" progId="Equation.DSMT4">
                  <p:embed/>
                </p:oleObj>
              </mc:Choice>
              <mc:Fallback>
                <p:oleObj name="Equation" r:id="rId18" imgW="139680" imgH="1904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7150" y="3875088"/>
                        <a:ext cx="254000" cy="344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32" name="Object 4"/>
          <p:cNvGraphicFramePr>
            <a:graphicFrameLocks noChangeAspect="1"/>
          </p:cNvGraphicFramePr>
          <p:nvPr/>
        </p:nvGraphicFramePr>
        <p:xfrm>
          <a:off x="7297738" y="4619625"/>
          <a:ext cx="992187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4" name="Equation" r:id="rId20" imgW="545760" imgH="190440" progId="Equation.DSMT4">
                  <p:embed/>
                </p:oleObj>
              </mc:Choice>
              <mc:Fallback>
                <p:oleObj name="Equation" r:id="rId20" imgW="545760" imgH="1904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7738" y="4619625"/>
                        <a:ext cx="992187" cy="34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676400" y="1219200"/>
            <a:ext cx="4299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TBolan\Desktop\FILES\Pics\CUEs\Notebook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0"/>
            <a:ext cx="8458200" cy="9808029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Rectangle 4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5" name="Diagram 4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572037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These polygons are similar, find X, Y: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9)				</a:t>
            </a:r>
            <a:endParaRPr lang="en-US" b="1" dirty="0"/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1029238"/>
            <a:ext cx="5000625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6172200" y="32004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4267200" y="27432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15</a:t>
            </a:r>
            <a:endParaRPr lang="en-US" sz="2400" dirty="0"/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5867400" y="16764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14</a:t>
            </a:r>
            <a:endParaRPr lang="en-US" sz="2400" dirty="0"/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6781800" y="23622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12</a:t>
            </a:r>
            <a:endParaRPr lang="en-US" sz="2400" dirty="0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2895600" y="38862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15</a:t>
            </a:r>
            <a:endParaRPr lang="en-US" sz="2400" dirty="0"/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905000" y="24384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18</a:t>
            </a:r>
            <a:endParaRPr lang="en-US" sz="2400" dirty="0"/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352800" y="11430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5334000" y="2590800"/>
            <a:ext cx="60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Y</a:t>
            </a:r>
            <a:endParaRPr lang="en-US" sz="2400" dirty="0"/>
          </a:p>
        </p:txBody>
      </p:sp>
      <p:graphicFrame>
        <p:nvGraphicFramePr>
          <p:cNvPr id="232451" name="Object 3"/>
          <p:cNvGraphicFramePr>
            <a:graphicFrameLocks noChangeAspect="1"/>
          </p:cNvGraphicFramePr>
          <p:nvPr/>
        </p:nvGraphicFramePr>
        <p:xfrm>
          <a:off x="1676400" y="44958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5" name="Equation" r:id="rId10" imgW="1942920" imgH="685800" progId="Equation.DSMT4">
                  <p:embed/>
                </p:oleObj>
              </mc:Choice>
              <mc:Fallback>
                <p:oleObj name="Equation" r:id="rId10" imgW="1942920" imgH="685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4958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2" name="Object 4"/>
          <p:cNvGraphicFramePr>
            <a:graphicFrameLocks noChangeAspect="1"/>
          </p:cNvGraphicFramePr>
          <p:nvPr/>
        </p:nvGraphicFramePr>
        <p:xfrm>
          <a:off x="3352800" y="4933950"/>
          <a:ext cx="3460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6" name="Equation" r:id="rId12" imgW="190440" imgH="177480" progId="Equation.DSMT4">
                  <p:embed/>
                </p:oleObj>
              </mc:Choice>
              <mc:Fallback>
                <p:oleObj name="Equation" r:id="rId12" imgW="19044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933950"/>
                        <a:ext cx="346075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3" name="Object 4"/>
          <p:cNvGraphicFramePr>
            <a:graphicFrameLocks noChangeAspect="1"/>
          </p:cNvGraphicFramePr>
          <p:nvPr/>
        </p:nvGraphicFramePr>
        <p:xfrm>
          <a:off x="4267200" y="4959350"/>
          <a:ext cx="346075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7" name="Equation" r:id="rId14" imgW="190440" imgH="164880" progId="Equation.DSMT4">
                  <p:embed/>
                </p:oleObj>
              </mc:Choice>
              <mc:Fallback>
                <p:oleObj name="Equation" r:id="rId14" imgW="190440" imgH="164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959350"/>
                        <a:ext cx="346075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4" name="Object 4"/>
          <p:cNvGraphicFramePr>
            <a:graphicFrameLocks noChangeAspect="1"/>
          </p:cNvGraphicFramePr>
          <p:nvPr/>
        </p:nvGraphicFramePr>
        <p:xfrm>
          <a:off x="3352800" y="5240337"/>
          <a:ext cx="346075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8" name="Equation" r:id="rId16" imgW="190440" imgH="177480" progId="Equation.DSMT4">
                  <p:embed/>
                </p:oleObj>
              </mc:Choice>
              <mc:Fallback>
                <p:oleObj name="Equation" r:id="rId16" imgW="19044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240337"/>
                        <a:ext cx="346075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5" name="Object 4"/>
          <p:cNvGraphicFramePr>
            <a:graphicFrameLocks noChangeAspect="1"/>
          </p:cNvGraphicFramePr>
          <p:nvPr/>
        </p:nvGraphicFramePr>
        <p:xfrm>
          <a:off x="4210050" y="5218113"/>
          <a:ext cx="369888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79" name="Equation" r:id="rId18" imgW="203040" imgH="190440" progId="Equation.DSMT4">
                  <p:embed/>
                </p:oleObj>
              </mc:Choice>
              <mc:Fallback>
                <p:oleObj name="Equation" r:id="rId18" imgW="203040" imgH="1904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0050" y="5218113"/>
                        <a:ext cx="369888" cy="344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6" name="Object 4"/>
          <p:cNvGraphicFramePr>
            <a:graphicFrameLocks noChangeAspect="1"/>
          </p:cNvGraphicFramePr>
          <p:nvPr/>
        </p:nvGraphicFramePr>
        <p:xfrm>
          <a:off x="3979863" y="5926138"/>
          <a:ext cx="922337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0" name="Equation" r:id="rId20" imgW="507960" imgH="177480" progId="Equation.DSMT4">
                  <p:embed/>
                </p:oleObj>
              </mc:Choice>
              <mc:Fallback>
                <p:oleObj name="Equation" r:id="rId20" imgW="50796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9863" y="5926138"/>
                        <a:ext cx="922337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3"/>
          <p:cNvGraphicFramePr>
            <a:graphicFrameLocks noChangeAspect="1"/>
          </p:cNvGraphicFramePr>
          <p:nvPr/>
        </p:nvGraphicFramePr>
        <p:xfrm>
          <a:off x="5410200" y="44958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1" name="Equation" r:id="rId22" imgW="1942920" imgH="685800" progId="Equation.DSMT4">
                  <p:embed/>
                </p:oleObj>
              </mc:Choice>
              <mc:Fallback>
                <p:oleObj name="Equation" r:id="rId22" imgW="1942920" imgH="685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4958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4"/>
          <p:cNvGraphicFramePr>
            <a:graphicFrameLocks noChangeAspect="1"/>
          </p:cNvGraphicFramePr>
          <p:nvPr/>
        </p:nvGraphicFramePr>
        <p:xfrm>
          <a:off x="7086600" y="4933950"/>
          <a:ext cx="3460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2" name="Equation" r:id="rId23" imgW="190440" imgH="177480" progId="Equation.DSMT4">
                  <p:embed/>
                </p:oleObj>
              </mc:Choice>
              <mc:Fallback>
                <p:oleObj name="Equation" r:id="rId23" imgW="19044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4933950"/>
                        <a:ext cx="346075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"/>
          <p:cNvGraphicFramePr>
            <a:graphicFrameLocks noChangeAspect="1"/>
          </p:cNvGraphicFramePr>
          <p:nvPr/>
        </p:nvGraphicFramePr>
        <p:xfrm>
          <a:off x="8001000" y="4959350"/>
          <a:ext cx="346075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3" name="Equation" r:id="rId25" imgW="190440" imgH="164880" progId="Equation.DSMT4">
                  <p:embed/>
                </p:oleObj>
              </mc:Choice>
              <mc:Fallback>
                <p:oleObj name="Equation" r:id="rId25" imgW="190440" imgH="1648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4959350"/>
                        <a:ext cx="346075" cy="298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4"/>
          <p:cNvGraphicFramePr>
            <a:graphicFrameLocks noChangeAspect="1"/>
          </p:cNvGraphicFramePr>
          <p:nvPr/>
        </p:nvGraphicFramePr>
        <p:xfrm>
          <a:off x="7075488" y="5257800"/>
          <a:ext cx="36830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4" name="Equation" r:id="rId27" imgW="203040" imgH="177480" progId="Equation.DSMT4">
                  <p:embed/>
                </p:oleObj>
              </mc:Choice>
              <mc:Fallback>
                <p:oleObj name="Equation" r:id="rId27" imgW="203040" imgH="177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5488" y="5257800"/>
                        <a:ext cx="36830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7989888" y="5229225"/>
          <a:ext cx="277812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5" name="Equation" r:id="rId29" imgW="152280" imgH="177480" progId="Equation.DSMT4">
                  <p:embed/>
                </p:oleObj>
              </mc:Choice>
              <mc:Fallback>
                <p:oleObj name="Equation" r:id="rId29" imgW="152280" imgH="177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9888" y="5229225"/>
                        <a:ext cx="277812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/>
        </p:nvGraphicFramePr>
        <p:xfrm>
          <a:off x="7735888" y="5926138"/>
          <a:ext cx="8763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86" name="Equation" r:id="rId31" imgW="482400" imgH="177480" progId="Equation.DSMT4">
                  <p:embed/>
                </p:oleObj>
              </mc:Choice>
              <mc:Fallback>
                <p:oleObj name="Equation" r:id="rId31" imgW="482400" imgH="1774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5888" y="5926138"/>
                        <a:ext cx="876300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1676400" y="1219200"/>
            <a:ext cx="4299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2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195385" y="1143000"/>
            <a:ext cx="56388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209800" y="1865871"/>
            <a:ext cx="64008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183028" y="2590800"/>
            <a:ext cx="55626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715000" y="228600"/>
            <a:ext cx="10668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To make sure 2 shapes are similar, you must check that: </a:t>
            </a:r>
            <a:endParaRPr lang="en-US" sz="24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981200" y="1143000"/>
            <a:ext cx="6934200" cy="230832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They have the same number of sides.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All the corresponding angles are congruent.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The ratio of the sides is consistent.</a:t>
            </a:r>
          </a:p>
          <a:p>
            <a:endParaRPr lang="en-US" sz="2400" b="1" dirty="0"/>
          </a:p>
        </p:txBody>
      </p:sp>
      <p:sp>
        <p:nvSpPr>
          <p:cNvPr id="14" name="Regular Pentagon 13"/>
          <p:cNvSpPr/>
          <p:nvPr/>
        </p:nvSpPr>
        <p:spPr>
          <a:xfrm>
            <a:off x="2667000" y="4114800"/>
            <a:ext cx="1524000" cy="1371600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gular Pentagon 14"/>
          <p:cNvSpPr/>
          <p:nvPr/>
        </p:nvSpPr>
        <p:spPr>
          <a:xfrm>
            <a:off x="5181600" y="3276600"/>
            <a:ext cx="2438400" cy="2286000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00400" y="41910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108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2667000" y="45720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895600" y="51816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116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5209401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105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3733800" y="4572000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111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5181600" y="40386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6172200" y="33528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108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7086600" y="4114800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111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6705600" y="52578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105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5638800" y="52578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116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2667000" y="40386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18</a:t>
            </a:r>
            <a:endParaRPr lang="en-US" sz="20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62200" y="49530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21</a:t>
            </a:r>
            <a:endParaRPr lang="en-US" sz="20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3200400" y="54864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20</a:t>
            </a:r>
            <a:endParaRPr lang="en-US" sz="20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4038600" y="48768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16</a:t>
            </a:r>
            <a:endParaRPr lang="en-US" sz="20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733800" y="40386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24</a:t>
            </a:r>
            <a:endParaRPr lang="en-US" sz="20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5334000" y="34290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36</a:t>
            </a:r>
            <a:endParaRPr lang="en-US" sz="2000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5029200" y="48006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42</a:t>
            </a:r>
            <a:endParaRPr lang="en-US" sz="2000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6172200" y="55626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40</a:t>
            </a:r>
            <a:endParaRPr lang="en-US" sz="2000" baseline="30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15200" y="48006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32</a:t>
            </a:r>
            <a:endParaRPr lang="en-US" sz="2000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6934200" y="34290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48</a:t>
            </a:r>
            <a:endParaRPr lang="en-US" sz="2000" baseline="30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38" grpId="0" animBg="1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114800" y="228600"/>
            <a:ext cx="18288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BUT… there are 3 shortcuts for triangles:</a:t>
            </a:r>
            <a:endParaRPr lang="en-US" sz="24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1524000" y="9906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#1</a:t>
            </a:r>
            <a:endParaRPr lang="en-US" sz="2400" b="1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3657600" y="2667000"/>
            <a:ext cx="2819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133600" y="5715000"/>
            <a:ext cx="5791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4800600" y="2667000"/>
            <a:ext cx="457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?</a:t>
            </a:r>
            <a:endParaRPr lang="en-US" sz="2400" b="1" dirty="0"/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4800600" y="5715000"/>
            <a:ext cx="457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?</a:t>
            </a:r>
            <a:endParaRPr lang="en-US" sz="2400" b="1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2971800" y="0"/>
            <a:ext cx="3505200" cy="26670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419600" y="3048000"/>
            <a:ext cx="3505200" cy="26670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5599671" y="2283942"/>
            <a:ext cx="609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40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7086600" y="5334000"/>
            <a:ext cx="609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40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6" name="Arc 55"/>
          <p:cNvSpPr/>
          <p:nvPr/>
        </p:nvSpPr>
        <p:spPr>
          <a:xfrm>
            <a:off x="5447271" y="2170671"/>
            <a:ext cx="1219200" cy="990600"/>
          </a:xfrm>
          <a:prstGeom prst="arc">
            <a:avLst>
              <a:gd name="adj1" fmla="val 10930160"/>
              <a:gd name="adj2" fmla="val 1488742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c 56"/>
          <p:cNvSpPr/>
          <p:nvPr/>
        </p:nvSpPr>
        <p:spPr>
          <a:xfrm>
            <a:off x="7010400" y="5257800"/>
            <a:ext cx="1219200" cy="990600"/>
          </a:xfrm>
          <a:prstGeom prst="arc">
            <a:avLst>
              <a:gd name="adj1" fmla="val 10930160"/>
              <a:gd name="adj2" fmla="val 1488742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rot="10800000" flipV="1">
            <a:off x="3657600" y="990600"/>
            <a:ext cx="3429000" cy="16764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4038600" y="2308656"/>
            <a:ext cx="609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30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2" name="Arc 61"/>
          <p:cNvSpPr/>
          <p:nvPr/>
        </p:nvSpPr>
        <p:spPr>
          <a:xfrm>
            <a:off x="3505200" y="2209800"/>
            <a:ext cx="1219200" cy="914400"/>
          </a:xfrm>
          <a:prstGeom prst="arc">
            <a:avLst>
              <a:gd name="adj1" fmla="val 18482715"/>
              <a:gd name="adj2" fmla="val 11083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/>
          <p:cNvSpPr/>
          <p:nvPr/>
        </p:nvSpPr>
        <p:spPr>
          <a:xfrm>
            <a:off x="3657600" y="2310714"/>
            <a:ext cx="914400" cy="685800"/>
          </a:xfrm>
          <a:prstGeom prst="arc">
            <a:avLst>
              <a:gd name="adj1" fmla="val 18482715"/>
              <a:gd name="adj2" fmla="val 11083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rot="10800000" flipV="1">
            <a:off x="2133600" y="3352800"/>
            <a:ext cx="4876800" cy="23622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2514600" y="5356656"/>
            <a:ext cx="609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30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Arc 65"/>
          <p:cNvSpPr/>
          <p:nvPr/>
        </p:nvSpPr>
        <p:spPr>
          <a:xfrm>
            <a:off x="1981200" y="5257800"/>
            <a:ext cx="1219200" cy="914400"/>
          </a:xfrm>
          <a:prstGeom prst="arc">
            <a:avLst>
              <a:gd name="adj1" fmla="val 18482715"/>
              <a:gd name="adj2" fmla="val 11083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c 66"/>
          <p:cNvSpPr/>
          <p:nvPr/>
        </p:nvSpPr>
        <p:spPr>
          <a:xfrm>
            <a:off x="2133600" y="5358714"/>
            <a:ext cx="914400" cy="685800"/>
          </a:xfrm>
          <a:prstGeom prst="arc">
            <a:avLst>
              <a:gd name="adj1" fmla="val 18482715"/>
              <a:gd name="adj2" fmla="val 11083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>
            <a:off x="5410200" y="1828800"/>
            <a:ext cx="1066800" cy="838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10800000" flipV="1">
            <a:off x="3657600" y="1828800"/>
            <a:ext cx="1752600" cy="838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 flipV="1">
            <a:off x="2133600" y="3962400"/>
            <a:ext cx="3581400" cy="1752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0800000">
            <a:off x="5638800" y="3962400"/>
            <a:ext cx="2286000" cy="1752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1600200" y="2971800"/>
            <a:ext cx="7315200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AA    2 Triangles are similar if they have 2 pairs of congruent angles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0" grpId="0"/>
      <p:bldP spid="37" grpId="0"/>
      <p:bldP spid="47" grpId="0"/>
      <p:bldP spid="48" grpId="0"/>
      <p:bldP spid="54" grpId="0"/>
      <p:bldP spid="55" grpId="0"/>
      <p:bldP spid="56" grpId="0" animBg="1"/>
      <p:bldP spid="57" grpId="0" animBg="1"/>
      <p:bldP spid="61" grpId="0"/>
      <p:bldP spid="62" grpId="0" animBg="1"/>
      <p:bldP spid="63" grpId="0" animBg="1"/>
      <p:bldP spid="65" grpId="0"/>
      <p:bldP spid="66" grpId="0" animBg="1"/>
      <p:bldP spid="67" grpId="0" animBg="1"/>
      <p:bldP spid="8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114800" y="228600"/>
            <a:ext cx="18288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BUT… there are 3 shortcuts for triangles:</a:t>
            </a:r>
            <a:endParaRPr lang="en-US" sz="24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1524000" y="9906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#2</a:t>
            </a:r>
            <a:endParaRPr lang="en-US" sz="2400" b="1" dirty="0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1600200" y="2514600"/>
            <a:ext cx="4572000" cy="24384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H="1">
            <a:off x="-228600" y="3124200"/>
            <a:ext cx="4572000" cy="12192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5638800" y="2438400"/>
            <a:ext cx="4572000" cy="24384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6200000" flipH="1">
            <a:off x="3810000" y="3048000"/>
            <a:ext cx="4572000" cy="121920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Arc 67"/>
          <p:cNvSpPr/>
          <p:nvPr/>
        </p:nvSpPr>
        <p:spPr>
          <a:xfrm>
            <a:off x="6172200" y="4800600"/>
            <a:ext cx="1219200" cy="990600"/>
          </a:xfrm>
          <a:prstGeom prst="arc">
            <a:avLst>
              <a:gd name="adj1" fmla="val 13789677"/>
              <a:gd name="adj2" fmla="val 196770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Arc 69"/>
          <p:cNvSpPr/>
          <p:nvPr/>
        </p:nvSpPr>
        <p:spPr>
          <a:xfrm>
            <a:off x="2133600" y="4800600"/>
            <a:ext cx="1219200" cy="990600"/>
          </a:xfrm>
          <a:prstGeom prst="arc">
            <a:avLst>
              <a:gd name="adj1" fmla="val 13789677"/>
              <a:gd name="adj2" fmla="val 196770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/>
          <p:nvPr/>
        </p:nvCxnSpPr>
        <p:spPr>
          <a:xfrm rot="5400000">
            <a:off x="2095500" y="4152900"/>
            <a:ext cx="2438400" cy="1295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H="1">
            <a:off x="609600" y="3962400"/>
            <a:ext cx="3276600" cy="8382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5943600" y="3505200"/>
            <a:ext cx="3200400" cy="1676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6200000" flipH="1">
            <a:off x="3924300" y="3162300"/>
            <a:ext cx="4419600" cy="1143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562601" y="1523999"/>
            <a:ext cx="2819399" cy="121920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1828800" y="2743200"/>
            <a:ext cx="2133600" cy="8382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Box 12"/>
          <p:cNvSpPr txBox="1">
            <a:spLocks noChangeArrowheads="1"/>
          </p:cNvSpPr>
          <p:nvPr/>
        </p:nvSpPr>
        <p:spPr bwMode="auto">
          <a:xfrm>
            <a:off x="3352800" y="4648200"/>
            <a:ext cx="457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6</a:t>
            </a:r>
            <a:endParaRPr lang="en-US" sz="2400" b="1" dirty="0"/>
          </a:p>
        </p:txBody>
      </p:sp>
      <p:sp>
        <p:nvSpPr>
          <p:cNvPr id="95" name="Text Box 12"/>
          <p:cNvSpPr txBox="1">
            <a:spLocks noChangeArrowheads="1"/>
          </p:cNvSpPr>
          <p:nvPr/>
        </p:nvSpPr>
        <p:spPr bwMode="auto">
          <a:xfrm>
            <a:off x="1752600" y="4038600"/>
            <a:ext cx="457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8</a:t>
            </a:r>
            <a:endParaRPr lang="en-US" sz="2400" b="1" dirty="0"/>
          </a:p>
        </p:txBody>
      </p:sp>
      <p:sp>
        <p:nvSpPr>
          <p:cNvPr id="96" name="Text Box 12"/>
          <p:cNvSpPr txBox="1">
            <a:spLocks noChangeArrowheads="1"/>
          </p:cNvSpPr>
          <p:nvPr/>
        </p:nvSpPr>
        <p:spPr bwMode="auto">
          <a:xfrm>
            <a:off x="7620000" y="3962400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  <p:sp>
        <p:nvSpPr>
          <p:cNvPr id="97" name="Text Box 12"/>
          <p:cNvSpPr txBox="1">
            <a:spLocks noChangeArrowheads="1"/>
          </p:cNvSpPr>
          <p:nvPr/>
        </p:nvSpPr>
        <p:spPr bwMode="auto">
          <a:xfrm>
            <a:off x="5562600" y="3348335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16</a:t>
            </a:r>
            <a:endParaRPr lang="en-US" sz="2400" b="1" dirty="0"/>
          </a:p>
        </p:txBody>
      </p:sp>
      <p:sp>
        <p:nvSpPr>
          <p:cNvPr id="98" name="Text Box 12"/>
          <p:cNvSpPr txBox="1">
            <a:spLocks noChangeArrowheads="1"/>
          </p:cNvSpPr>
          <p:nvPr/>
        </p:nvSpPr>
        <p:spPr bwMode="auto">
          <a:xfrm>
            <a:off x="6477000" y="4953000"/>
            <a:ext cx="609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40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9" name="Text Box 12"/>
          <p:cNvSpPr txBox="1">
            <a:spLocks noChangeArrowheads="1"/>
          </p:cNvSpPr>
          <p:nvPr/>
        </p:nvSpPr>
        <p:spPr bwMode="auto">
          <a:xfrm>
            <a:off x="2438400" y="4876800"/>
            <a:ext cx="609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40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1600200" y="1371600"/>
            <a:ext cx="7315200" cy="70788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</a:rPr>
              <a:t>SAS     2 Triangles are similar if they have 2 proportional sides, and the included angle is congruent.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68" grpId="0" animBg="1"/>
      <p:bldP spid="70" grpId="0" animBg="1"/>
      <p:bldP spid="94" grpId="0"/>
      <p:bldP spid="95" grpId="0"/>
      <p:bldP spid="96" grpId="0"/>
      <p:bldP spid="97" grpId="0"/>
      <p:bldP spid="98" grpId="0"/>
      <p:bldP spid="99" grpId="0"/>
      <p:bldP spid="8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114800" y="228600"/>
            <a:ext cx="1828800" cy="457200"/>
          </a:xfrm>
          <a:prstGeom prst="rect">
            <a:avLst/>
          </a:prstGeom>
          <a:solidFill>
            <a:srgbClr val="FFFF00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BUT… there are 3 shortcuts for triangles:</a:t>
            </a:r>
            <a:endParaRPr lang="en-US" sz="2400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1524000" y="9906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#3</a:t>
            </a:r>
            <a:endParaRPr lang="en-US" sz="2400" b="1" dirty="0"/>
          </a:p>
        </p:txBody>
      </p: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1524000" y="1219200"/>
            <a:ext cx="7315200" cy="70788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</a:rPr>
              <a:t>SSS     2 Triangles are similar if they have 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</a:rPr>
              <a:t>3 proportional sides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7620000" y="3048000"/>
            <a:ext cx="1066800" cy="1447800"/>
            <a:chOff x="7010400" y="1447800"/>
            <a:chExt cx="1066800" cy="1447800"/>
          </a:xfrm>
        </p:grpSpPr>
        <p:cxnSp>
          <p:nvCxnSpPr>
            <p:cNvPr id="29" name="Straight Connector 28"/>
            <p:cNvCxnSpPr/>
            <p:nvPr/>
          </p:nvCxnSpPr>
          <p:spPr>
            <a:xfrm rot="5400000">
              <a:off x="6667500" y="1790700"/>
              <a:ext cx="1447800" cy="7620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 Box 12"/>
            <p:cNvSpPr txBox="1">
              <a:spLocks noChangeArrowheads="1"/>
            </p:cNvSpPr>
            <p:nvPr/>
          </p:nvSpPr>
          <p:spPr bwMode="auto">
            <a:xfrm>
              <a:off x="7391400" y="1981200"/>
              <a:ext cx="685800" cy="46166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smtClean="0"/>
                <a:t>5</a:t>
              </a:r>
              <a:endParaRPr lang="en-US" sz="2400" b="1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724400" y="2895600"/>
            <a:ext cx="1600200" cy="1524000"/>
            <a:chOff x="5410200" y="1371600"/>
            <a:chExt cx="1600200" cy="152400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5410200" y="1371600"/>
              <a:ext cx="1600200" cy="15240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12"/>
            <p:cNvSpPr txBox="1">
              <a:spLocks noChangeArrowheads="1"/>
            </p:cNvSpPr>
            <p:nvPr/>
          </p:nvSpPr>
          <p:spPr bwMode="auto">
            <a:xfrm>
              <a:off x="5791200" y="2057400"/>
              <a:ext cx="685800" cy="46166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smtClean="0"/>
                <a:t>7</a:t>
              </a:r>
              <a:endParaRPr lang="en-US" sz="2400" b="1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410200" y="990600"/>
            <a:ext cx="2362200" cy="461665"/>
            <a:chOff x="5410200" y="990600"/>
            <a:chExt cx="2362200" cy="461665"/>
          </a:xfrm>
        </p:grpSpPr>
        <p:cxnSp>
          <p:nvCxnSpPr>
            <p:cNvPr id="32" name="Straight Connector 31"/>
            <p:cNvCxnSpPr/>
            <p:nvPr/>
          </p:nvCxnSpPr>
          <p:spPr>
            <a:xfrm rot="10800000">
              <a:off x="5410200" y="1371600"/>
              <a:ext cx="2362200" cy="762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6400800" y="990600"/>
              <a:ext cx="685800" cy="46166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b="1" dirty="0" smtClean="0"/>
                <a:t>9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 rot="5400000">
            <a:off x="3352800" y="3733800"/>
            <a:ext cx="2286000" cy="12192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4572000" y="4191000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  <p:cxnSp>
        <p:nvCxnSpPr>
          <p:cNvPr id="53" name="Straight Connector 52"/>
          <p:cNvCxnSpPr/>
          <p:nvPr/>
        </p:nvCxnSpPr>
        <p:spPr>
          <a:xfrm rot="16200000" flipH="1">
            <a:off x="1524000" y="3124200"/>
            <a:ext cx="2438400" cy="2286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2286000" y="4191000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14</a:t>
            </a:r>
            <a:endParaRPr lang="en-US" sz="2400" b="1" dirty="0"/>
          </a:p>
        </p:txBody>
      </p:sp>
      <p:cxnSp>
        <p:nvCxnSpPr>
          <p:cNvPr id="56" name="Straight Connector 55"/>
          <p:cNvCxnSpPr/>
          <p:nvPr/>
        </p:nvCxnSpPr>
        <p:spPr>
          <a:xfrm rot="10800000">
            <a:off x="1524000" y="3048000"/>
            <a:ext cx="3581400" cy="152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12"/>
          <p:cNvSpPr txBox="1">
            <a:spLocks noChangeArrowheads="1"/>
          </p:cNvSpPr>
          <p:nvPr/>
        </p:nvSpPr>
        <p:spPr bwMode="auto">
          <a:xfrm>
            <a:off x="3124200" y="2590800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18</a:t>
            </a:r>
            <a:endParaRPr lang="en-US" sz="2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06667 -0.22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07083 -0.222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51" grpId="0"/>
      <p:bldP spid="54" grpId="0"/>
      <p:bldP spid="5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To make sure 2 shapes are similar, you must check that: </a:t>
            </a:r>
            <a:endParaRPr lang="en-US" sz="24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981200" y="1143000"/>
            <a:ext cx="6934200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All the corresponding angles are congruent.</a:t>
            </a:r>
          </a:p>
          <a:p>
            <a:endParaRPr lang="en-U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The ratio of the sides is consistent.</a:t>
            </a:r>
          </a:p>
          <a:p>
            <a:endParaRPr lang="en-US" sz="2400" b="1" dirty="0"/>
          </a:p>
        </p:txBody>
      </p:sp>
      <p:sp>
        <p:nvSpPr>
          <p:cNvPr id="14" name="Regular Pentagon 13"/>
          <p:cNvSpPr/>
          <p:nvPr/>
        </p:nvSpPr>
        <p:spPr>
          <a:xfrm>
            <a:off x="2667000" y="3657600"/>
            <a:ext cx="1524000" cy="1371600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gular Pentagon 14"/>
          <p:cNvSpPr/>
          <p:nvPr/>
        </p:nvSpPr>
        <p:spPr>
          <a:xfrm>
            <a:off x="5181600" y="2819400"/>
            <a:ext cx="2438400" cy="2286000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00400" y="37338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108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17" name="Rectangle 16"/>
          <p:cNvSpPr/>
          <p:nvPr/>
        </p:nvSpPr>
        <p:spPr>
          <a:xfrm>
            <a:off x="1981200" y="1143000"/>
            <a:ext cx="66294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667000" y="41148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895600" y="47244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116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4752201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105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3733800" y="4114800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111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5181600" y="35814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6172200" y="28956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108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7086600" y="3657600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111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6705600" y="48006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105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5638800" y="48006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116</a:t>
            </a:r>
            <a:r>
              <a:rPr lang="en-US" sz="1200" baseline="30000" dirty="0" smtClean="0"/>
              <a:t>0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2667000" y="35814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18</a:t>
            </a:r>
            <a:endParaRPr lang="en-US" sz="20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62200" y="44958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21</a:t>
            </a:r>
            <a:endParaRPr lang="en-US" sz="20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3200400" y="50292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20</a:t>
            </a:r>
            <a:endParaRPr lang="en-US" sz="20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4038600" y="44196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16</a:t>
            </a:r>
            <a:endParaRPr lang="en-US" sz="20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733800" y="35814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24</a:t>
            </a:r>
            <a:endParaRPr lang="en-US" sz="20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5334000" y="29718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36</a:t>
            </a:r>
            <a:endParaRPr lang="en-US" sz="2000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5029200" y="43434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42</a:t>
            </a:r>
            <a:endParaRPr lang="en-US" sz="2000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6172200" y="51054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40</a:t>
            </a:r>
            <a:endParaRPr lang="en-US" sz="2000" baseline="30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15200" y="43434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32</a:t>
            </a:r>
            <a:endParaRPr lang="en-US" sz="2000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6934200" y="297180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48</a:t>
            </a:r>
            <a:endParaRPr lang="en-US" sz="2000" baseline="30000" dirty="0"/>
          </a:p>
        </p:txBody>
      </p:sp>
      <p:sp>
        <p:nvSpPr>
          <p:cNvPr id="37" name="Rectangle 36"/>
          <p:cNvSpPr/>
          <p:nvPr/>
        </p:nvSpPr>
        <p:spPr>
          <a:xfrm>
            <a:off x="1981200" y="1905000"/>
            <a:ext cx="66294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C:\Users\Bolan\Desktop\proportions\sears_towe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8830"/>
            <a:ext cx="8839200" cy="6629400"/>
          </a:xfrm>
          <a:prstGeom prst="rect">
            <a:avLst/>
          </a:prstGeom>
          <a:noFill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589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5181600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rot="16200000" flipV="1">
            <a:off x="3429000" y="1447800"/>
            <a:ext cx="5486400" cy="3200400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658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658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05312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However, if the shape is a triangle, there are shortcuts.</a:t>
            </a:r>
            <a:endParaRPr lang="en-US" sz="24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24000" y="14478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Triangles are automatically similar if…</a:t>
            </a:r>
            <a:endParaRPr lang="en-US" sz="24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09800" y="2217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2 pairs of angles are congruent</a:t>
            </a:r>
            <a:endParaRPr lang="en-US" sz="2400" b="1" dirty="0"/>
          </a:p>
        </p:txBody>
      </p:sp>
      <p:sp>
        <p:nvSpPr>
          <p:cNvPr id="16" name="Isosceles Triangle 15"/>
          <p:cNvSpPr/>
          <p:nvPr/>
        </p:nvSpPr>
        <p:spPr>
          <a:xfrm>
            <a:off x="2514600" y="2895600"/>
            <a:ext cx="12954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5791200" y="3505200"/>
            <a:ext cx="762000" cy="9906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059867" y="3125371"/>
            <a:ext cx="178633" cy="57009"/>
          </a:xfrm>
          <a:custGeom>
            <a:avLst/>
            <a:gdLst>
              <a:gd name="connsiteX0" fmla="*/ 16708 w 178633"/>
              <a:gd name="connsiteY0" fmla="*/ 8354 h 57009"/>
              <a:gd name="connsiteX1" fmla="*/ 73858 w 178633"/>
              <a:gd name="connsiteY1" fmla="*/ 36929 h 57009"/>
              <a:gd name="connsiteX2" fmla="*/ 102433 w 178633"/>
              <a:gd name="connsiteY2" fmla="*/ 46454 h 57009"/>
              <a:gd name="connsiteX3" fmla="*/ 178633 w 178633"/>
              <a:gd name="connsiteY3" fmla="*/ 17879 h 5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633" h="57009">
                <a:moveTo>
                  <a:pt x="16708" y="8354"/>
                </a:moveTo>
                <a:cubicBezTo>
                  <a:pt x="88532" y="32295"/>
                  <a:pt x="0" y="0"/>
                  <a:pt x="73858" y="36929"/>
                </a:cubicBezTo>
                <a:cubicBezTo>
                  <a:pt x="82838" y="41419"/>
                  <a:pt x="92908" y="43279"/>
                  <a:pt x="102433" y="46454"/>
                </a:cubicBezTo>
                <a:cubicBezTo>
                  <a:pt x="176136" y="35925"/>
                  <a:pt x="159068" y="57009"/>
                  <a:pt x="178633" y="17879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038475" y="3238500"/>
            <a:ext cx="247650" cy="43795"/>
          </a:xfrm>
          <a:custGeom>
            <a:avLst/>
            <a:gdLst>
              <a:gd name="connsiteX0" fmla="*/ 0 w 247650"/>
              <a:gd name="connsiteY0" fmla="*/ 0 h 43795"/>
              <a:gd name="connsiteX1" fmla="*/ 28575 w 247650"/>
              <a:gd name="connsiteY1" fmla="*/ 9525 h 43795"/>
              <a:gd name="connsiteX2" fmla="*/ 47625 w 247650"/>
              <a:gd name="connsiteY2" fmla="*/ 38100 h 43795"/>
              <a:gd name="connsiteX3" fmla="*/ 219075 w 247650"/>
              <a:gd name="connsiteY3" fmla="*/ 28575 h 43795"/>
              <a:gd name="connsiteX4" fmla="*/ 247650 w 247650"/>
              <a:gd name="connsiteY4" fmla="*/ 9525 h 43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43795">
                <a:moveTo>
                  <a:pt x="0" y="0"/>
                </a:moveTo>
                <a:cubicBezTo>
                  <a:pt x="9525" y="3175"/>
                  <a:pt x="20735" y="3253"/>
                  <a:pt x="28575" y="9525"/>
                </a:cubicBezTo>
                <a:cubicBezTo>
                  <a:pt x="37514" y="16676"/>
                  <a:pt x="36234" y="36961"/>
                  <a:pt x="47625" y="38100"/>
                </a:cubicBezTo>
                <a:cubicBezTo>
                  <a:pt x="104579" y="43795"/>
                  <a:pt x="161925" y="31750"/>
                  <a:pt x="219075" y="28575"/>
                </a:cubicBezTo>
                <a:lnTo>
                  <a:pt x="247650" y="952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134100" y="3667125"/>
            <a:ext cx="104775" cy="19050"/>
          </a:xfrm>
          <a:custGeom>
            <a:avLst/>
            <a:gdLst>
              <a:gd name="connsiteX0" fmla="*/ 0 w 104775"/>
              <a:gd name="connsiteY0" fmla="*/ 9525 h 19050"/>
              <a:gd name="connsiteX1" fmla="*/ 28575 w 104775"/>
              <a:gd name="connsiteY1" fmla="*/ 19050 h 19050"/>
              <a:gd name="connsiteX2" fmla="*/ 104775 w 104775"/>
              <a:gd name="connsiteY2" fmla="*/ 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19050">
                <a:moveTo>
                  <a:pt x="0" y="9525"/>
                </a:moveTo>
                <a:cubicBezTo>
                  <a:pt x="9525" y="12700"/>
                  <a:pt x="18535" y="19050"/>
                  <a:pt x="28575" y="19050"/>
                </a:cubicBezTo>
                <a:cubicBezTo>
                  <a:pt x="71344" y="19050"/>
                  <a:pt x="76312" y="14231"/>
                  <a:pt x="104775" y="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096000" y="3743325"/>
            <a:ext cx="171450" cy="20718"/>
          </a:xfrm>
          <a:custGeom>
            <a:avLst/>
            <a:gdLst>
              <a:gd name="connsiteX0" fmla="*/ 0 w 171450"/>
              <a:gd name="connsiteY0" fmla="*/ 0 h 20718"/>
              <a:gd name="connsiteX1" fmla="*/ 57150 w 171450"/>
              <a:gd name="connsiteY1" fmla="*/ 19050 h 20718"/>
              <a:gd name="connsiteX2" fmla="*/ 171450 w 171450"/>
              <a:gd name="connsiteY2" fmla="*/ 9525 h 20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20718">
                <a:moveTo>
                  <a:pt x="0" y="0"/>
                </a:moveTo>
                <a:cubicBezTo>
                  <a:pt x="19050" y="6350"/>
                  <a:pt x="37139" y="20718"/>
                  <a:pt x="57150" y="19050"/>
                </a:cubicBezTo>
                <a:lnTo>
                  <a:pt x="171450" y="952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590800" y="4267200"/>
            <a:ext cx="200025" cy="219075"/>
          </a:xfrm>
          <a:custGeom>
            <a:avLst/>
            <a:gdLst>
              <a:gd name="connsiteX0" fmla="*/ 0 w 200025"/>
              <a:gd name="connsiteY0" fmla="*/ 0 h 219075"/>
              <a:gd name="connsiteX1" fmla="*/ 57150 w 200025"/>
              <a:gd name="connsiteY1" fmla="*/ 9525 h 219075"/>
              <a:gd name="connsiteX2" fmla="*/ 114300 w 200025"/>
              <a:gd name="connsiteY2" fmla="*/ 28575 h 219075"/>
              <a:gd name="connsiteX3" fmla="*/ 133350 w 200025"/>
              <a:gd name="connsiteY3" fmla="*/ 57150 h 219075"/>
              <a:gd name="connsiteX4" fmla="*/ 161925 w 200025"/>
              <a:gd name="connsiteY4" fmla="*/ 66675 h 219075"/>
              <a:gd name="connsiteX5" fmla="*/ 180975 w 200025"/>
              <a:gd name="connsiteY5" fmla="*/ 123825 h 219075"/>
              <a:gd name="connsiteX6" fmla="*/ 190500 w 200025"/>
              <a:gd name="connsiteY6" fmla="*/ 152400 h 219075"/>
              <a:gd name="connsiteX7" fmla="*/ 200025 w 200025"/>
              <a:gd name="connsiteY7" fmla="*/ 180975 h 219075"/>
              <a:gd name="connsiteX8" fmla="*/ 200025 w 200025"/>
              <a:gd name="connsiteY8" fmla="*/ 219075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025" h="219075">
                <a:moveTo>
                  <a:pt x="0" y="0"/>
                </a:moveTo>
                <a:cubicBezTo>
                  <a:pt x="19050" y="3175"/>
                  <a:pt x="38414" y="4841"/>
                  <a:pt x="57150" y="9525"/>
                </a:cubicBezTo>
                <a:cubicBezTo>
                  <a:pt x="76631" y="14395"/>
                  <a:pt x="114300" y="28575"/>
                  <a:pt x="114300" y="28575"/>
                </a:cubicBezTo>
                <a:cubicBezTo>
                  <a:pt x="120650" y="38100"/>
                  <a:pt x="124411" y="49999"/>
                  <a:pt x="133350" y="57150"/>
                </a:cubicBezTo>
                <a:cubicBezTo>
                  <a:pt x="141190" y="63422"/>
                  <a:pt x="156089" y="58505"/>
                  <a:pt x="161925" y="66675"/>
                </a:cubicBezTo>
                <a:cubicBezTo>
                  <a:pt x="173597" y="83015"/>
                  <a:pt x="174625" y="104775"/>
                  <a:pt x="180975" y="123825"/>
                </a:cubicBezTo>
                <a:lnTo>
                  <a:pt x="190500" y="152400"/>
                </a:lnTo>
                <a:cubicBezTo>
                  <a:pt x="193675" y="161925"/>
                  <a:pt x="200025" y="170935"/>
                  <a:pt x="200025" y="180975"/>
                </a:cubicBezTo>
                <a:lnTo>
                  <a:pt x="200025" y="21907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886450" y="4305300"/>
            <a:ext cx="144628" cy="209550"/>
          </a:xfrm>
          <a:custGeom>
            <a:avLst/>
            <a:gdLst>
              <a:gd name="connsiteX0" fmla="*/ 0 w 144628"/>
              <a:gd name="connsiteY0" fmla="*/ 0 h 209550"/>
              <a:gd name="connsiteX1" fmla="*/ 66675 w 144628"/>
              <a:gd name="connsiteY1" fmla="*/ 19050 h 209550"/>
              <a:gd name="connsiteX2" fmla="*/ 76200 w 144628"/>
              <a:gd name="connsiteY2" fmla="*/ 47625 h 209550"/>
              <a:gd name="connsiteX3" fmla="*/ 123825 w 144628"/>
              <a:gd name="connsiteY3" fmla="*/ 95250 h 209550"/>
              <a:gd name="connsiteX4" fmla="*/ 142875 w 144628"/>
              <a:gd name="connsiteY4" fmla="*/ 161925 h 209550"/>
              <a:gd name="connsiteX5" fmla="*/ 142875 w 144628"/>
              <a:gd name="connsiteY5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628" h="209550">
                <a:moveTo>
                  <a:pt x="0" y="0"/>
                </a:moveTo>
                <a:cubicBezTo>
                  <a:pt x="330" y="82"/>
                  <a:pt x="62120" y="14495"/>
                  <a:pt x="66675" y="19050"/>
                </a:cubicBezTo>
                <a:cubicBezTo>
                  <a:pt x="73775" y="26150"/>
                  <a:pt x="71710" y="38645"/>
                  <a:pt x="76200" y="47625"/>
                </a:cubicBezTo>
                <a:cubicBezTo>
                  <a:pt x="92075" y="79375"/>
                  <a:pt x="95250" y="76200"/>
                  <a:pt x="123825" y="95250"/>
                </a:cubicBezTo>
                <a:cubicBezTo>
                  <a:pt x="129846" y="113312"/>
                  <a:pt x="140882" y="143985"/>
                  <a:pt x="142875" y="161925"/>
                </a:cubicBezTo>
                <a:cubicBezTo>
                  <a:pt x="144628" y="177703"/>
                  <a:pt x="142875" y="193675"/>
                  <a:pt x="142875" y="20955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43800" y="3657600"/>
            <a:ext cx="934871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AA</a:t>
            </a:r>
            <a:endParaRPr lang="en-US" sz="4000" dirty="0"/>
          </a:p>
        </p:txBody>
      </p:sp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3505200"/>
            <a:ext cx="7410450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However, if the shape is a triangle, there are shortcuts.</a:t>
            </a:r>
            <a:endParaRPr lang="en-US" sz="24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24000" y="14478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Triangles are automatically similar if…</a:t>
            </a:r>
            <a:endParaRPr lang="en-US" sz="24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09800" y="2217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2 pairs of angles are congruent</a:t>
            </a:r>
            <a:endParaRPr lang="en-US" sz="24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209800" y="2979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3 pairs of sides are proportional</a:t>
            </a:r>
            <a:endParaRPr lang="en-US" sz="24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590800" y="2615237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2590800" y="3581400"/>
            <a:ext cx="12954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5867400" y="4191000"/>
            <a:ext cx="762000" cy="9906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971800" y="51816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8</a:t>
            </a:r>
            <a:endParaRPr lang="en-US" sz="2400" b="1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581400" y="41148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362200" y="41148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096000" y="51816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4</a:t>
            </a:r>
            <a:endParaRPr lang="en-US" sz="2400" b="1" dirty="0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6400800" y="43434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638800" y="43434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6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543800" y="3657600"/>
            <a:ext cx="125226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SSS</a:t>
            </a:r>
            <a:endParaRPr lang="en-US" sz="4000" dirty="0"/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3505200"/>
            <a:ext cx="7315200" cy="2214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However, if the shape is a triangle, there are shortcuts.</a:t>
            </a:r>
            <a:endParaRPr lang="en-US" sz="24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24000" y="14478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Triangles are automatically similar if…</a:t>
            </a:r>
            <a:endParaRPr lang="en-US" sz="24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09800" y="2217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2 pairs of angles are congruent</a:t>
            </a:r>
            <a:endParaRPr lang="en-US" sz="2400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209800" y="2979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3 pairs of sides are proportional</a:t>
            </a:r>
            <a:endParaRPr lang="en-US" sz="24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209800" y="3817203"/>
            <a:ext cx="66294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2 pairs of sides are proportional, and the angles between them are congruent</a:t>
            </a:r>
            <a:endParaRPr lang="en-US" sz="2400" b="1" dirty="0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590800" y="2615237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2590800" y="3429000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2514600" y="4876800"/>
            <a:ext cx="12954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5791200" y="5486400"/>
            <a:ext cx="762000" cy="9906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133600" y="53340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638800" y="56388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6</a:t>
            </a:r>
            <a:endParaRPr lang="en-US" sz="2400" b="1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3505200" y="53340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400800" y="56388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28" name="Freeform 27"/>
          <p:cNvSpPr/>
          <p:nvPr/>
        </p:nvSpPr>
        <p:spPr>
          <a:xfrm>
            <a:off x="3019425" y="5271866"/>
            <a:ext cx="276225" cy="101532"/>
          </a:xfrm>
          <a:custGeom>
            <a:avLst/>
            <a:gdLst>
              <a:gd name="connsiteX0" fmla="*/ 0 w 276225"/>
              <a:gd name="connsiteY0" fmla="*/ 4984 h 101532"/>
              <a:gd name="connsiteX1" fmla="*/ 47625 w 276225"/>
              <a:gd name="connsiteY1" fmla="*/ 43084 h 101532"/>
              <a:gd name="connsiteX2" fmla="*/ 104775 w 276225"/>
              <a:gd name="connsiteY2" fmla="*/ 71659 h 101532"/>
              <a:gd name="connsiteX3" fmla="*/ 266700 w 276225"/>
              <a:gd name="connsiteY3" fmla="*/ 33559 h 101532"/>
              <a:gd name="connsiteX4" fmla="*/ 276225 w 276225"/>
              <a:gd name="connsiteY4" fmla="*/ 14509 h 10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5" h="101532">
                <a:moveTo>
                  <a:pt x="0" y="4984"/>
                </a:moveTo>
                <a:cubicBezTo>
                  <a:pt x="55630" y="23527"/>
                  <a:pt x="4541" y="0"/>
                  <a:pt x="47625" y="43084"/>
                </a:cubicBezTo>
                <a:cubicBezTo>
                  <a:pt x="66089" y="61548"/>
                  <a:pt x="81534" y="63912"/>
                  <a:pt x="104775" y="71659"/>
                </a:cubicBezTo>
                <a:cubicBezTo>
                  <a:pt x="239299" y="62691"/>
                  <a:pt x="225916" y="101532"/>
                  <a:pt x="266700" y="33559"/>
                </a:cubicBezTo>
                <a:cubicBezTo>
                  <a:pt x="270353" y="27471"/>
                  <a:pt x="273050" y="20859"/>
                  <a:pt x="276225" y="14509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057900" y="5817133"/>
            <a:ext cx="229521" cy="69720"/>
          </a:xfrm>
          <a:custGeom>
            <a:avLst/>
            <a:gdLst>
              <a:gd name="connsiteX0" fmla="*/ 0 w 229521"/>
              <a:gd name="connsiteY0" fmla="*/ 12167 h 69720"/>
              <a:gd name="connsiteX1" fmla="*/ 161925 w 229521"/>
              <a:gd name="connsiteY1" fmla="*/ 40742 h 69720"/>
              <a:gd name="connsiteX2" fmla="*/ 190500 w 229521"/>
              <a:gd name="connsiteY2" fmla="*/ 31217 h 69720"/>
              <a:gd name="connsiteX3" fmla="*/ 219075 w 229521"/>
              <a:gd name="connsiteY3" fmla="*/ 2642 h 6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521" h="69720">
                <a:moveTo>
                  <a:pt x="0" y="12167"/>
                </a:moveTo>
                <a:cubicBezTo>
                  <a:pt x="86329" y="69720"/>
                  <a:pt x="34349" y="52340"/>
                  <a:pt x="161925" y="40742"/>
                </a:cubicBezTo>
                <a:cubicBezTo>
                  <a:pt x="171450" y="37567"/>
                  <a:pt x="182660" y="37489"/>
                  <a:pt x="190500" y="31217"/>
                </a:cubicBezTo>
                <a:cubicBezTo>
                  <a:pt x="229521" y="0"/>
                  <a:pt x="193052" y="2642"/>
                  <a:pt x="219075" y="2642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500" y="4659649"/>
            <a:ext cx="7200900" cy="2045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2" grpId="0"/>
      <p:bldP spid="24" grpId="0"/>
      <p:bldP spid="25" grpId="0"/>
      <p:bldP spid="26" grpId="0"/>
      <p:bldP spid="28" grpId="0" animBg="1"/>
      <p:bldP spid="30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09800" y="381000"/>
            <a:ext cx="4860626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dirty="0" smtClean="0"/>
              <a:t>Are these triangles similar?</a:t>
            </a:r>
            <a:endParaRPr lang="en-US" sz="2800" dirty="0"/>
          </a:p>
        </p:txBody>
      </p:sp>
      <p:sp>
        <p:nvSpPr>
          <p:cNvPr id="12" name="AutoShape 31"/>
          <p:cNvSpPr>
            <a:spLocks noChangeArrowheads="1"/>
          </p:cNvSpPr>
          <p:nvPr/>
        </p:nvSpPr>
        <p:spPr bwMode="auto">
          <a:xfrm>
            <a:off x="2286000" y="1524000"/>
            <a:ext cx="3048000" cy="3200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32"/>
          <p:cNvSpPr>
            <a:spLocks noChangeArrowheads="1"/>
          </p:cNvSpPr>
          <p:nvPr/>
        </p:nvSpPr>
        <p:spPr bwMode="auto">
          <a:xfrm>
            <a:off x="5334000" y="1371600"/>
            <a:ext cx="1219200" cy="1295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2362200" y="42672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b="1" dirty="0"/>
              <a:t>70</a:t>
            </a:r>
            <a:r>
              <a:rPr lang="en-US" sz="4400" b="1" dirty="0"/>
              <a:t>  </a:t>
            </a:r>
          </a:p>
        </p:txBody>
      </p:sp>
      <p:sp>
        <p:nvSpPr>
          <p:cNvPr id="15" name="Rectangle 51"/>
          <p:cNvSpPr>
            <a:spLocks noChangeArrowheads="1"/>
          </p:cNvSpPr>
          <p:nvPr/>
        </p:nvSpPr>
        <p:spPr bwMode="auto">
          <a:xfrm>
            <a:off x="5334000" y="2209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b="1"/>
              <a:t>60</a:t>
            </a:r>
            <a:r>
              <a:rPr lang="en-US" sz="4400" b="1"/>
              <a:t>  </a:t>
            </a:r>
          </a:p>
        </p:txBody>
      </p:sp>
      <p:sp>
        <p:nvSpPr>
          <p:cNvPr id="16" name="Rectangle 53"/>
          <p:cNvSpPr>
            <a:spLocks noChangeArrowheads="1"/>
          </p:cNvSpPr>
          <p:nvPr/>
        </p:nvSpPr>
        <p:spPr bwMode="auto">
          <a:xfrm>
            <a:off x="3505200" y="19050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b="1" dirty="0"/>
              <a:t>50</a:t>
            </a:r>
            <a:r>
              <a:rPr lang="en-US" sz="4400" b="1" dirty="0"/>
              <a:t>  </a:t>
            </a: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6019800" y="2209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b="1"/>
              <a:t>70</a:t>
            </a:r>
            <a:r>
              <a:rPr lang="en-US" sz="4400" b="1"/>
              <a:t>  </a:t>
            </a:r>
          </a:p>
        </p:txBody>
      </p:sp>
      <p:sp>
        <p:nvSpPr>
          <p:cNvPr id="18" name="Rectangle 104"/>
          <p:cNvSpPr>
            <a:spLocks noChangeArrowheads="1"/>
          </p:cNvSpPr>
          <p:nvPr/>
        </p:nvSpPr>
        <p:spPr bwMode="auto">
          <a:xfrm>
            <a:off x="4648200" y="41910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60</a:t>
            </a:r>
            <a:r>
              <a:rPr lang="en-US" sz="4400" b="1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5715000" y="15240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50</a:t>
            </a:r>
            <a:r>
              <a:rPr lang="en-US" sz="4400" b="1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20" name="Rectangle 106"/>
          <p:cNvSpPr>
            <a:spLocks noChangeArrowheads="1"/>
          </p:cNvSpPr>
          <p:nvPr/>
        </p:nvSpPr>
        <p:spPr bwMode="auto">
          <a:xfrm>
            <a:off x="5486400" y="5410200"/>
            <a:ext cx="2590800" cy="533400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r>
              <a:rPr lang="en-US" sz="3000" b="1" dirty="0">
                <a:solidFill>
                  <a:srgbClr val="FFFF00"/>
                </a:solidFill>
              </a:rPr>
              <a:t>Yes, by AA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09800" y="381000"/>
            <a:ext cx="4860626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dirty="0" smtClean="0"/>
              <a:t>Are these triangles similar?</a:t>
            </a:r>
            <a:endParaRPr lang="en-US" sz="2800" dirty="0"/>
          </a:p>
        </p:txBody>
      </p:sp>
      <p:sp>
        <p:nvSpPr>
          <p:cNvPr id="10" name="Rectangle 106"/>
          <p:cNvSpPr>
            <a:spLocks noChangeArrowheads="1"/>
          </p:cNvSpPr>
          <p:nvPr/>
        </p:nvSpPr>
        <p:spPr bwMode="auto">
          <a:xfrm>
            <a:off x="6172200" y="5715000"/>
            <a:ext cx="2590800" cy="533400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r>
              <a:rPr lang="en-US" sz="3000" b="1" dirty="0">
                <a:solidFill>
                  <a:srgbClr val="FFFF00"/>
                </a:solidFill>
              </a:rPr>
              <a:t>Yes, by </a:t>
            </a:r>
            <a:r>
              <a:rPr lang="en-US" sz="3000" b="1" dirty="0" smtClean="0">
                <a:solidFill>
                  <a:srgbClr val="FFFF00"/>
                </a:solidFill>
              </a:rPr>
              <a:t>SAS</a:t>
            </a:r>
            <a:endParaRPr lang="en-US" sz="3000" b="1" dirty="0">
              <a:solidFill>
                <a:srgbClr val="FFFF00"/>
              </a:solidFill>
            </a:endParaRPr>
          </a:p>
        </p:txBody>
      </p:sp>
      <p:sp>
        <p:nvSpPr>
          <p:cNvPr id="11" name="AutoShape 55"/>
          <p:cNvSpPr>
            <a:spLocks noChangeArrowheads="1"/>
          </p:cNvSpPr>
          <p:nvPr/>
        </p:nvSpPr>
        <p:spPr bwMode="auto">
          <a:xfrm>
            <a:off x="2209800" y="1066800"/>
            <a:ext cx="3429000" cy="3581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AutoShape 56"/>
          <p:cNvSpPr>
            <a:spLocks noChangeArrowheads="1"/>
          </p:cNvSpPr>
          <p:nvPr/>
        </p:nvSpPr>
        <p:spPr bwMode="auto">
          <a:xfrm>
            <a:off x="7086600" y="990600"/>
            <a:ext cx="1219200" cy="1295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rc 59"/>
          <p:cNvSpPr>
            <a:spLocks/>
          </p:cNvSpPr>
          <p:nvPr/>
        </p:nvSpPr>
        <p:spPr bwMode="auto">
          <a:xfrm>
            <a:off x="2362200" y="4191000"/>
            <a:ext cx="304800" cy="407988"/>
          </a:xfrm>
          <a:custGeom>
            <a:avLst/>
            <a:gdLst>
              <a:gd name="G0" fmla="+- 0 0 0"/>
              <a:gd name="G1" fmla="+- 21114 0 0"/>
              <a:gd name="G2" fmla="+- 21600 0 0"/>
              <a:gd name="T0" fmla="*/ 4557 w 21600"/>
              <a:gd name="T1" fmla="*/ 0 h 33033"/>
              <a:gd name="T2" fmla="*/ 18014 w 21600"/>
              <a:gd name="T3" fmla="*/ 33033 h 33033"/>
              <a:gd name="T4" fmla="*/ 0 w 21600"/>
              <a:gd name="T5" fmla="*/ 21114 h 3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3033" fill="none" extrusionOk="0">
                <a:moveTo>
                  <a:pt x="4556" y="0"/>
                </a:moveTo>
                <a:cubicBezTo>
                  <a:pt x="14501" y="2146"/>
                  <a:pt x="21600" y="10940"/>
                  <a:pt x="21600" y="21114"/>
                </a:cubicBezTo>
                <a:cubicBezTo>
                  <a:pt x="21600" y="25352"/>
                  <a:pt x="20352" y="29497"/>
                  <a:pt x="18013" y="33032"/>
                </a:cubicBezTo>
              </a:path>
              <a:path w="21600" h="33033" stroke="0" extrusionOk="0">
                <a:moveTo>
                  <a:pt x="4556" y="0"/>
                </a:moveTo>
                <a:cubicBezTo>
                  <a:pt x="14501" y="2146"/>
                  <a:pt x="21600" y="10940"/>
                  <a:pt x="21600" y="21114"/>
                </a:cubicBezTo>
                <a:cubicBezTo>
                  <a:pt x="21600" y="25352"/>
                  <a:pt x="20352" y="29497"/>
                  <a:pt x="18013" y="33032"/>
                </a:cubicBezTo>
                <a:lnTo>
                  <a:pt x="0" y="21114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rc 60"/>
          <p:cNvSpPr>
            <a:spLocks/>
          </p:cNvSpPr>
          <p:nvPr/>
        </p:nvSpPr>
        <p:spPr bwMode="auto">
          <a:xfrm>
            <a:off x="7086600" y="1928813"/>
            <a:ext cx="304800" cy="336550"/>
          </a:xfrm>
          <a:custGeom>
            <a:avLst/>
            <a:gdLst>
              <a:gd name="G0" fmla="+- 0 0 0"/>
              <a:gd name="G1" fmla="+- 19159 0 0"/>
              <a:gd name="G2" fmla="+- 21600 0 0"/>
              <a:gd name="T0" fmla="*/ 9975 w 21600"/>
              <a:gd name="T1" fmla="*/ 0 h 27211"/>
              <a:gd name="T2" fmla="*/ 20043 w 21600"/>
              <a:gd name="T3" fmla="*/ 27211 h 27211"/>
              <a:gd name="T4" fmla="*/ 0 w 21600"/>
              <a:gd name="T5" fmla="*/ 19159 h 27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7211" fill="none" extrusionOk="0">
                <a:moveTo>
                  <a:pt x="9974" y="0"/>
                </a:moveTo>
                <a:cubicBezTo>
                  <a:pt x="17118" y="3719"/>
                  <a:pt x="21600" y="11104"/>
                  <a:pt x="21600" y="19159"/>
                </a:cubicBezTo>
                <a:cubicBezTo>
                  <a:pt x="21600" y="21917"/>
                  <a:pt x="21071" y="24651"/>
                  <a:pt x="20043" y="27211"/>
                </a:cubicBezTo>
              </a:path>
              <a:path w="21600" h="27211" stroke="0" extrusionOk="0">
                <a:moveTo>
                  <a:pt x="9974" y="0"/>
                </a:moveTo>
                <a:cubicBezTo>
                  <a:pt x="17118" y="3719"/>
                  <a:pt x="21600" y="11104"/>
                  <a:pt x="21600" y="19159"/>
                </a:cubicBezTo>
                <a:cubicBezTo>
                  <a:pt x="21600" y="21917"/>
                  <a:pt x="21071" y="24651"/>
                  <a:pt x="20043" y="27211"/>
                </a:cubicBezTo>
                <a:lnTo>
                  <a:pt x="0" y="19159"/>
                </a:lnTo>
                <a:close/>
              </a:path>
            </a:pathLst>
          </a:cu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71"/>
          <p:cNvSpPr>
            <a:spLocks noChangeArrowheads="1"/>
          </p:cNvSpPr>
          <p:nvPr/>
        </p:nvSpPr>
        <p:spPr bwMode="auto">
          <a:xfrm>
            <a:off x="73914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/>
              <a:t>4</a:t>
            </a:r>
            <a:r>
              <a:rPr lang="en-US" sz="4400" b="1" dirty="0"/>
              <a:t>  </a:t>
            </a:r>
          </a:p>
        </p:txBody>
      </p:sp>
      <p:sp>
        <p:nvSpPr>
          <p:cNvPr id="17" name="Rectangle 72"/>
          <p:cNvSpPr>
            <a:spLocks noChangeArrowheads="1"/>
          </p:cNvSpPr>
          <p:nvPr/>
        </p:nvSpPr>
        <p:spPr bwMode="auto">
          <a:xfrm>
            <a:off x="6934200" y="1371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/>
              <a:t>6</a:t>
            </a:r>
            <a:r>
              <a:rPr lang="en-US" sz="4400" b="1" dirty="0"/>
              <a:t>  </a:t>
            </a:r>
          </a:p>
        </p:txBody>
      </p:sp>
      <p:sp>
        <p:nvSpPr>
          <p:cNvPr id="18" name="Rectangle 73"/>
          <p:cNvSpPr>
            <a:spLocks noChangeArrowheads="1"/>
          </p:cNvSpPr>
          <p:nvPr/>
        </p:nvSpPr>
        <p:spPr bwMode="auto">
          <a:xfrm>
            <a:off x="3657600" y="4572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/>
              <a:t>6</a:t>
            </a:r>
            <a:r>
              <a:rPr lang="en-US" sz="4400" b="1"/>
              <a:t>  </a:t>
            </a:r>
          </a:p>
        </p:txBody>
      </p:sp>
      <p:sp>
        <p:nvSpPr>
          <p:cNvPr id="19" name="Rectangle 74"/>
          <p:cNvSpPr>
            <a:spLocks noChangeArrowheads="1"/>
          </p:cNvSpPr>
          <p:nvPr/>
        </p:nvSpPr>
        <p:spPr bwMode="auto">
          <a:xfrm>
            <a:off x="25908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/>
              <a:t>9</a:t>
            </a:r>
            <a:r>
              <a:rPr lang="en-US" sz="4400" b="1" dirty="0"/>
              <a:t>  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6973888" y="2870200"/>
          <a:ext cx="1371600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8" name="Equation" r:id="rId8" imgW="457200" imgH="1028520" progId="Equation.3">
                  <p:embed/>
                </p:oleObj>
              </mc:Choice>
              <mc:Fallback>
                <p:oleObj name="Equation" r:id="rId8" imgW="457200" imgH="1028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888" y="2870200"/>
                        <a:ext cx="1371600" cy="215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7335838" y="2925762"/>
          <a:ext cx="1274762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9" name="Equation" r:id="rId10" imgW="520560" imgH="1028520" progId="Equation.3">
                  <p:embed/>
                </p:oleObj>
              </mc:Choice>
              <mc:Fallback>
                <p:oleObj name="Equation" r:id="rId10" imgW="520560" imgH="10285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5838" y="2925762"/>
                        <a:ext cx="1274762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09800" y="381000"/>
            <a:ext cx="4860626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dirty="0" smtClean="0"/>
              <a:t>Are these triangles similar?</a:t>
            </a:r>
            <a:endParaRPr lang="en-US" sz="2800" dirty="0"/>
          </a:p>
        </p:txBody>
      </p:sp>
      <p:sp>
        <p:nvSpPr>
          <p:cNvPr id="10" name="Rectangle 106"/>
          <p:cNvSpPr>
            <a:spLocks noChangeArrowheads="1"/>
          </p:cNvSpPr>
          <p:nvPr/>
        </p:nvSpPr>
        <p:spPr bwMode="auto">
          <a:xfrm>
            <a:off x="5334000" y="5638800"/>
            <a:ext cx="914400" cy="533400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r>
              <a:rPr lang="en-US" sz="3000" b="1" dirty="0" smtClean="0">
                <a:solidFill>
                  <a:srgbClr val="FFFF00"/>
                </a:solidFill>
              </a:rPr>
              <a:t>NO</a:t>
            </a:r>
            <a:endParaRPr lang="en-US" sz="3000" b="1" dirty="0">
              <a:solidFill>
                <a:srgbClr val="FFFF00"/>
              </a:solidFill>
            </a:endParaRPr>
          </a:p>
        </p:txBody>
      </p:sp>
      <p:sp>
        <p:nvSpPr>
          <p:cNvPr id="11" name="AutoShape 55"/>
          <p:cNvSpPr>
            <a:spLocks noChangeArrowheads="1"/>
          </p:cNvSpPr>
          <p:nvPr/>
        </p:nvSpPr>
        <p:spPr bwMode="auto">
          <a:xfrm>
            <a:off x="2209800" y="1066800"/>
            <a:ext cx="3429000" cy="3581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AutoShape 56"/>
          <p:cNvSpPr>
            <a:spLocks noChangeArrowheads="1"/>
          </p:cNvSpPr>
          <p:nvPr/>
        </p:nvSpPr>
        <p:spPr bwMode="auto">
          <a:xfrm>
            <a:off x="7086600" y="990600"/>
            <a:ext cx="1219200" cy="1295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71"/>
          <p:cNvSpPr>
            <a:spLocks noChangeArrowheads="1"/>
          </p:cNvSpPr>
          <p:nvPr/>
        </p:nvSpPr>
        <p:spPr bwMode="auto">
          <a:xfrm>
            <a:off x="73914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12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17" name="Rectangle 72"/>
          <p:cNvSpPr>
            <a:spLocks noChangeArrowheads="1"/>
          </p:cNvSpPr>
          <p:nvPr/>
        </p:nvSpPr>
        <p:spPr bwMode="auto">
          <a:xfrm>
            <a:off x="6781800" y="1295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18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18" name="Rectangle 73"/>
          <p:cNvSpPr>
            <a:spLocks noChangeArrowheads="1"/>
          </p:cNvSpPr>
          <p:nvPr/>
        </p:nvSpPr>
        <p:spPr bwMode="auto">
          <a:xfrm>
            <a:off x="3657600" y="4572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16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19" name="Rectangle 74"/>
          <p:cNvSpPr>
            <a:spLocks noChangeArrowheads="1"/>
          </p:cNvSpPr>
          <p:nvPr/>
        </p:nvSpPr>
        <p:spPr bwMode="auto">
          <a:xfrm>
            <a:off x="25908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24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7031037" y="3033712"/>
          <a:ext cx="1638300" cy="351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2" name="Equation" r:id="rId8" imgW="545760" imgH="1676160" progId="Equation.3">
                  <p:embed/>
                </p:oleObj>
              </mc:Choice>
              <mc:Fallback>
                <p:oleObj name="Equation" r:id="rId8" imgW="545760" imgH="16761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1037" y="3033712"/>
                        <a:ext cx="1638300" cy="35194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7716837" y="3135312"/>
          <a:ext cx="1274763" cy="340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3" name="Equation" r:id="rId10" imgW="520560" imgH="1663560" progId="Equation.3">
                  <p:embed/>
                </p:oleObj>
              </mc:Choice>
              <mc:Fallback>
                <p:oleObj name="Equation" r:id="rId10" imgW="520560" imgH="16635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6837" y="3135312"/>
                        <a:ext cx="1274763" cy="340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74"/>
          <p:cNvSpPr>
            <a:spLocks noChangeArrowheads="1"/>
          </p:cNvSpPr>
          <p:nvPr/>
        </p:nvSpPr>
        <p:spPr bwMode="auto">
          <a:xfrm>
            <a:off x="4876800" y="2286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27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21" name="Rectangle 72"/>
          <p:cNvSpPr>
            <a:spLocks noChangeArrowheads="1"/>
          </p:cNvSpPr>
          <p:nvPr/>
        </p:nvSpPr>
        <p:spPr bwMode="auto">
          <a:xfrm>
            <a:off x="8001000" y="1295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16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09800" y="381000"/>
            <a:ext cx="4860626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dirty="0" smtClean="0"/>
              <a:t>Are these triangles similar?</a:t>
            </a:r>
            <a:endParaRPr lang="en-US" sz="2800" dirty="0"/>
          </a:p>
        </p:txBody>
      </p:sp>
      <p:sp>
        <p:nvSpPr>
          <p:cNvPr id="10" name="Rectangle 106"/>
          <p:cNvSpPr>
            <a:spLocks noChangeArrowheads="1"/>
          </p:cNvSpPr>
          <p:nvPr/>
        </p:nvSpPr>
        <p:spPr bwMode="auto">
          <a:xfrm>
            <a:off x="3581400" y="5715000"/>
            <a:ext cx="2819400" cy="533400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sz="3000" b="1" dirty="0" smtClean="0">
                <a:solidFill>
                  <a:srgbClr val="FFFF00"/>
                </a:solidFill>
              </a:rPr>
              <a:t>YES, by SSS</a:t>
            </a:r>
            <a:endParaRPr lang="en-US" sz="3000" b="1" dirty="0">
              <a:solidFill>
                <a:srgbClr val="FFFF00"/>
              </a:solidFill>
            </a:endParaRPr>
          </a:p>
        </p:txBody>
      </p:sp>
      <p:sp>
        <p:nvSpPr>
          <p:cNvPr id="11" name="AutoShape 55"/>
          <p:cNvSpPr>
            <a:spLocks noChangeArrowheads="1"/>
          </p:cNvSpPr>
          <p:nvPr/>
        </p:nvSpPr>
        <p:spPr bwMode="auto">
          <a:xfrm>
            <a:off x="2209800" y="1066800"/>
            <a:ext cx="3429000" cy="3581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AutoShape 56"/>
          <p:cNvSpPr>
            <a:spLocks noChangeArrowheads="1"/>
          </p:cNvSpPr>
          <p:nvPr/>
        </p:nvSpPr>
        <p:spPr bwMode="auto">
          <a:xfrm>
            <a:off x="7086600" y="990600"/>
            <a:ext cx="1219200" cy="1295400"/>
          </a:xfrm>
          <a:prstGeom prst="triangle">
            <a:avLst>
              <a:gd name="adj" fmla="val 50000"/>
            </a:avLst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71"/>
          <p:cNvSpPr>
            <a:spLocks noChangeArrowheads="1"/>
          </p:cNvSpPr>
          <p:nvPr/>
        </p:nvSpPr>
        <p:spPr bwMode="auto">
          <a:xfrm>
            <a:off x="73914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9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17" name="Rectangle 72"/>
          <p:cNvSpPr>
            <a:spLocks noChangeArrowheads="1"/>
          </p:cNvSpPr>
          <p:nvPr/>
        </p:nvSpPr>
        <p:spPr bwMode="auto">
          <a:xfrm>
            <a:off x="6781800" y="1295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18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18" name="Rectangle 73"/>
          <p:cNvSpPr>
            <a:spLocks noChangeArrowheads="1"/>
          </p:cNvSpPr>
          <p:nvPr/>
        </p:nvSpPr>
        <p:spPr bwMode="auto">
          <a:xfrm>
            <a:off x="3657600" y="4572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15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19" name="Rectangle 74"/>
          <p:cNvSpPr>
            <a:spLocks noChangeArrowheads="1"/>
          </p:cNvSpPr>
          <p:nvPr/>
        </p:nvSpPr>
        <p:spPr bwMode="auto">
          <a:xfrm>
            <a:off x="25908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25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7050088" y="3033713"/>
          <a:ext cx="1600200" cy="351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6" name="Equation" r:id="rId8" imgW="533160" imgH="1676160" progId="Equation.3">
                  <p:embed/>
                </p:oleObj>
              </mc:Choice>
              <mc:Fallback>
                <p:oleObj name="Equation" r:id="rId8" imgW="533160" imgH="16761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0088" y="3033713"/>
                        <a:ext cx="1600200" cy="351948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7716838" y="3074988"/>
          <a:ext cx="1274762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7" name="Equation" r:id="rId10" imgW="520560" imgH="1676160" progId="Equation.3">
                  <p:embed/>
                </p:oleObj>
              </mc:Choice>
              <mc:Fallback>
                <p:oleObj name="Equation" r:id="rId10" imgW="520560" imgH="16761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6838" y="3074988"/>
                        <a:ext cx="1274762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74"/>
          <p:cNvSpPr>
            <a:spLocks noChangeArrowheads="1"/>
          </p:cNvSpPr>
          <p:nvPr/>
        </p:nvSpPr>
        <p:spPr bwMode="auto">
          <a:xfrm>
            <a:off x="4876800" y="2286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30</a:t>
            </a:r>
            <a:endParaRPr lang="en-US" sz="4400" b="1" dirty="0"/>
          </a:p>
        </p:txBody>
      </p:sp>
      <p:sp>
        <p:nvSpPr>
          <p:cNvPr id="21" name="Rectangle 72"/>
          <p:cNvSpPr>
            <a:spLocks noChangeArrowheads="1"/>
          </p:cNvSpPr>
          <p:nvPr/>
        </p:nvSpPr>
        <p:spPr bwMode="auto">
          <a:xfrm>
            <a:off x="8001000" y="1295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2400" b="1" dirty="0" smtClean="0"/>
              <a:t>15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2366353" cy="1529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371600"/>
            <a:ext cx="2941983" cy="1593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810000"/>
            <a:ext cx="222636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886200"/>
            <a:ext cx="2724721" cy="1413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Rectangle 1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5" name="Diagram 1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52600" y="228600"/>
            <a:ext cx="708660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Decide if each pair of triangles is similar, and by what 	theorem?</a:t>
            </a:r>
          </a:p>
          <a:p>
            <a:r>
              <a:rPr lang="en-US" sz="2000" dirty="0" smtClean="0"/>
              <a:t>If so write a similarity statement.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14478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13716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600200" y="38100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5410200" y="38862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4.</a:t>
            </a:r>
            <a:endParaRPr lang="en-US" sz="2800" dirty="0"/>
          </a:p>
        </p:txBody>
      </p:sp>
      <p:sp>
        <p:nvSpPr>
          <p:cNvPr id="21" name="Rectangle 74"/>
          <p:cNvSpPr>
            <a:spLocks noChangeArrowheads="1"/>
          </p:cNvSpPr>
          <p:nvPr/>
        </p:nvSpPr>
        <p:spPr bwMode="auto">
          <a:xfrm>
            <a:off x="2469932" y="2257098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1400" b="1" dirty="0" smtClean="0">
                <a:solidFill>
                  <a:srgbClr val="FF0000"/>
                </a:solidFill>
              </a:rPr>
              <a:t>47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0</a:t>
            </a:r>
            <a:r>
              <a:rPr lang="en-US" sz="1400" b="1" dirty="0" smtClean="0">
                <a:solidFill>
                  <a:srgbClr val="FF0000"/>
                </a:solidFill>
              </a:rPr>
              <a:t> 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" name="Rectangle 74"/>
          <p:cNvSpPr>
            <a:spLocks noChangeArrowheads="1"/>
          </p:cNvSpPr>
          <p:nvPr/>
        </p:nvSpPr>
        <p:spPr bwMode="auto">
          <a:xfrm>
            <a:off x="38100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pPr eaLnBrk="1" hangingPunct="1"/>
            <a:r>
              <a:rPr lang="en-US" sz="1400" b="1" dirty="0" smtClean="0">
                <a:solidFill>
                  <a:srgbClr val="FF0000"/>
                </a:solidFill>
              </a:rPr>
              <a:t>43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0</a:t>
            </a:r>
            <a:r>
              <a:rPr lang="en-US" sz="1400" b="1" dirty="0" smtClean="0">
                <a:solidFill>
                  <a:srgbClr val="FF0000"/>
                </a:solidFill>
              </a:rPr>
              <a:t> 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55649" name="Object 2"/>
          <p:cNvGraphicFramePr>
            <a:graphicFrameLocks noChangeAspect="1"/>
          </p:cNvGraphicFramePr>
          <p:nvPr/>
        </p:nvGraphicFramePr>
        <p:xfrm>
          <a:off x="1752600" y="3048000"/>
          <a:ext cx="3513137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8" name="Equation" r:id="rId12" imgW="1434960" imgH="203040" progId="Equation.3">
                  <p:embed/>
                </p:oleObj>
              </mc:Choice>
              <mc:Fallback>
                <p:oleObj name="Equation" r:id="rId12" imgW="14349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048000"/>
                        <a:ext cx="3513137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Freeform 22"/>
          <p:cNvSpPr/>
          <p:nvPr/>
        </p:nvSpPr>
        <p:spPr>
          <a:xfrm>
            <a:off x="6729284" y="2017986"/>
            <a:ext cx="97185" cy="157655"/>
          </a:xfrm>
          <a:custGeom>
            <a:avLst/>
            <a:gdLst>
              <a:gd name="connsiteX0" fmla="*/ 97185 w 97185"/>
              <a:gd name="connsiteY0" fmla="*/ 0 h 157655"/>
              <a:gd name="connsiteX1" fmla="*/ 49888 w 97185"/>
              <a:gd name="connsiteY1" fmla="*/ 15766 h 157655"/>
              <a:gd name="connsiteX2" fmla="*/ 2592 w 97185"/>
              <a:gd name="connsiteY2" fmla="*/ 110359 h 157655"/>
              <a:gd name="connsiteX3" fmla="*/ 2592 w 97185"/>
              <a:gd name="connsiteY3" fmla="*/ 157655 h 15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85" h="157655">
                <a:moveTo>
                  <a:pt x="97185" y="0"/>
                </a:moveTo>
                <a:cubicBezTo>
                  <a:pt x="81419" y="5255"/>
                  <a:pt x="62865" y="5385"/>
                  <a:pt x="49888" y="15766"/>
                </a:cubicBezTo>
                <a:cubicBezTo>
                  <a:pt x="28935" y="32528"/>
                  <a:pt x="6986" y="83994"/>
                  <a:pt x="2592" y="110359"/>
                </a:cubicBezTo>
                <a:cubicBezTo>
                  <a:pt x="0" y="125910"/>
                  <a:pt x="2592" y="141890"/>
                  <a:pt x="2592" y="157655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457090" y="2159876"/>
            <a:ext cx="61970" cy="141890"/>
          </a:xfrm>
          <a:custGeom>
            <a:avLst/>
            <a:gdLst>
              <a:gd name="connsiteX0" fmla="*/ 31531 w 61970"/>
              <a:gd name="connsiteY0" fmla="*/ 0 h 141890"/>
              <a:gd name="connsiteX1" fmla="*/ 31531 w 61970"/>
              <a:gd name="connsiteY1" fmla="*/ 126124 h 141890"/>
              <a:gd name="connsiteX2" fmla="*/ 0 w 61970"/>
              <a:gd name="connsiteY2" fmla="*/ 141890 h 141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970" h="141890">
                <a:moveTo>
                  <a:pt x="31531" y="0"/>
                </a:moveTo>
                <a:cubicBezTo>
                  <a:pt x="48691" y="51480"/>
                  <a:pt x="61970" y="65245"/>
                  <a:pt x="31531" y="126124"/>
                </a:cubicBezTo>
                <a:cubicBezTo>
                  <a:pt x="26276" y="136634"/>
                  <a:pt x="10510" y="136635"/>
                  <a:pt x="0" y="14189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/>
        </p:nvGraphicFramePr>
        <p:xfrm>
          <a:off x="5410200" y="3048000"/>
          <a:ext cx="3513137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9" name="Equation" r:id="rId14" imgW="1434960" imgH="203040" progId="Equation.3">
                  <p:embed/>
                </p:oleObj>
              </mc:Choice>
              <mc:Fallback>
                <p:oleObj name="Equation" r:id="rId14" imgW="14349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048000"/>
                        <a:ext cx="3513137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/>
        </p:nvGraphicFramePr>
        <p:xfrm>
          <a:off x="1646238" y="5715000"/>
          <a:ext cx="357505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60" name="Equation" r:id="rId15" imgW="1460160" imgH="203040" progId="Equation.3">
                  <p:embed/>
                </p:oleObj>
              </mc:Choice>
              <mc:Fallback>
                <p:oleObj name="Equation" r:id="rId15" imgW="14601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6238" y="5715000"/>
                        <a:ext cx="3575050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Freeform 27"/>
          <p:cNvSpPr/>
          <p:nvPr/>
        </p:nvSpPr>
        <p:spPr>
          <a:xfrm>
            <a:off x="6787216" y="4666593"/>
            <a:ext cx="102315" cy="143165"/>
          </a:xfrm>
          <a:custGeom>
            <a:avLst/>
            <a:gdLst>
              <a:gd name="connsiteX0" fmla="*/ 23487 w 102315"/>
              <a:gd name="connsiteY0" fmla="*/ 0 h 143165"/>
              <a:gd name="connsiteX1" fmla="*/ 86550 w 102315"/>
              <a:gd name="connsiteY1" fmla="*/ 141890 h 143165"/>
              <a:gd name="connsiteX2" fmla="*/ 102315 w 102315"/>
              <a:gd name="connsiteY2" fmla="*/ 141890 h 14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315" h="143165">
                <a:moveTo>
                  <a:pt x="23487" y="0"/>
                </a:moveTo>
                <a:cubicBezTo>
                  <a:pt x="38916" y="123427"/>
                  <a:pt x="0" y="120252"/>
                  <a:pt x="86550" y="141890"/>
                </a:cubicBezTo>
                <a:cubicBezTo>
                  <a:pt x="91648" y="143165"/>
                  <a:pt x="97060" y="141890"/>
                  <a:pt x="102315" y="14189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441324" y="4540469"/>
            <a:ext cx="82525" cy="173421"/>
          </a:xfrm>
          <a:custGeom>
            <a:avLst/>
            <a:gdLst>
              <a:gd name="connsiteX0" fmla="*/ 0 w 82525"/>
              <a:gd name="connsiteY0" fmla="*/ 0 h 173421"/>
              <a:gd name="connsiteX1" fmla="*/ 78828 w 82525"/>
              <a:gd name="connsiteY1" fmla="*/ 63062 h 173421"/>
              <a:gd name="connsiteX2" fmla="*/ 63062 w 82525"/>
              <a:gd name="connsiteY2" fmla="*/ 173421 h 17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525" h="173421">
                <a:moveTo>
                  <a:pt x="0" y="0"/>
                </a:moveTo>
                <a:cubicBezTo>
                  <a:pt x="33847" y="11282"/>
                  <a:pt x="73910" y="13881"/>
                  <a:pt x="78828" y="63062"/>
                </a:cubicBezTo>
                <a:cubicBezTo>
                  <a:pt x="82525" y="100037"/>
                  <a:pt x="63062" y="173421"/>
                  <a:pt x="63062" y="173421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" name="Object 2"/>
          <p:cNvGraphicFramePr>
            <a:graphicFrameLocks noChangeAspect="1"/>
          </p:cNvGraphicFramePr>
          <p:nvPr/>
        </p:nvGraphicFramePr>
        <p:xfrm>
          <a:off x="5240338" y="5410200"/>
          <a:ext cx="37623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61" name="Equation" r:id="rId17" imgW="1536480" imgH="203040" progId="Equation.3">
                  <p:embed/>
                </p:oleObj>
              </mc:Choice>
              <mc:Fallback>
                <p:oleObj name="Equation" r:id="rId17" imgW="153648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0338" y="5410200"/>
                        <a:ext cx="3762375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5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 animBg="1"/>
      <p:bldP spid="28" grpId="0" animBg="1"/>
      <p:bldP spid="2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4067" y="2209800"/>
            <a:ext cx="4638096" cy="41051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00199" y="194102"/>
            <a:ext cx="7315201" cy="4154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2100" dirty="0" smtClean="0"/>
              <a:t>Proportions, Similar Triangles and Overlapping Triangles:</a:t>
            </a:r>
            <a:endParaRPr lang="en-US" sz="21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914400"/>
            <a:ext cx="704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 of the most common uses for similar triangles is triangles that overlap, and share an angle. 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rc 22"/>
          <p:cNvSpPr/>
          <p:nvPr/>
        </p:nvSpPr>
        <p:spPr>
          <a:xfrm>
            <a:off x="5715000" y="1295400"/>
            <a:ext cx="1219200" cy="990600"/>
          </a:xfrm>
          <a:prstGeom prst="arc">
            <a:avLst>
              <a:gd name="adj1" fmla="val 3632785"/>
              <a:gd name="adj2" fmla="val 8177813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>
            <a:off x="5915464" y="1447800"/>
            <a:ext cx="838200" cy="776068"/>
          </a:xfrm>
          <a:prstGeom prst="arc">
            <a:avLst>
              <a:gd name="adj1" fmla="val 3632785"/>
              <a:gd name="adj2" fmla="val 8177813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c 20"/>
          <p:cNvSpPr/>
          <p:nvPr/>
        </p:nvSpPr>
        <p:spPr>
          <a:xfrm>
            <a:off x="2209800" y="4752536"/>
            <a:ext cx="1219200" cy="990600"/>
          </a:xfrm>
          <a:prstGeom prst="arc">
            <a:avLst>
              <a:gd name="adj1" fmla="val 17287743"/>
              <a:gd name="adj2" fmla="val 41424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3657600" y="3505200"/>
            <a:ext cx="1219200" cy="990600"/>
          </a:xfrm>
          <a:prstGeom prst="arc">
            <a:avLst>
              <a:gd name="adj1" fmla="val 17287743"/>
              <a:gd name="adj2" fmla="val 21324649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0" y="304800"/>
            <a:ext cx="704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create a similar triangle INSIDE another triangle by drawing in a parallel line.</a:t>
            </a:r>
            <a:endParaRPr lang="en-US" sz="2000" dirty="0"/>
          </a:p>
        </p:txBody>
      </p:sp>
      <p:sp>
        <p:nvSpPr>
          <p:cNvPr id="10" name="Isosceles Triangle 9"/>
          <p:cNvSpPr/>
          <p:nvPr/>
        </p:nvSpPr>
        <p:spPr>
          <a:xfrm>
            <a:off x="2438400" y="1752600"/>
            <a:ext cx="4648200" cy="3505200"/>
          </a:xfrm>
          <a:prstGeom prst="triangle">
            <a:avLst>
              <a:gd name="adj" fmla="val 8579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248400" y="13716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010400" y="52578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52578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</a:t>
            </a:r>
            <a:endParaRPr lang="en-US" sz="2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962400" y="3962400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5143500" y="5101296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524500" y="3814104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505200" y="36576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0" y="36576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1892300" y="1143000"/>
          <a:ext cx="329247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52" name="Equation" r:id="rId8" imgW="1536480" imgH="203040" progId="Equation.3">
                  <p:embed/>
                </p:oleObj>
              </mc:Choice>
              <mc:Fallback>
                <p:oleObj name="Equation" r:id="rId8" imgW="15364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1143000"/>
                        <a:ext cx="3292475" cy="4349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Isosceles Triangle 27"/>
          <p:cNvSpPr/>
          <p:nvPr/>
        </p:nvSpPr>
        <p:spPr>
          <a:xfrm>
            <a:off x="2438400" y="1752600"/>
            <a:ext cx="4648200" cy="3505200"/>
          </a:xfrm>
          <a:prstGeom prst="triangle">
            <a:avLst>
              <a:gd name="adj" fmla="val 85793"/>
            </a:avLst>
          </a:prstGeom>
          <a:solidFill>
            <a:schemeClr val="accent1">
              <a:lumMod val="75000"/>
              <a:alpha val="72000"/>
            </a:scheme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BIG TRIANGLE</a:t>
            </a:r>
            <a:endParaRPr lang="en-US" dirty="0"/>
          </a:p>
        </p:txBody>
      </p:sp>
      <p:sp>
        <p:nvSpPr>
          <p:cNvPr id="29" name="Isosceles Triangle 28"/>
          <p:cNvSpPr/>
          <p:nvPr/>
        </p:nvSpPr>
        <p:spPr>
          <a:xfrm>
            <a:off x="3962400" y="1723104"/>
            <a:ext cx="2895600" cy="2209800"/>
          </a:xfrm>
          <a:prstGeom prst="triangle">
            <a:avLst>
              <a:gd name="adj" fmla="val 85793"/>
            </a:avLst>
          </a:prstGeom>
          <a:solidFill>
            <a:srgbClr val="66FF66">
              <a:alpha val="71765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Little TRIANGLE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1" grpId="0" animBg="1"/>
      <p:bldP spid="22" grpId="0" animBg="1"/>
      <p:bldP spid="10" grpId="0" animBg="1"/>
      <p:bldP spid="14" grpId="0"/>
      <p:bldP spid="15" grpId="0"/>
      <p:bldP spid="16" grpId="0"/>
      <p:bldP spid="19" grpId="0" animBg="1"/>
      <p:bldP spid="20" grpId="0" animBg="1"/>
      <p:bldP spid="25" grpId="0"/>
      <p:bldP spid="26" grpId="0"/>
      <p:bldP spid="28" grpId="0" animBg="1"/>
      <p:bldP spid="28" grpId="1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-23302"/>
            <a:ext cx="7772400" cy="688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Straight Connector 9"/>
          <p:cNvCxnSpPr/>
          <p:nvPr/>
        </p:nvCxnSpPr>
        <p:spPr>
          <a:xfrm rot="16200000" flipH="1">
            <a:off x="2514600" y="228600"/>
            <a:ext cx="6477000" cy="6324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-685800" y="3429000"/>
            <a:ext cx="6553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2590800" y="6629400"/>
            <a:ext cx="6324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7734300" y="6286500"/>
            <a:ext cx="838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81400" y="228600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Stick figure guy is 6 feet tall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685800"/>
            <a:ext cx="305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His shadow is 3 feet long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62600" y="12192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shadow of the Sears Tower is 720 ft long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2438400"/>
            <a:ext cx="350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How tall is the Sears Tower?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133600" y="37338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4400" y="634299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720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47996" y="633100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20000" y="60198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0" y="304800"/>
            <a:ext cx="704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Find X:</a:t>
            </a:r>
            <a:endParaRPr lang="en-US" sz="2000" dirty="0"/>
          </a:p>
        </p:txBody>
      </p:sp>
      <p:sp>
        <p:nvSpPr>
          <p:cNvPr id="10" name="Isosceles Triangle 9"/>
          <p:cNvSpPr/>
          <p:nvPr/>
        </p:nvSpPr>
        <p:spPr>
          <a:xfrm>
            <a:off x="2895600" y="838200"/>
            <a:ext cx="4648200" cy="3505200"/>
          </a:xfrm>
          <a:prstGeom prst="triangle">
            <a:avLst>
              <a:gd name="adj" fmla="val 8579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705600" y="457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467600" y="4343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14600" y="4343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</a:t>
            </a:r>
            <a:endParaRPr lang="en-US" sz="2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419600" y="3048000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5600700" y="4186896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981700" y="2899704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962400" y="2743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7315200" y="2743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715000" y="31242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15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2800" y="16764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12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67600" y="3429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8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86400" y="44196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2800" y="16764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12</a:t>
            </a:r>
            <a:endParaRPr lang="en-US" sz="2200" dirty="0">
              <a:solidFill>
                <a:srgbClr val="FF0000"/>
              </a:solidFill>
            </a:endParaRPr>
          </a:p>
        </p:txBody>
      </p:sp>
      <p:cxnSp>
        <p:nvCxnSpPr>
          <p:cNvPr id="36" name="Straight Connector 35"/>
          <p:cNvCxnSpPr>
            <a:stCxn id="10" idx="0"/>
          </p:cNvCxnSpPr>
          <p:nvPr/>
        </p:nvCxnSpPr>
        <p:spPr>
          <a:xfrm rot="16200000" flipH="1">
            <a:off x="5981700" y="1739930"/>
            <a:ext cx="2209800" cy="40634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467600" y="3429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8</a:t>
            </a:r>
            <a:endParaRPr lang="en-US" sz="2200" dirty="0">
              <a:solidFill>
                <a:srgbClr val="FF000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16200000" flipH="1">
            <a:off x="6781800" y="3581400"/>
            <a:ext cx="1295400" cy="228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543800" y="2286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20</a:t>
            </a:r>
            <a:endParaRPr lang="en-US" sz="2200" dirty="0">
              <a:solidFill>
                <a:srgbClr val="FF0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5490090" y="2289690"/>
            <a:ext cx="3581400" cy="67842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7075" name="Object 3"/>
          <p:cNvGraphicFramePr>
            <a:graphicFrameLocks noChangeAspect="1"/>
          </p:cNvGraphicFramePr>
          <p:nvPr/>
        </p:nvGraphicFramePr>
        <p:xfrm>
          <a:off x="3429000" y="49530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4" name="Equation" r:id="rId8" imgW="1942920" imgH="685800" progId="Equation.DSMT4">
                  <p:embed/>
                </p:oleObj>
              </mc:Choice>
              <mc:Fallback>
                <p:oleObj name="Equation" r:id="rId8" imgW="1942920" imgH="685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5181600" y="5638800"/>
          <a:ext cx="417146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5" name="Equation" r:id="rId10" imgW="177480" imgH="164880" progId="Equation.3">
                  <p:embed/>
                </p:oleObj>
              </mc:Choice>
              <mc:Fallback>
                <p:oleObj name="Equation" r:id="rId10" imgW="177480" imgH="1648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638800"/>
                        <a:ext cx="417146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6248400" y="5624513"/>
          <a:ext cx="4175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6" name="Equation" r:id="rId12" imgW="177480" imgH="177480" progId="Equation.3">
                  <p:embed/>
                </p:oleObj>
              </mc:Choice>
              <mc:Fallback>
                <p:oleObj name="Equation" r:id="rId12" imgW="17748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5624513"/>
                        <a:ext cx="417513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151438" y="5257800"/>
          <a:ext cx="47783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7" name="Equation" r:id="rId14" imgW="203040" imgH="177480" progId="Equation.3">
                  <p:embed/>
                </p:oleObj>
              </mc:Choice>
              <mc:Fallback>
                <p:oleObj name="Equation" r:id="rId14" imgW="20304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438" y="5257800"/>
                        <a:ext cx="477837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6248400" y="5272088"/>
          <a:ext cx="417513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8" name="Equation" r:id="rId16" imgW="177480" imgH="164880" progId="Equation.3">
                  <p:embed/>
                </p:oleObj>
              </mc:Choice>
              <mc:Fallback>
                <p:oleObj name="Equation" r:id="rId16" imgW="177480" imgH="1648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5272088"/>
                        <a:ext cx="417513" cy="38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7162800" y="5410200"/>
          <a:ext cx="11318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9" name="Equation" r:id="rId18" imgW="482400" imgH="177480" progId="Equation.3">
                  <p:embed/>
                </p:oleObj>
              </mc:Choice>
              <mc:Fallback>
                <p:oleObj name="Equation" r:id="rId18" imgW="48240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410200"/>
                        <a:ext cx="1131887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1981200" y="1143000"/>
          <a:ext cx="122396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00" name="Equation" r:id="rId20" imgW="520560" imgH="393480" progId="Equation.3">
                  <p:embed/>
                </p:oleObj>
              </mc:Choice>
              <mc:Fallback>
                <p:oleObj name="Equation" r:id="rId20" imgW="52056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143000"/>
                        <a:ext cx="1223963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&quot;No&quot; Symbol 56"/>
          <p:cNvSpPr/>
          <p:nvPr/>
        </p:nvSpPr>
        <p:spPr>
          <a:xfrm>
            <a:off x="1676400" y="914400"/>
            <a:ext cx="1676400" cy="1524000"/>
          </a:xfrm>
          <a:prstGeom prst="noSmoking">
            <a:avLst/>
          </a:prstGeom>
          <a:solidFill>
            <a:schemeClr val="tx2">
              <a:lumMod val="75000"/>
              <a:alpha val="50000"/>
            </a:scheme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95600" y="228600"/>
            <a:ext cx="3657600" cy="769441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You </a:t>
            </a:r>
            <a:r>
              <a:rPr lang="en-US" sz="2200" b="1" u="sng" dirty="0" smtClean="0"/>
              <a:t>CANNOT</a:t>
            </a:r>
            <a:r>
              <a:rPr lang="en-US" sz="2200" dirty="0" smtClean="0"/>
              <a:t> mix whole sides and partial sides </a:t>
            </a:r>
            <a:endParaRPr lang="en-US" sz="2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87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43" grpId="0"/>
      <p:bldP spid="43" grpId="1"/>
      <p:bldP spid="47" grpId="0"/>
      <p:bldP spid="57" grpId="0" animBg="1"/>
      <p:bldP spid="5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0" y="304800"/>
            <a:ext cx="704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Find X:</a:t>
            </a:r>
            <a:endParaRPr lang="en-US" sz="2000" dirty="0"/>
          </a:p>
        </p:txBody>
      </p:sp>
      <p:sp>
        <p:nvSpPr>
          <p:cNvPr id="10" name="Isosceles Triangle 9"/>
          <p:cNvSpPr/>
          <p:nvPr/>
        </p:nvSpPr>
        <p:spPr>
          <a:xfrm>
            <a:off x="2895600" y="838200"/>
            <a:ext cx="4648200" cy="3505200"/>
          </a:xfrm>
          <a:prstGeom prst="triangle">
            <a:avLst>
              <a:gd name="adj" fmla="val 8579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705600" y="457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467600" y="4343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14600" y="4343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</a:t>
            </a:r>
            <a:endParaRPr lang="en-US" sz="2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419600" y="3048000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5600700" y="4186896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981700" y="2899704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962400" y="2743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7315200" y="2743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181600" y="1524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36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2800" y="16764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30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67600" y="3429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24200" y="3429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87075" name="Object 3"/>
          <p:cNvGraphicFramePr>
            <a:graphicFrameLocks noChangeAspect="1"/>
          </p:cNvGraphicFramePr>
          <p:nvPr/>
        </p:nvGraphicFramePr>
        <p:xfrm>
          <a:off x="3429000" y="49530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10" name="Equation" r:id="rId8" imgW="1942920" imgH="685800" progId="Equation.DSMT4">
                  <p:embed/>
                </p:oleObj>
              </mc:Choice>
              <mc:Fallback>
                <p:oleObj name="Equation" r:id="rId8" imgW="1942920" imgH="685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5181600" y="5638800"/>
          <a:ext cx="417146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11" name="Equation" r:id="rId10" imgW="177480" imgH="164880" progId="Equation.3">
                  <p:embed/>
                </p:oleObj>
              </mc:Choice>
              <mc:Fallback>
                <p:oleObj name="Equation" r:id="rId10" imgW="1774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638800"/>
                        <a:ext cx="417146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6234113" y="5624513"/>
          <a:ext cx="44767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12" name="Equation" r:id="rId12" imgW="190440" imgH="177480" progId="Equation.3">
                  <p:embed/>
                </p:oleObj>
              </mc:Choice>
              <mc:Fallback>
                <p:oleObj name="Equation" r:id="rId12" imgW="19044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5624513"/>
                        <a:ext cx="447675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151438" y="5257800"/>
          <a:ext cx="47783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13" name="Equation" r:id="rId14" imgW="203040" imgH="177480" progId="Equation.3">
                  <p:embed/>
                </p:oleObj>
              </mc:Choice>
              <mc:Fallback>
                <p:oleObj name="Equation" r:id="rId14" imgW="20304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438" y="5257800"/>
                        <a:ext cx="477837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6234113" y="5257800"/>
          <a:ext cx="4476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14" name="Equation" r:id="rId16" imgW="190440" imgH="177480" progId="Equation.3">
                  <p:embed/>
                </p:oleObj>
              </mc:Choice>
              <mc:Fallback>
                <p:oleObj name="Equation" r:id="rId16" imgW="1904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5257800"/>
                        <a:ext cx="4476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7162800" y="5424488"/>
          <a:ext cx="1131888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15" name="Equation" r:id="rId18" imgW="482400" imgH="164880" progId="Equation.3">
                  <p:embed/>
                </p:oleObj>
              </mc:Choice>
              <mc:Fallback>
                <p:oleObj name="Equation" r:id="rId18" imgW="48240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424488"/>
                        <a:ext cx="1131888" cy="38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524000" y="762000"/>
            <a:ext cx="3657600" cy="1107996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This one is different because </a:t>
            </a:r>
            <a:r>
              <a:rPr lang="en-US" sz="2200" b="1" u="sng" dirty="0" smtClean="0"/>
              <a:t>BOTH</a:t>
            </a:r>
            <a:r>
              <a:rPr lang="en-US" sz="2200" dirty="0" smtClean="0"/>
              <a:t> the 20 and the X are partial sides.</a:t>
            </a:r>
            <a:endParaRPr lang="en-US" sz="2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24000" y="304800"/>
            <a:ext cx="704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Find X:</a:t>
            </a:r>
            <a:endParaRPr lang="en-US" sz="2000" dirty="0"/>
          </a:p>
        </p:txBody>
      </p:sp>
      <p:sp>
        <p:nvSpPr>
          <p:cNvPr id="10" name="Isosceles Triangle 9"/>
          <p:cNvSpPr/>
          <p:nvPr/>
        </p:nvSpPr>
        <p:spPr>
          <a:xfrm>
            <a:off x="2895600" y="838200"/>
            <a:ext cx="4648200" cy="3505200"/>
          </a:xfrm>
          <a:prstGeom prst="triangle">
            <a:avLst>
              <a:gd name="adj" fmla="val 8579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705600" y="457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467600" y="4343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14600" y="4343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</a:t>
            </a:r>
            <a:endParaRPr lang="en-US" sz="2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419600" y="3048000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5600700" y="4186896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981700" y="2899704"/>
            <a:ext cx="228600" cy="3048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962400" y="2743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7315200" y="27432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181600" y="1524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36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2800" y="16764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30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67600" y="3429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20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24200" y="34290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87075" name="Object 3"/>
          <p:cNvGraphicFramePr>
            <a:graphicFrameLocks noChangeAspect="1"/>
          </p:cNvGraphicFramePr>
          <p:nvPr/>
        </p:nvGraphicFramePr>
        <p:xfrm>
          <a:off x="3429000" y="49530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4" name="Equation" r:id="rId8" imgW="1942920" imgH="685800" progId="Equation.DSMT4">
                  <p:embed/>
                </p:oleObj>
              </mc:Choice>
              <mc:Fallback>
                <p:oleObj name="Equation" r:id="rId8" imgW="1942920" imgH="685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4854575" y="5624513"/>
          <a:ext cx="107315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5" name="Equation" r:id="rId10" imgW="457200" imgH="177480" progId="Equation.3">
                  <p:embed/>
                </p:oleObj>
              </mc:Choice>
              <mc:Fallback>
                <p:oleObj name="Equation" r:id="rId10" imgW="4572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4575" y="5624513"/>
                        <a:ext cx="1073150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6234113" y="5624513"/>
          <a:ext cx="44767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6" name="Equation" r:id="rId12" imgW="190440" imgH="177480" progId="Equation.3">
                  <p:embed/>
                </p:oleObj>
              </mc:Choice>
              <mc:Fallback>
                <p:oleObj name="Equation" r:id="rId12" imgW="19044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5624513"/>
                        <a:ext cx="447675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165725" y="5257800"/>
          <a:ext cx="447675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7" name="Equation" r:id="rId14" imgW="190440" imgH="177480" progId="Equation.3">
                  <p:embed/>
                </p:oleObj>
              </mc:Choice>
              <mc:Fallback>
                <p:oleObj name="Equation" r:id="rId14" imgW="19044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725" y="5257800"/>
                        <a:ext cx="447675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6234113" y="5257800"/>
          <a:ext cx="4476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8" name="Equation" r:id="rId16" imgW="190440" imgH="177480" progId="Equation.3">
                  <p:embed/>
                </p:oleObj>
              </mc:Choice>
              <mc:Fallback>
                <p:oleObj name="Equation" r:id="rId16" imgW="1904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5257800"/>
                        <a:ext cx="4476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7162800" y="5424488"/>
          <a:ext cx="1131888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9" name="Equation" r:id="rId18" imgW="482400" imgH="164880" progId="Equation.3">
                  <p:embed/>
                </p:oleObj>
              </mc:Choice>
              <mc:Fallback>
                <p:oleObj name="Equation" r:id="rId18" imgW="48240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424488"/>
                        <a:ext cx="1131888" cy="38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524000" y="762000"/>
            <a:ext cx="3657600" cy="769441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You could do this one with whole sides only</a:t>
            </a:r>
            <a:endParaRPr lang="en-US" sz="2200" dirty="0"/>
          </a:p>
        </p:txBody>
      </p:sp>
      <p:sp>
        <p:nvSpPr>
          <p:cNvPr id="28" name="TextBox 27"/>
          <p:cNvSpPr txBox="1"/>
          <p:nvPr/>
        </p:nvSpPr>
        <p:spPr>
          <a:xfrm>
            <a:off x="1828800" y="1600200"/>
            <a:ext cx="2819400" cy="430887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Use 50 and 36+X</a:t>
            </a:r>
            <a:endParaRPr lang="en-US" sz="2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  <p:bldP spid="28" grpId="0" animBg="1"/>
      <p:bldP spid="28" grpId="1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04" y="0"/>
            <a:ext cx="561979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524000" y="304800"/>
            <a:ext cx="704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Find X:</a:t>
            </a:r>
            <a:endParaRPr lang="en-US" sz="2000" dirty="0"/>
          </a:p>
        </p:txBody>
      </p:sp>
      <p:graphicFrame>
        <p:nvGraphicFramePr>
          <p:cNvPr id="390152" name="Object 8"/>
          <p:cNvGraphicFramePr>
            <a:graphicFrameLocks noChangeAspect="1"/>
          </p:cNvGraphicFramePr>
          <p:nvPr/>
        </p:nvGraphicFramePr>
        <p:xfrm>
          <a:off x="1676400" y="3733800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4" name="Equation" r:id="rId9" imgW="1942920" imgH="685800" progId="Equation.DSMT4">
                  <p:embed/>
                </p:oleObj>
              </mc:Choice>
              <mc:Fallback>
                <p:oleObj name="Equation" r:id="rId9" imgW="1942920" imgH="6858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733800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3" name="Object 9"/>
          <p:cNvGraphicFramePr>
            <a:graphicFrameLocks noChangeAspect="1"/>
          </p:cNvGraphicFramePr>
          <p:nvPr/>
        </p:nvGraphicFramePr>
        <p:xfrm>
          <a:off x="3429000" y="4419600"/>
          <a:ext cx="4175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5" name="Equation" r:id="rId11" imgW="177480" imgH="164880" progId="Equation.3">
                  <p:embed/>
                </p:oleObj>
              </mc:Choice>
              <mc:Fallback>
                <p:oleObj name="Equation" r:id="rId11" imgW="177480" imgH="1648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419600"/>
                        <a:ext cx="417513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4" name="Object 9"/>
          <p:cNvGraphicFramePr>
            <a:graphicFrameLocks noChangeAspect="1"/>
          </p:cNvGraphicFramePr>
          <p:nvPr/>
        </p:nvGraphicFramePr>
        <p:xfrm>
          <a:off x="4570413" y="4405313"/>
          <a:ext cx="268287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6" name="Equation" r:id="rId13" imgW="114120" imgH="177480" progId="Equation.3">
                  <p:embed/>
                </p:oleObj>
              </mc:Choice>
              <mc:Fallback>
                <p:oleObj name="Equation" r:id="rId13" imgW="11412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0413" y="4405313"/>
                        <a:ext cx="268287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5" name="Object 11"/>
          <p:cNvGraphicFramePr>
            <a:graphicFrameLocks noChangeAspect="1"/>
          </p:cNvGraphicFramePr>
          <p:nvPr/>
        </p:nvGraphicFramePr>
        <p:xfrm>
          <a:off x="3502025" y="4038600"/>
          <a:ext cx="26828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7" name="Equation" r:id="rId15" imgW="114120" imgH="177480" progId="Equation.3">
                  <p:embed/>
                </p:oleObj>
              </mc:Choice>
              <mc:Fallback>
                <p:oleObj name="Equation" r:id="rId15" imgW="11412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2025" y="4038600"/>
                        <a:ext cx="268288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6" name="Object 12"/>
          <p:cNvGraphicFramePr>
            <a:graphicFrameLocks noChangeAspect="1"/>
          </p:cNvGraphicFramePr>
          <p:nvPr/>
        </p:nvGraphicFramePr>
        <p:xfrm>
          <a:off x="4556125" y="4038600"/>
          <a:ext cx="2984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8" name="Equation" r:id="rId17" imgW="126720" imgH="177480" progId="Equation.3">
                  <p:embed/>
                </p:oleObj>
              </mc:Choice>
              <mc:Fallback>
                <p:oleObj name="Equation" r:id="rId17" imgW="12672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25" y="4038600"/>
                        <a:ext cx="2984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7" name="Object 13"/>
          <p:cNvGraphicFramePr>
            <a:graphicFrameLocks noChangeAspect="1"/>
          </p:cNvGraphicFramePr>
          <p:nvPr/>
        </p:nvGraphicFramePr>
        <p:xfrm>
          <a:off x="5424488" y="4205288"/>
          <a:ext cx="1103312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69" name="Equation" r:id="rId19" imgW="469800" imgH="164880" progId="Equation.3">
                  <p:embed/>
                </p:oleObj>
              </mc:Choice>
              <mc:Fallback>
                <p:oleObj name="Equation" r:id="rId19" imgW="469800" imgH="1648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4488" y="4205288"/>
                        <a:ext cx="1103312" cy="38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0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0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0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0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0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8599"/>
            <a:ext cx="5410200" cy="475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524000" y="304800"/>
            <a:ext cx="704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Find X:</a:t>
            </a:r>
            <a:endParaRPr lang="en-US" sz="2000" dirty="0"/>
          </a:p>
        </p:txBody>
      </p:sp>
      <p:graphicFrame>
        <p:nvGraphicFramePr>
          <p:cNvPr id="390152" name="Object 8"/>
          <p:cNvGraphicFramePr>
            <a:graphicFrameLocks noChangeAspect="1"/>
          </p:cNvGraphicFramePr>
          <p:nvPr/>
        </p:nvGraphicFramePr>
        <p:xfrm>
          <a:off x="5334000" y="239712"/>
          <a:ext cx="35258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2" name="Equation" r:id="rId9" imgW="1942920" imgH="685800" progId="Equation.DSMT4">
                  <p:embed/>
                </p:oleObj>
              </mc:Choice>
              <mc:Fallback>
                <p:oleObj name="Equation" r:id="rId9" imgW="1942920" imgH="685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39712"/>
                        <a:ext cx="3525838" cy="113188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8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3" name="Object 9"/>
          <p:cNvGraphicFramePr>
            <a:graphicFrameLocks noChangeAspect="1"/>
          </p:cNvGraphicFramePr>
          <p:nvPr/>
        </p:nvGraphicFramePr>
        <p:xfrm>
          <a:off x="7086600" y="925512"/>
          <a:ext cx="4175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3" name="Equation" r:id="rId11" imgW="177480" imgH="164880" progId="Equation.3">
                  <p:embed/>
                </p:oleObj>
              </mc:Choice>
              <mc:Fallback>
                <p:oleObj name="Equation" r:id="rId11" imgW="1774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925512"/>
                        <a:ext cx="417513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4" name="Object 9"/>
          <p:cNvGraphicFramePr>
            <a:graphicFrameLocks noChangeAspect="1"/>
          </p:cNvGraphicFramePr>
          <p:nvPr/>
        </p:nvGraphicFramePr>
        <p:xfrm>
          <a:off x="8228013" y="911225"/>
          <a:ext cx="268287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4" name="Equation" r:id="rId13" imgW="114120" imgH="177480" progId="Equation.3">
                  <p:embed/>
                </p:oleObj>
              </mc:Choice>
              <mc:Fallback>
                <p:oleObj name="Equation" r:id="rId13" imgW="11412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8013" y="911225"/>
                        <a:ext cx="268287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5" name="Object 11"/>
          <p:cNvGraphicFramePr>
            <a:graphicFrameLocks noChangeAspect="1"/>
          </p:cNvGraphicFramePr>
          <p:nvPr/>
        </p:nvGraphicFramePr>
        <p:xfrm>
          <a:off x="7159625" y="544512"/>
          <a:ext cx="26828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5" name="Equation" r:id="rId15" imgW="114120" imgH="177480" progId="Equation.3">
                  <p:embed/>
                </p:oleObj>
              </mc:Choice>
              <mc:Fallback>
                <p:oleObj name="Equation" r:id="rId15" imgW="1141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9625" y="544512"/>
                        <a:ext cx="268288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6" name="Object 12"/>
          <p:cNvGraphicFramePr>
            <a:graphicFrameLocks noChangeAspect="1"/>
          </p:cNvGraphicFramePr>
          <p:nvPr/>
        </p:nvGraphicFramePr>
        <p:xfrm>
          <a:off x="8213725" y="558800"/>
          <a:ext cx="29845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6" name="Equation" r:id="rId17" imgW="126720" imgH="164880" progId="Equation.3">
                  <p:embed/>
                </p:oleObj>
              </mc:Choice>
              <mc:Fallback>
                <p:oleObj name="Equation" r:id="rId17" imgW="12672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3725" y="558800"/>
                        <a:ext cx="298450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157" name="Object 13"/>
          <p:cNvGraphicFramePr>
            <a:graphicFrameLocks noChangeAspect="1"/>
          </p:cNvGraphicFramePr>
          <p:nvPr/>
        </p:nvGraphicFramePr>
        <p:xfrm>
          <a:off x="7086600" y="1738313"/>
          <a:ext cx="11033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7" name="Equation" r:id="rId19" imgW="469800" imgH="177480" progId="Equation.3">
                  <p:embed/>
                </p:oleObj>
              </mc:Choice>
              <mc:Fallback>
                <p:oleObj name="Equation" r:id="rId19" imgW="4698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738313"/>
                        <a:ext cx="11033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0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0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0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0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0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524000" y="304800"/>
            <a:ext cx="704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type of Problem #1</a:t>
            </a:r>
          </a:p>
          <a:p>
            <a:r>
              <a:rPr lang="en-US" sz="2000" dirty="0" smtClean="0"/>
              <a:t>	The triangle is cut in half</a:t>
            </a:r>
            <a:endParaRPr lang="en-US" sz="2000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1066800"/>
            <a:ext cx="476301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 rot="5400000">
            <a:off x="5829300" y="4000500"/>
            <a:ext cx="228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7353300" y="4000500"/>
            <a:ext cx="228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6277896" y="2148348"/>
            <a:ext cx="1524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6324600" y="2057400"/>
            <a:ext cx="1524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5486400" y="3276600"/>
            <a:ext cx="1524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5533104" y="3185652"/>
            <a:ext cx="1524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00800" y="28956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40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15200" y="2362200"/>
            <a:ext cx="53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4001" y="1524000"/>
            <a:ext cx="220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The markings say the big triangle is cut in half to make the little one. 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24000" y="3352800"/>
            <a:ext cx="220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So the big triangle is twice as big as the little one.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9800" y="5029200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X=80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3" grpId="0"/>
      <p:bldP spid="24" grpId="0"/>
      <p:bldP spid="25" grpId="0"/>
      <p:bldP spid="26" grpId="0"/>
      <p:bldP spid="2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1066800"/>
            <a:ext cx="582113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524000" y="304800"/>
            <a:ext cx="704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type of Problem #1</a:t>
            </a:r>
          </a:p>
          <a:p>
            <a:r>
              <a:rPr lang="en-US" sz="2000" dirty="0" smtClean="0"/>
              <a:t>	The triangle is cut in half</a:t>
            </a:r>
            <a:endParaRPr lang="en-US" sz="2000" dirty="0"/>
          </a:p>
        </p:txBody>
      </p:sp>
      <p:graphicFrame>
        <p:nvGraphicFramePr>
          <p:cNvPr id="393224" name="Object 8"/>
          <p:cNvGraphicFramePr>
            <a:graphicFrameLocks noChangeAspect="1"/>
          </p:cNvGraphicFramePr>
          <p:nvPr/>
        </p:nvGraphicFramePr>
        <p:xfrm>
          <a:off x="4343400" y="2895600"/>
          <a:ext cx="47625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30" name="Equation" r:id="rId9" imgW="203040" imgH="177480" progId="Equation.3">
                  <p:embed/>
                </p:oleObj>
              </mc:Choice>
              <mc:Fallback>
                <p:oleObj name="Equation" r:id="rId9" imgW="20304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895600"/>
                        <a:ext cx="476250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>
          <a:xfrm rot="5400000">
            <a:off x="4811664" y="17145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6210300" y="24003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3886200" y="18288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962400" y="17526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3048000" y="24384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3124200" y="23622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8"/>
          <p:cNvGraphicFramePr>
            <a:graphicFrameLocks noChangeAspect="1"/>
          </p:cNvGraphicFramePr>
          <p:nvPr/>
        </p:nvGraphicFramePr>
        <p:xfrm>
          <a:off x="4371975" y="2221628"/>
          <a:ext cx="4175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31" name="Equation" r:id="rId11" imgW="177480" imgH="164880" progId="Equation.3">
                  <p:embed/>
                </p:oleObj>
              </mc:Choice>
              <mc:Fallback>
                <p:oleObj name="Equation" r:id="rId11" imgW="177480" imgH="1648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1975" y="2221628"/>
                        <a:ext cx="417513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8"/>
          <p:cNvGraphicFramePr>
            <a:graphicFrameLocks noChangeAspect="1"/>
          </p:cNvGraphicFramePr>
          <p:nvPr/>
        </p:nvGraphicFramePr>
        <p:xfrm>
          <a:off x="3771900" y="3948113"/>
          <a:ext cx="11033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32" name="Equation" r:id="rId13" imgW="469800" imgH="177480" progId="Equation.3">
                  <p:embed/>
                </p:oleObj>
              </mc:Choice>
              <mc:Fallback>
                <p:oleObj name="Equation" r:id="rId13" imgW="46980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1900" y="3948113"/>
                        <a:ext cx="1103313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1066800"/>
            <a:ext cx="582113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524000" y="304800"/>
            <a:ext cx="704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type of Problem #1</a:t>
            </a:r>
          </a:p>
          <a:p>
            <a:r>
              <a:rPr lang="en-US" sz="2000" dirty="0" smtClean="0"/>
              <a:t>	The triangle is cut in half</a:t>
            </a:r>
            <a:endParaRPr lang="en-US" sz="2000" dirty="0"/>
          </a:p>
        </p:txBody>
      </p:sp>
      <p:graphicFrame>
        <p:nvGraphicFramePr>
          <p:cNvPr id="393224" name="Object 8"/>
          <p:cNvGraphicFramePr>
            <a:graphicFrameLocks noChangeAspect="1"/>
          </p:cNvGraphicFramePr>
          <p:nvPr/>
        </p:nvGraphicFramePr>
        <p:xfrm>
          <a:off x="4090988" y="2895600"/>
          <a:ext cx="981075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2" name="Equation" r:id="rId9" imgW="419040" imgH="177480" progId="Equation.3">
                  <p:embed/>
                </p:oleObj>
              </mc:Choice>
              <mc:Fallback>
                <p:oleObj name="Equation" r:id="rId9" imgW="4190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0988" y="2895600"/>
                        <a:ext cx="981075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>
          <a:xfrm rot="5400000">
            <a:off x="4811664" y="17145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6210300" y="24003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3886200" y="18288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962400" y="17526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3048000" y="24384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3124200" y="2362200"/>
            <a:ext cx="228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8"/>
          <p:cNvGraphicFramePr>
            <a:graphicFrameLocks noChangeAspect="1"/>
          </p:cNvGraphicFramePr>
          <p:nvPr/>
        </p:nvGraphicFramePr>
        <p:xfrm>
          <a:off x="4089400" y="2206625"/>
          <a:ext cx="98425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3" name="Equation" r:id="rId11" imgW="419040" imgH="177480" progId="Equation.3">
                  <p:embed/>
                </p:oleObj>
              </mc:Choice>
              <mc:Fallback>
                <p:oleObj name="Equation" r:id="rId11" imgW="41904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9400" y="2206625"/>
                        <a:ext cx="98425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1795463" y="3657600"/>
          <a:ext cx="337343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4" name="Equation" r:id="rId13" imgW="1434960" imgH="177480" progId="Equation.3">
                  <p:embed/>
                </p:oleObj>
              </mc:Choice>
              <mc:Fallback>
                <p:oleObj name="Equation" r:id="rId13" imgW="14349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463" y="3657600"/>
                        <a:ext cx="3373437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295" name="Object 7"/>
          <p:cNvGraphicFramePr>
            <a:graphicFrameLocks noChangeAspect="1"/>
          </p:cNvGraphicFramePr>
          <p:nvPr/>
        </p:nvGraphicFramePr>
        <p:xfrm>
          <a:off x="2971800" y="4191000"/>
          <a:ext cx="217963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5" name="Equation" r:id="rId15" imgW="927000" imgH="177480" progId="Equation.3">
                  <p:embed/>
                </p:oleObj>
              </mc:Choice>
              <mc:Fallback>
                <p:oleObj name="Equation" r:id="rId15" imgW="92700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191000"/>
                        <a:ext cx="2179638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3429000" y="4724400"/>
          <a:ext cx="1014412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6" name="Equation" r:id="rId17" imgW="431640" imgH="177480" progId="Equation.3">
                  <p:embed/>
                </p:oleObj>
              </mc:Choice>
              <mc:Fallback>
                <p:oleObj name="Equation" r:id="rId17" imgW="43164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724400"/>
                        <a:ext cx="1014412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7"/>
          <p:cNvGraphicFramePr>
            <a:graphicFrameLocks noChangeAspect="1"/>
          </p:cNvGraphicFramePr>
          <p:nvPr/>
        </p:nvGraphicFramePr>
        <p:xfrm>
          <a:off x="3657600" y="5334000"/>
          <a:ext cx="80645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7" name="Equation" r:id="rId19" imgW="342720" imgH="177480" progId="Equation.3">
                  <p:embed/>
                </p:oleObj>
              </mc:Choice>
              <mc:Fallback>
                <p:oleObj name="Equation" r:id="rId19" imgW="34272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334000"/>
                        <a:ext cx="806450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8"/>
          <p:cNvGraphicFramePr>
            <a:graphicFrameLocks noChangeAspect="1"/>
          </p:cNvGraphicFramePr>
          <p:nvPr/>
        </p:nvGraphicFramePr>
        <p:xfrm>
          <a:off x="5935663" y="3627438"/>
          <a:ext cx="2627312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8" name="Equation" r:id="rId21" imgW="1117440" imgH="203040" progId="Equation.3">
                  <p:embed/>
                </p:oleObj>
              </mc:Choice>
              <mc:Fallback>
                <p:oleObj name="Equation" r:id="rId21" imgW="11174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5663" y="3627438"/>
                        <a:ext cx="2627312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7"/>
          <p:cNvGraphicFramePr>
            <a:graphicFrameLocks noChangeAspect="1"/>
          </p:cNvGraphicFramePr>
          <p:nvPr/>
        </p:nvGraphicFramePr>
        <p:xfrm>
          <a:off x="6400800" y="4191000"/>
          <a:ext cx="217963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9" name="Equation" r:id="rId23" imgW="927000" imgH="177480" progId="Equation.3">
                  <p:embed/>
                </p:oleObj>
              </mc:Choice>
              <mc:Fallback>
                <p:oleObj name="Equation" r:id="rId23" imgW="92700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191000"/>
                        <a:ext cx="2179638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7"/>
          <p:cNvGraphicFramePr>
            <a:graphicFrameLocks noChangeAspect="1"/>
          </p:cNvGraphicFramePr>
          <p:nvPr/>
        </p:nvGraphicFramePr>
        <p:xfrm>
          <a:off x="6858000" y="4724400"/>
          <a:ext cx="1014412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20" name="Equation" r:id="rId25" imgW="431640" imgH="177480" progId="Equation.3">
                  <p:embed/>
                </p:oleObj>
              </mc:Choice>
              <mc:Fallback>
                <p:oleObj name="Equation" r:id="rId25" imgW="43164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724400"/>
                        <a:ext cx="1014412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7"/>
          <p:cNvGraphicFramePr>
            <a:graphicFrameLocks noChangeAspect="1"/>
          </p:cNvGraphicFramePr>
          <p:nvPr/>
        </p:nvGraphicFramePr>
        <p:xfrm>
          <a:off x="7086600" y="5334000"/>
          <a:ext cx="80645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21" name="Equation" r:id="rId27" imgW="342720" imgH="177480" progId="Equation.3">
                  <p:embed/>
                </p:oleObj>
              </mc:Choice>
              <mc:Fallback>
                <p:oleObj name="Equation" r:id="rId27" imgW="34272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5334000"/>
                        <a:ext cx="806450" cy="41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0" y="1143000"/>
            <a:ext cx="57722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524000" y="304800"/>
            <a:ext cx="704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type of Problem #2</a:t>
            </a:r>
          </a:p>
          <a:p>
            <a:r>
              <a:rPr lang="en-US" sz="2000" dirty="0" smtClean="0"/>
              <a:t>	It doesn’t have to be a triangle.</a:t>
            </a:r>
            <a:endParaRPr lang="en-US" sz="2000" dirty="0"/>
          </a:p>
        </p:txBody>
      </p:sp>
      <p:graphicFrame>
        <p:nvGraphicFramePr>
          <p:cNvPr id="397320" name="Object 8"/>
          <p:cNvGraphicFramePr>
            <a:graphicFrameLocks noChangeAspect="1"/>
          </p:cNvGraphicFramePr>
          <p:nvPr/>
        </p:nvGraphicFramePr>
        <p:xfrm>
          <a:off x="4038600" y="4419600"/>
          <a:ext cx="12223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24" name="Equation" r:id="rId9" imgW="520560" imgH="393480" progId="Equation.3">
                  <p:embed/>
                </p:oleObj>
              </mc:Choice>
              <mc:Fallback>
                <p:oleObj name="Equation" r:id="rId9" imgW="52056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4419600"/>
                        <a:ext cx="1222375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/>
          <p:cNvGraphicFramePr>
            <a:graphicFrameLocks noChangeAspect="1"/>
          </p:cNvGraphicFramePr>
          <p:nvPr/>
        </p:nvGraphicFramePr>
        <p:xfrm>
          <a:off x="6629400" y="4724400"/>
          <a:ext cx="1281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25" name="Equation" r:id="rId11" imgW="545760" imgH="177480" progId="Equation.3">
                  <p:embed/>
                </p:oleObj>
              </mc:Choice>
              <mc:Fallback>
                <p:oleObj name="Equation" r:id="rId11" imgW="54576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4724400"/>
                        <a:ext cx="1281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Isosceles Triangle 10"/>
          <p:cNvSpPr/>
          <p:nvPr/>
        </p:nvSpPr>
        <p:spPr>
          <a:xfrm rot="5400000">
            <a:off x="4572000" y="1472514"/>
            <a:ext cx="152400" cy="1524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4572000" y="2286000"/>
            <a:ext cx="152400" cy="1524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5400000">
            <a:off x="4572000" y="3554628"/>
            <a:ext cx="152400" cy="152400"/>
          </a:xfrm>
          <a:prstGeom prst="triangle">
            <a:avLst/>
          </a:prstGeom>
          <a:solidFill>
            <a:srgbClr val="FF0000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7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2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199" y="228600"/>
            <a:ext cx="2971801" cy="194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Straight Connector 9"/>
          <p:cNvCxnSpPr/>
          <p:nvPr/>
        </p:nvCxnSpPr>
        <p:spPr>
          <a:xfrm rot="5400000">
            <a:off x="647700" y="2628900"/>
            <a:ext cx="3733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2514600" y="4495800"/>
            <a:ext cx="533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2514600" y="762000"/>
            <a:ext cx="5334000" cy="3733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6591300" y="4152900"/>
            <a:ext cx="68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09800" y="25908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6800" y="563880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720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 rot="5400000">
            <a:off x="4686300" y="2400300"/>
            <a:ext cx="990600" cy="5334000"/>
          </a:xfrm>
          <a:prstGeom prst="rightBrace">
            <a:avLst>
              <a:gd name="adj1" fmla="val 8333"/>
              <a:gd name="adj2" fmla="val 5029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Brace 23"/>
          <p:cNvSpPr/>
          <p:nvPr/>
        </p:nvSpPr>
        <p:spPr>
          <a:xfrm rot="5400000">
            <a:off x="7277100" y="4152900"/>
            <a:ext cx="228600" cy="914400"/>
          </a:xfrm>
          <a:prstGeom prst="rightBrace">
            <a:avLst>
              <a:gd name="adj1" fmla="val 8333"/>
              <a:gd name="adj2" fmla="val 5029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62800" y="47244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29400" y="39624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2936" y="1066800"/>
            <a:ext cx="1606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“Dude”</a:t>
            </a:r>
          </a:p>
          <a:p>
            <a:pPr algn="r"/>
            <a:endParaRPr lang="en-US" b="1" dirty="0" smtClean="0"/>
          </a:p>
          <a:p>
            <a:pPr algn="r"/>
            <a:r>
              <a:rPr lang="en-US" b="1" dirty="0" smtClean="0"/>
              <a:t>Sears Tower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477000" y="609600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Height     Shadow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81800" y="9906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01000" y="9906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1800" y="1600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48600" y="16118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720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6781800" y="2286000"/>
          <a:ext cx="141584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40" name="Equation" r:id="rId8" imgW="609480" imgH="393480" progId="Equation.3">
                  <p:embed/>
                </p:oleObj>
              </mc:Choice>
              <mc:Fallback>
                <p:oleObj name="Equation" r:id="rId8" imgW="6094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286000"/>
                        <a:ext cx="1415845" cy="9144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28600"/>
            <a:ext cx="132895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1752600"/>
            <a:ext cx="120205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47800" y="2590800"/>
            <a:ext cx="20655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31804" y="4038600"/>
            <a:ext cx="1606996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00600" y="5619125"/>
            <a:ext cx="2047875" cy="1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71800" y="5105400"/>
            <a:ext cx="1924050" cy="114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96200" y="228600"/>
            <a:ext cx="117269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00200" y="4648200"/>
            <a:ext cx="117136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105400" y="228600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867400" y="3352800"/>
            <a:ext cx="172827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38800" y="1600200"/>
            <a:ext cx="20057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" name="Group 20"/>
          <p:cNvGrpSpPr>
            <a:grpSpLocks/>
          </p:cNvGrpSpPr>
          <p:nvPr/>
        </p:nvGrpSpPr>
        <p:grpSpPr bwMode="auto">
          <a:xfrm>
            <a:off x="3124200" y="3048000"/>
            <a:ext cx="3005138" cy="2084387"/>
            <a:chOff x="1782" y="2715"/>
            <a:chExt cx="1893" cy="1313"/>
          </a:xfrm>
        </p:grpSpPr>
        <p:sp>
          <p:nvSpPr>
            <p:cNvPr id="28" name="Line 10"/>
            <p:cNvSpPr>
              <a:spLocks noChangeShapeType="1"/>
            </p:cNvSpPr>
            <p:nvPr/>
          </p:nvSpPr>
          <p:spPr bwMode="auto">
            <a:xfrm flipH="1">
              <a:off x="1784" y="2715"/>
              <a:ext cx="447" cy="12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>
              <a:off x="2231" y="2715"/>
              <a:ext cx="1444" cy="1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 flipH="1" flipV="1">
              <a:off x="1782" y="3968"/>
              <a:ext cx="1893" cy="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>
              <a:off x="2011" y="3310"/>
              <a:ext cx="9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" name="Group 16"/>
            <p:cNvGrpSpPr>
              <a:grpSpLocks/>
            </p:cNvGrpSpPr>
            <p:nvPr/>
          </p:nvGrpSpPr>
          <p:grpSpPr bwMode="auto">
            <a:xfrm>
              <a:off x="2368" y="3255"/>
              <a:ext cx="91" cy="119"/>
              <a:chOff x="2368" y="3255"/>
              <a:chExt cx="91" cy="119"/>
            </a:xfrm>
          </p:grpSpPr>
          <p:sp>
            <p:nvSpPr>
              <p:cNvPr id="36" name="Line 14"/>
              <p:cNvSpPr>
                <a:spLocks noChangeShapeType="1"/>
              </p:cNvSpPr>
              <p:nvPr/>
            </p:nvSpPr>
            <p:spPr bwMode="auto">
              <a:xfrm>
                <a:off x="2368" y="3255"/>
                <a:ext cx="82" cy="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15"/>
              <p:cNvSpPr>
                <a:spLocks noChangeShapeType="1"/>
              </p:cNvSpPr>
              <p:nvPr/>
            </p:nvSpPr>
            <p:spPr bwMode="auto">
              <a:xfrm flipH="1">
                <a:off x="2377" y="3310"/>
                <a:ext cx="82" cy="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" name="Group 17"/>
            <p:cNvGrpSpPr>
              <a:grpSpLocks/>
            </p:cNvGrpSpPr>
            <p:nvPr/>
          </p:nvGrpSpPr>
          <p:grpSpPr bwMode="auto">
            <a:xfrm>
              <a:off x="2410" y="3909"/>
              <a:ext cx="91" cy="119"/>
              <a:chOff x="2368" y="3255"/>
              <a:chExt cx="91" cy="119"/>
            </a:xfrm>
          </p:grpSpPr>
          <p:sp>
            <p:nvSpPr>
              <p:cNvPr id="34" name="Line 18"/>
              <p:cNvSpPr>
                <a:spLocks noChangeShapeType="1"/>
              </p:cNvSpPr>
              <p:nvPr/>
            </p:nvSpPr>
            <p:spPr bwMode="auto">
              <a:xfrm>
                <a:off x="2368" y="3255"/>
                <a:ext cx="82" cy="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9"/>
              <p:cNvSpPr>
                <a:spLocks noChangeShapeType="1"/>
              </p:cNvSpPr>
              <p:nvPr/>
            </p:nvSpPr>
            <p:spPr bwMode="auto">
              <a:xfrm flipH="1">
                <a:off x="2377" y="3310"/>
                <a:ext cx="82" cy="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772400" y="3429000"/>
            <a:ext cx="1092636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657600" y="2514600"/>
            <a:ext cx="1828800" cy="94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772400" y="5181600"/>
            <a:ext cx="1128273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67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447800" y="3581400"/>
            <a:ext cx="119834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68" name="Picture 4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524000" y="228600"/>
            <a:ext cx="1543050" cy="89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69" name="Picture 5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200400" y="228600"/>
            <a:ext cx="187734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C:\Documents and Settings\TBolan\Desktop\FILES\Pics\Background\Bavc-Rain6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600"/>
            <a:ext cx="9142413" cy="7467600"/>
          </a:xfrm>
          <a:prstGeom prst="rect">
            <a:avLst/>
          </a:prstGeom>
          <a:noFill/>
        </p:spPr>
      </p:pic>
      <p:grpSp>
        <p:nvGrpSpPr>
          <p:cNvPr id="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81200" y="1447800"/>
            <a:ext cx="2501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8" action="ppaction://hlinksldjump"/>
              </a:rPr>
              <a:t>Review 7.1</a:t>
            </a:r>
            <a:endParaRPr lang="en-US" dirty="0" smtClean="0"/>
          </a:p>
          <a:p>
            <a:r>
              <a:rPr lang="en-US" dirty="0" smtClean="0">
                <a:hlinkClick r:id="rId9" action="ppaction://hlinksldjump"/>
              </a:rPr>
              <a:t>Similarity </a:t>
            </a:r>
            <a:r>
              <a:rPr lang="en-US" dirty="0" err="1" smtClean="0">
                <a:hlinkClick r:id="rId9" action="ppaction://hlinksldjump"/>
              </a:rPr>
              <a:t>Quickfire</a:t>
            </a:r>
            <a:endParaRPr lang="en-US" dirty="0" smtClean="0"/>
          </a:p>
          <a:p>
            <a:r>
              <a:rPr lang="en-US" dirty="0" smtClean="0">
                <a:hlinkClick r:id="rId10" action="ppaction://hlinksldjump"/>
              </a:rPr>
              <a:t>Similarity Application</a:t>
            </a:r>
            <a:endParaRPr lang="en-US" dirty="0" smtClean="0"/>
          </a:p>
          <a:p>
            <a:r>
              <a:rPr lang="en-US" dirty="0" smtClean="0">
                <a:hlinkClick r:id="" action="ppaction://noaction"/>
              </a:rPr>
              <a:t>Chapter Review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62" name="Picture 2" descr="P:\scan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538598" y="152399"/>
            <a:ext cx="7517397" cy="5334000"/>
          </a:xfrm>
          <a:prstGeom prst="rect">
            <a:avLst/>
          </a:prstGeom>
          <a:noFill/>
        </p:spPr>
      </p:pic>
      <p:grpSp>
        <p:nvGrpSpPr>
          <p:cNvPr id="3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0" y="1295400"/>
            <a:ext cx="23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Similarity </a:t>
            </a:r>
            <a:r>
              <a:rPr lang="en-US" dirty="0" err="1" smtClean="0"/>
              <a:t>Quickfire</a:t>
            </a:r>
            <a:endParaRPr lang="en-US" dirty="0"/>
          </a:p>
        </p:txBody>
      </p:sp>
      <p:graphicFrame>
        <p:nvGraphicFramePr>
          <p:cNvPr id="330755" name="Object 3"/>
          <p:cNvGraphicFramePr>
            <a:graphicFrameLocks noChangeAspect="1"/>
          </p:cNvGraphicFramePr>
          <p:nvPr/>
        </p:nvGraphicFramePr>
        <p:xfrm>
          <a:off x="2286000" y="171450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757" name="Presentation" r:id="rId8" imgW="4570388" imgH="3427437" progId="PowerPoint.Show.12">
                  <p:embed/>
                </p:oleObj>
              </mc:Choice>
              <mc:Fallback>
                <p:oleObj name="Presentation" r:id="rId8" imgW="4570388" imgH="3427437" progId="PowerPoint.Show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714500"/>
                        <a:ext cx="4570413" cy="342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07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3307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0755"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31777" name="Object 1"/>
          <p:cNvGraphicFramePr>
            <a:graphicFrameLocks noChangeAspect="1"/>
          </p:cNvGraphicFramePr>
          <p:nvPr/>
        </p:nvGraphicFramePr>
        <p:xfrm>
          <a:off x="2057400" y="838200"/>
          <a:ext cx="61976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04" name="Presentation" r:id="rId8" imgW="4570544" imgH="3427404" progId="PowerPoint.Show.12">
                  <p:embed/>
                </p:oleObj>
              </mc:Choice>
              <mc:Fallback>
                <p:oleObj name="Presentation" r:id="rId8" imgW="4570544" imgH="3427404" progId="PowerPoint.Show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838200"/>
                        <a:ext cx="61976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17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3317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1777"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Box 6"/>
          <p:cNvSpPr txBox="1">
            <a:spLocks noChangeArrowheads="1"/>
          </p:cNvSpPr>
          <p:nvPr/>
        </p:nvSpPr>
        <p:spPr bwMode="auto">
          <a:xfrm>
            <a:off x="6934200" y="1600200"/>
            <a:ext cx="106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53252" name="TextBox 7"/>
          <p:cNvSpPr txBox="1">
            <a:spLocks noChangeArrowheads="1"/>
          </p:cNvSpPr>
          <p:nvPr/>
        </p:nvSpPr>
        <p:spPr bwMode="auto">
          <a:xfrm>
            <a:off x="5334000" y="609600"/>
            <a:ext cx="53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53253" name="TextBox 11"/>
          <p:cNvSpPr txBox="1">
            <a:spLocks noChangeArrowheads="1"/>
          </p:cNvSpPr>
          <p:nvPr/>
        </p:nvSpPr>
        <p:spPr bwMode="auto">
          <a:xfrm>
            <a:off x="6553200" y="4495800"/>
            <a:ext cx="99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5" name="Left Brace 14"/>
          <p:cNvSpPr/>
          <p:nvPr/>
        </p:nvSpPr>
        <p:spPr bwMode="auto">
          <a:xfrm>
            <a:off x="5791200" y="609600"/>
            <a:ext cx="304800" cy="68580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3256" name="TextBox 15"/>
          <p:cNvSpPr txBox="1">
            <a:spLocks noChangeArrowheads="1"/>
          </p:cNvSpPr>
          <p:nvPr/>
        </p:nvSpPr>
        <p:spPr bwMode="auto">
          <a:xfrm>
            <a:off x="4038600" y="3124200"/>
            <a:ext cx="76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?</a:t>
            </a:r>
          </a:p>
        </p:txBody>
      </p:sp>
      <p:sp>
        <p:nvSpPr>
          <p:cNvPr id="17" name="Left Brace 16"/>
          <p:cNvSpPr/>
          <p:nvPr/>
        </p:nvSpPr>
        <p:spPr bwMode="auto">
          <a:xfrm>
            <a:off x="4724400" y="2743200"/>
            <a:ext cx="228600" cy="137160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3258" name="Picture 3" descr="C:\Documents and Settings\DunlapK\Local Settings\Temporary Internet Files\Content.IE5\KYQGHBXJ\MCj039851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609600"/>
            <a:ext cx="1836738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eft Brace 17"/>
          <p:cNvSpPr/>
          <p:nvPr/>
        </p:nvSpPr>
        <p:spPr bwMode="auto">
          <a:xfrm rot="16200000">
            <a:off x="6953250" y="666750"/>
            <a:ext cx="266700" cy="167640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3260" name="Picture 3" descr="C:\Documents and Settings\DunlapK\Local Settings\Temporary Internet Files\Content.IE5\KYQGHBXJ\MCj039851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590800"/>
            <a:ext cx="388620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Left Brace 19"/>
          <p:cNvSpPr/>
          <p:nvPr/>
        </p:nvSpPr>
        <p:spPr bwMode="auto">
          <a:xfrm rot="16200000">
            <a:off x="6724650" y="2495550"/>
            <a:ext cx="342900" cy="358140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4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Rectangle 1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2" name="Diagram 21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1676400" y="380256"/>
            <a:ext cx="1731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/>
              <a:t>Find </a:t>
            </a:r>
            <a:r>
              <a:rPr lang="en-US" sz="2800" i="1" dirty="0"/>
              <a:t>CD</a:t>
            </a:r>
            <a:r>
              <a:rPr lang="en-US" sz="2800" dirty="0"/>
              <a:t>.</a:t>
            </a:r>
          </a:p>
        </p:txBody>
      </p:sp>
      <p:pic>
        <p:nvPicPr>
          <p:cNvPr id="42001" name="Picture 17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771775"/>
            <a:ext cx="2752725" cy="723900"/>
          </a:xfrm>
          <a:prstGeom prst="rect">
            <a:avLst/>
          </a:prstGeom>
          <a:noFill/>
        </p:spPr>
      </p:pic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4572000" y="271145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>
                <a:solidFill>
                  <a:srgbClr val="3333FF"/>
                </a:solidFill>
              </a:rPr>
              <a:t>Corr. sides are proportional. </a:t>
            </a:r>
            <a:r>
              <a:rPr lang="en-US" i="1" dirty="0" err="1">
                <a:solidFill>
                  <a:srgbClr val="3333FF"/>
                </a:solidFill>
              </a:rPr>
              <a:t>Seg</a:t>
            </a:r>
            <a:r>
              <a:rPr lang="en-US" i="1" dirty="0">
                <a:solidFill>
                  <a:srgbClr val="3333FF"/>
                </a:solidFill>
              </a:rPr>
              <a:t>. Add. Postulate. </a:t>
            </a:r>
          </a:p>
        </p:txBody>
      </p:sp>
      <p:pic>
        <p:nvPicPr>
          <p:cNvPr id="42003" name="Picture 19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686175"/>
            <a:ext cx="1257300" cy="733425"/>
          </a:xfrm>
          <a:prstGeom prst="rect">
            <a:avLst/>
          </a:prstGeom>
          <a:noFill/>
        </p:spPr>
      </p:pic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4572000" y="370205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3333FF"/>
                </a:solidFill>
              </a:rPr>
              <a:t>Substitute x for CD, 5 for BE, 3 for CB, and 9 for BA. </a:t>
            </a: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4572000" y="4524375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3333FF"/>
                </a:solidFill>
              </a:rPr>
              <a:t>Cross Products Prop. 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1219200" y="45243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x</a:t>
            </a:r>
            <a:r>
              <a:rPr lang="en-US"/>
              <a:t>(9) = 5(3 + 9)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4572000" y="5057775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3333FF"/>
                </a:solidFill>
              </a:rPr>
              <a:t>Simplify. </a:t>
            </a: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1524000" y="50577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</a:t>
            </a:r>
            <a:r>
              <a:rPr lang="en-US" i="1"/>
              <a:t>x</a:t>
            </a:r>
            <a:r>
              <a:rPr lang="en-US"/>
              <a:t> = 60</a:t>
            </a: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4572000" y="5743575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3333FF"/>
                </a:solidFill>
              </a:rPr>
              <a:t>Divide both sides by 9. </a:t>
            </a:r>
          </a:p>
        </p:txBody>
      </p:sp>
      <p:pic>
        <p:nvPicPr>
          <p:cNvPr id="42010" name="Picture 26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5591175"/>
            <a:ext cx="1657350" cy="733425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04800"/>
            <a:ext cx="3262312" cy="2149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pSp>
        <p:nvGrpSpPr>
          <p:cNvPr id="16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Rectangle 16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0" name="Diagram 19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2" grpId="0"/>
      <p:bldP spid="42004" grpId="0"/>
      <p:bldP spid="42005" grpId="0"/>
      <p:bldP spid="42006" grpId="0"/>
      <p:bldP spid="42007" grpId="0"/>
      <p:bldP spid="42008" grpId="0"/>
      <p:bldP spid="4200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3073400" cy="24685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438400" y="609600"/>
            <a:ext cx="5181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/>
              <a:t>Explain why </a:t>
            </a:r>
            <a:r>
              <a:rPr lang="el-GR" dirty="0"/>
              <a:t>∆</a:t>
            </a:r>
            <a:r>
              <a:rPr lang="en-US" b="1" i="1" dirty="0"/>
              <a:t>RSV </a:t>
            </a:r>
            <a:r>
              <a:rPr lang="en-US" b="1" dirty="0"/>
              <a:t>~ </a:t>
            </a:r>
            <a:r>
              <a:rPr lang="el-GR" dirty="0"/>
              <a:t>∆</a:t>
            </a:r>
            <a:r>
              <a:rPr lang="en-US" b="1" i="1" dirty="0"/>
              <a:t>RTU </a:t>
            </a:r>
            <a:r>
              <a:rPr lang="en-US" b="1" dirty="0"/>
              <a:t>and then find </a:t>
            </a:r>
            <a:r>
              <a:rPr lang="en-US" b="1" i="1" dirty="0"/>
              <a:t>RT</a:t>
            </a:r>
            <a:r>
              <a:rPr lang="en-US" b="1" dirty="0"/>
              <a:t>.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Diagram 11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04800"/>
            <a:ext cx="253353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512888" y="685800"/>
            <a:ext cx="4430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/>
              <a:t>Given: 3</a:t>
            </a:r>
            <a:r>
              <a:rPr lang="en-US" b="1" i="1" dirty="0"/>
              <a:t>UT </a:t>
            </a:r>
            <a:r>
              <a:rPr lang="en-US" b="1" dirty="0"/>
              <a:t>= 5</a:t>
            </a:r>
            <a:r>
              <a:rPr lang="en-US" b="1" i="1" dirty="0"/>
              <a:t>RT </a:t>
            </a:r>
            <a:r>
              <a:rPr lang="en-US" b="1" dirty="0"/>
              <a:t>and 3</a:t>
            </a:r>
            <a:r>
              <a:rPr lang="en-US" b="1" i="1" dirty="0"/>
              <a:t>VT </a:t>
            </a:r>
            <a:r>
              <a:rPr lang="en-US" b="1" dirty="0"/>
              <a:t>= 5</a:t>
            </a:r>
            <a:r>
              <a:rPr lang="en-US" b="1" i="1" dirty="0"/>
              <a:t>ST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1524000" y="1219200"/>
            <a:ext cx="3667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Prove: </a:t>
            </a:r>
            <a:r>
              <a:rPr lang="el-GR"/>
              <a:t>∆</a:t>
            </a:r>
            <a:r>
              <a:rPr lang="en-US" b="1" i="1"/>
              <a:t>UVT </a:t>
            </a:r>
            <a:r>
              <a:rPr lang="en-US" b="1"/>
              <a:t>~ </a:t>
            </a:r>
            <a:r>
              <a:rPr lang="el-GR"/>
              <a:t>∆</a:t>
            </a:r>
            <a:r>
              <a:rPr lang="en-US" b="1" i="1"/>
              <a:t>RST</a:t>
            </a:r>
          </a:p>
        </p:txBody>
      </p:sp>
      <p:graphicFrame>
        <p:nvGraphicFramePr>
          <p:cNvPr id="6" name="Group 58"/>
          <p:cNvGraphicFramePr>
            <a:graphicFrameLocks noGrp="1"/>
          </p:cNvGraphicFramePr>
          <p:nvPr/>
        </p:nvGraphicFramePr>
        <p:xfrm>
          <a:off x="1905000" y="2133600"/>
          <a:ext cx="7086600" cy="4463523"/>
        </p:xfrm>
        <a:graphic>
          <a:graphicData uri="http://schemas.openxmlformats.org/drawingml/2006/table">
            <a:tbl>
              <a:tblPr/>
              <a:tblGrid>
                <a:gridCol w="3037114"/>
                <a:gridCol w="4049486"/>
              </a:tblGrid>
              <a:tr h="476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Statements 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00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Reasons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004F"/>
                    </a:solidFill>
                  </a:tcPr>
                </a:tc>
              </a:tr>
              <a:tr h="476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45"/>
          <p:cNvSpPr>
            <a:spLocks noChangeArrowheads="1"/>
          </p:cNvSpPr>
          <p:nvPr/>
        </p:nvSpPr>
        <p:spPr bwMode="auto">
          <a:xfrm>
            <a:off x="5362575" y="2666473"/>
            <a:ext cx="1495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1.</a:t>
            </a:r>
            <a:r>
              <a:rPr lang="en-US"/>
              <a:t> Given</a:t>
            </a:r>
          </a:p>
        </p:txBody>
      </p:sp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2009775" y="2699810"/>
            <a:ext cx="227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/>
              <a:t>1. </a:t>
            </a:r>
            <a:r>
              <a:rPr lang="en-US" dirty="0"/>
              <a:t>3</a:t>
            </a:r>
            <a:r>
              <a:rPr lang="en-US" i="1" dirty="0"/>
              <a:t>UT</a:t>
            </a:r>
            <a:r>
              <a:rPr lang="en-US" dirty="0"/>
              <a:t> = 5</a:t>
            </a:r>
            <a:r>
              <a:rPr lang="en-US" i="1" dirty="0"/>
              <a:t>RT</a:t>
            </a: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5362575" y="3352800"/>
            <a:ext cx="454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2. </a:t>
            </a:r>
            <a:r>
              <a:rPr lang="en-US"/>
              <a:t>Divide both sides by 3</a:t>
            </a:r>
            <a:r>
              <a:rPr lang="en-US" i="1"/>
              <a:t>RT</a:t>
            </a:r>
            <a:r>
              <a:rPr lang="en-US"/>
              <a:t>.</a:t>
            </a:r>
          </a:p>
        </p:txBody>
      </p: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2009775" y="3233210"/>
            <a:ext cx="1524000" cy="733425"/>
            <a:chOff x="720" y="1824"/>
            <a:chExt cx="960" cy="462"/>
          </a:xfrm>
        </p:grpSpPr>
        <p:pic>
          <p:nvPicPr>
            <p:cNvPr id="11" name="Picture 49" descr="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8" y="1824"/>
              <a:ext cx="672" cy="462"/>
            </a:xfrm>
            <a:prstGeom prst="rect">
              <a:avLst/>
            </a:prstGeom>
            <a:noFill/>
          </p:spPr>
        </p:pic>
        <p:sp>
          <p:nvSpPr>
            <p:cNvPr id="12" name="Text Box 50"/>
            <p:cNvSpPr txBox="1">
              <a:spLocks noChangeArrowheads="1"/>
            </p:cNvSpPr>
            <p:nvPr/>
          </p:nvSpPr>
          <p:spPr bwMode="auto">
            <a:xfrm>
              <a:off x="720" y="192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2.</a:t>
              </a:r>
            </a:p>
          </p:txBody>
        </p:sp>
      </p:grpSp>
      <p:sp>
        <p:nvSpPr>
          <p:cNvPr id="13" name="Rectangle 52"/>
          <p:cNvSpPr>
            <a:spLocks noChangeArrowheads="1"/>
          </p:cNvSpPr>
          <p:nvPr/>
        </p:nvSpPr>
        <p:spPr bwMode="auto">
          <a:xfrm>
            <a:off x="5362575" y="4147610"/>
            <a:ext cx="160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3. </a:t>
            </a:r>
            <a:r>
              <a:rPr lang="en-US"/>
              <a:t>Given.</a:t>
            </a:r>
          </a:p>
        </p:txBody>
      </p:sp>
      <p:sp>
        <p:nvSpPr>
          <p:cNvPr id="14" name="Rectangle 53"/>
          <p:cNvSpPr>
            <a:spLocks noChangeArrowheads="1"/>
          </p:cNvSpPr>
          <p:nvPr/>
        </p:nvSpPr>
        <p:spPr bwMode="auto">
          <a:xfrm>
            <a:off x="2033588" y="4147610"/>
            <a:ext cx="226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3.</a:t>
            </a:r>
            <a:r>
              <a:rPr lang="en-US"/>
              <a:t> 3</a:t>
            </a:r>
            <a:r>
              <a:rPr lang="en-US" i="1"/>
              <a:t>VT</a:t>
            </a:r>
            <a:r>
              <a:rPr lang="en-US"/>
              <a:t> = 5</a:t>
            </a:r>
            <a:r>
              <a:rPr lang="en-US" i="1"/>
              <a:t>ST</a:t>
            </a:r>
          </a:p>
        </p:txBody>
      </p:sp>
      <p:sp>
        <p:nvSpPr>
          <p:cNvPr id="15" name="Rectangle 54"/>
          <p:cNvSpPr>
            <a:spLocks noChangeArrowheads="1"/>
          </p:cNvSpPr>
          <p:nvPr/>
        </p:nvSpPr>
        <p:spPr bwMode="auto">
          <a:xfrm>
            <a:off x="5373688" y="4800600"/>
            <a:ext cx="4430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4. </a:t>
            </a:r>
            <a:r>
              <a:rPr lang="en-US"/>
              <a:t>Divide both sides by3</a:t>
            </a:r>
            <a:r>
              <a:rPr lang="en-US" i="1"/>
              <a:t>ST</a:t>
            </a:r>
            <a:r>
              <a:rPr lang="en-US"/>
              <a:t>.</a:t>
            </a:r>
          </a:p>
        </p:txBody>
      </p:sp>
      <p:grpSp>
        <p:nvGrpSpPr>
          <p:cNvPr id="16" name="Group 55"/>
          <p:cNvGrpSpPr>
            <a:grpSpLocks/>
          </p:cNvGrpSpPr>
          <p:nvPr/>
        </p:nvGrpSpPr>
        <p:grpSpPr bwMode="auto">
          <a:xfrm>
            <a:off x="2009775" y="4703235"/>
            <a:ext cx="1495425" cy="733425"/>
            <a:chOff x="672" y="2880"/>
            <a:chExt cx="942" cy="462"/>
          </a:xfrm>
        </p:grpSpPr>
        <p:pic>
          <p:nvPicPr>
            <p:cNvPr id="17" name="Picture 56" descr="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2880"/>
              <a:ext cx="654" cy="462"/>
            </a:xfrm>
            <a:prstGeom prst="rect">
              <a:avLst/>
            </a:prstGeom>
            <a:noFill/>
          </p:spPr>
        </p:pic>
        <p:sp>
          <p:nvSpPr>
            <p:cNvPr id="18" name="Text Box 57"/>
            <p:cNvSpPr txBox="1">
              <a:spLocks noChangeArrowheads="1"/>
            </p:cNvSpPr>
            <p:nvPr/>
          </p:nvSpPr>
          <p:spPr bwMode="auto">
            <a:xfrm>
              <a:off x="672" y="297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4.</a:t>
              </a:r>
            </a:p>
          </p:txBody>
        </p:sp>
      </p:grpSp>
      <p:sp>
        <p:nvSpPr>
          <p:cNvPr id="19" name="Rectangle 59"/>
          <p:cNvSpPr>
            <a:spLocks noChangeArrowheads="1"/>
          </p:cNvSpPr>
          <p:nvPr/>
        </p:nvSpPr>
        <p:spPr bwMode="auto">
          <a:xfrm>
            <a:off x="5414963" y="5630335"/>
            <a:ext cx="2767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5.</a:t>
            </a:r>
            <a:r>
              <a:rPr lang="en-US"/>
              <a:t> Vert. </a:t>
            </a:r>
            <a:r>
              <a:rPr lang="en-US" altLang="en-US">
                <a:sym typeface="Symbol" pitchFamily="18" charset="2"/>
              </a:rPr>
              <a:t></a:t>
            </a:r>
            <a:r>
              <a:rPr lang="en-US"/>
              <a:t>s Thm.</a:t>
            </a:r>
          </a:p>
        </p:txBody>
      </p:sp>
      <p:sp>
        <p:nvSpPr>
          <p:cNvPr id="20" name="Text Box 60"/>
          <p:cNvSpPr txBox="1">
            <a:spLocks noChangeArrowheads="1"/>
          </p:cNvSpPr>
          <p:nvPr/>
        </p:nvSpPr>
        <p:spPr bwMode="auto">
          <a:xfrm>
            <a:off x="2038350" y="564779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5.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</a:t>
            </a:r>
            <a:r>
              <a:rPr lang="en-US" i="1">
                <a:sym typeface="Symbol" pitchFamily="18" charset="2"/>
              </a:rPr>
              <a:t>RT</a:t>
            </a:r>
            <a:r>
              <a:rPr lang="en-US" i="1"/>
              <a:t>S </a:t>
            </a:r>
            <a:r>
              <a:rPr lang="en-US">
                <a:sym typeface="Symbol" pitchFamily="18" charset="2"/>
              </a:rPr>
              <a:t></a:t>
            </a:r>
            <a:r>
              <a:rPr lang="en-US" i="1"/>
              <a:t> </a:t>
            </a:r>
            <a:r>
              <a:rPr lang="en-US">
                <a:sym typeface="Symbol" pitchFamily="18" charset="2"/>
              </a:rPr>
              <a:t></a:t>
            </a:r>
            <a:r>
              <a:rPr lang="en-US" i="1">
                <a:sym typeface="Symbol" pitchFamily="18" charset="2"/>
              </a:rPr>
              <a:t>V</a:t>
            </a:r>
            <a:r>
              <a:rPr lang="en-US" i="1"/>
              <a:t>TU</a:t>
            </a:r>
          </a:p>
        </p:txBody>
      </p:sp>
      <p:sp>
        <p:nvSpPr>
          <p:cNvPr id="21" name="Rectangle 61"/>
          <p:cNvSpPr>
            <a:spLocks noChangeArrowheads="1"/>
          </p:cNvSpPr>
          <p:nvPr/>
        </p:nvSpPr>
        <p:spPr bwMode="auto">
          <a:xfrm>
            <a:off x="5438775" y="6183313"/>
            <a:ext cx="4048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/>
              <a:t>6. </a:t>
            </a:r>
            <a:r>
              <a:rPr lang="en-US" dirty="0"/>
              <a:t>SAS ~</a:t>
            </a:r>
            <a:r>
              <a:rPr lang="en-US" b="1" dirty="0"/>
              <a:t>   </a:t>
            </a:r>
            <a:r>
              <a:rPr lang="en-US" b="1" dirty="0">
                <a:solidFill>
                  <a:srgbClr val="3366FF"/>
                </a:solidFill>
              </a:rPr>
              <a:t>Steps 2, 4, 5</a:t>
            </a:r>
          </a:p>
        </p:txBody>
      </p:sp>
      <p:sp>
        <p:nvSpPr>
          <p:cNvPr id="22" name="Rectangle 62"/>
          <p:cNvSpPr>
            <a:spLocks noChangeArrowheads="1"/>
          </p:cNvSpPr>
          <p:nvPr/>
        </p:nvSpPr>
        <p:spPr bwMode="auto">
          <a:xfrm>
            <a:off x="2009775" y="6216123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6.</a:t>
            </a:r>
            <a:r>
              <a:rPr lang="en-US"/>
              <a:t> </a:t>
            </a:r>
            <a:r>
              <a:rPr lang="el-GR"/>
              <a:t>∆</a:t>
            </a:r>
            <a:r>
              <a:rPr lang="en-US" i="1"/>
              <a:t>UVT </a:t>
            </a:r>
            <a:r>
              <a:rPr lang="en-US"/>
              <a:t>~ </a:t>
            </a:r>
            <a:r>
              <a:rPr lang="el-GR"/>
              <a:t>∆</a:t>
            </a:r>
            <a:r>
              <a:rPr lang="en-US" i="1"/>
              <a:t>RST</a:t>
            </a:r>
          </a:p>
        </p:txBody>
      </p:sp>
      <p:grpSp>
        <p:nvGrpSpPr>
          <p:cNvPr id="28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9" name="Rectangle 28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2" name="Diagram 31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  <p:bldP spid="14" grpId="0"/>
      <p:bldP spid="15" grpId="0"/>
      <p:bldP spid="19" grpId="0"/>
      <p:bldP spid="20" grpId="0"/>
      <p:bldP spid="21" grpId="0"/>
      <p:bldP spid="22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7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1000"/>
            <a:ext cx="3141663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524000" y="381000"/>
            <a:ext cx="3810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63550" indent="-463550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b="1" dirty="0"/>
              <a:t>1.</a:t>
            </a:r>
            <a:r>
              <a:rPr lang="en-US" dirty="0"/>
              <a:t> Explain why the triangles are similar and write a similarity statement.	</a:t>
            </a:r>
          </a:p>
          <a:p>
            <a:pPr marL="463550" indent="-463550" eaLnBrk="0" hangingPunct="0">
              <a:lnSpc>
                <a:spcPct val="125000"/>
              </a:lnSpc>
              <a:spcBef>
                <a:spcPct val="50000"/>
              </a:spcBef>
            </a:pPr>
            <a:endParaRPr lang="en-US" dirty="0" smtClean="0"/>
          </a:p>
          <a:p>
            <a:pPr marL="463550" indent="-463550" eaLnBrk="0" hangingPunct="0">
              <a:lnSpc>
                <a:spcPct val="125000"/>
              </a:lnSpc>
              <a:spcBef>
                <a:spcPct val="50000"/>
              </a:spcBef>
            </a:pPr>
            <a:endParaRPr lang="en-US" dirty="0" smtClean="0"/>
          </a:p>
          <a:p>
            <a:pPr marL="463550" indent="-463550" eaLnBrk="0" hangingPunct="0">
              <a:lnSpc>
                <a:spcPct val="125000"/>
              </a:lnSpc>
              <a:spcBef>
                <a:spcPct val="50000"/>
              </a:spcBef>
            </a:pPr>
            <a:endParaRPr lang="en-US" dirty="0"/>
          </a:p>
          <a:p>
            <a:pPr marL="463550" indent="-463550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b="1" dirty="0"/>
              <a:t>2.</a:t>
            </a:r>
            <a:r>
              <a:rPr lang="en-US" dirty="0"/>
              <a:t> Explain why the triangles are similar, then find </a:t>
            </a:r>
            <a:r>
              <a:rPr lang="en-US" i="1" dirty="0"/>
              <a:t>BE</a:t>
            </a:r>
            <a:r>
              <a:rPr lang="en-US" dirty="0"/>
              <a:t> and </a:t>
            </a:r>
            <a:r>
              <a:rPr lang="en-US" i="1" dirty="0"/>
              <a:t>CD</a:t>
            </a:r>
            <a:r>
              <a:rPr lang="en-US" dirty="0"/>
              <a:t>.</a:t>
            </a:r>
            <a:r>
              <a:rPr lang="en-US" sz="800" dirty="0">
                <a:latin typeface="Arial" charset="0"/>
              </a:rPr>
              <a:t> </a:t>
            </a:r>
          </a:p>
          <a:p>
            <a:pPr marL="463550" indent="-463550" eaLnBrk="0" hangingPunct="0">
              <a:spcBef>
                <a:spcPct val="50000"/>
              </a:spcBef>
            </a:pPr>
            <a:endParaRPr lang="en-US" sz="800" dirty="0">
              <a:latin typeface="Arial" charset="0"/>
            </a:endParaRPr>
          </a:p>
        </p:txBody>
      </p:sp>
      <p:pic>
        <p:nvPicPr>
          <p:cNvPr id="17428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971800"/>
            <a:ext cx="21812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" name="Rectangle 6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0" name="Diagram 9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8962" name="Object 2"/>
          <p:cNvGraphicFramePr>
            <a:graphicFrameLocks noChangeAspect="1"/>
          </p:cNvGraphicFramePr>
          <p:nvPr/>
        </p:nvGraphicFramePr>
        <p:xfrm>
          <a:off x="3505200" y="381000"/>
          <a:ext cx="2895600" cy="1869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72" name="Equation" r:id="rId8" imgW="609480" imgH="393480" progId="Equation.3">
                  <p:embed/>
                </p:oleObj>
              </mc:Choice>
              <mc:Fallback>
                <p:oleObj name="Equation" r:id="rId8" imgW="6094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81000"/>
                        <a:ext cx="2895600" cy="18698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4191000" y="838200"/>
            <a:ext cx="2209800" cy="1600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3657600" y="914400"/>
            <a:ext cx="1600200" cy="1447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2209800" y="2362200"/>
          <a:ext cx="1831975" cy="1349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73" name="Equation" r:id="rId10" imgW="241200" imgH="177480" progId="Equation.3">
                  <p:embed/>
                </p:oleObj>
              </mc:Choice>
              <mc:Fallback>
                <p:oleObj name="Equation" r:id="rId10" imgW="24120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362200"/>
                        <a:ext cx="1831975" cy="13498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6172200" y="2362200"/>
          <a:ext cx="2590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74" name="Equation" r:id="rId12" imgW="355320" imgH="177480" progId="Equation.3">
                  <p:embed/>
                </p:oleObj>
              </mc:Choice>
              <mc:Fallback>
                <p:oleObj name="Equation" r:id="rId12" imgW="3553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362200"/>
                        <a:ext cx="259080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"/>
          <p:cNvGraphicFramePr>
            <a:graphicFrameLocks noChangeAspect="1"/>
          </p:cNvGraphicFramePr>
          <p:nvPr/>
        </p:nvGraphicFramePr>
        <p:xfrm>
          <a:off x="4495800" y="2895600"/>
          <a:ext cx="6032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75" name="Equation" r:id="rId14" imgW="126720" imgH="101520" progId="Equation.3">
                  <p:embed/>
                </p:oleObj>
              </mc:Choice>
              <mc:Fallback>
                <p:oleObj name="Equation" r:id="rId14" imgW="126720" imgH="1015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895600"/>
                        <a:ext cx="6032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2971800" y="4038600"/>
          <a:ext cx="472440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76" name="Equation" r:id="rId16" imgW="622080" imgH="177480" progId="Equation.3">
                  <p:embed/>
                </p:oleObj>
              </mc:Choice>
              <mc:Fallback>
                <p:oleObj name="Equation" r:id="rId16" imgW="62208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038600"/>
                        <a:ext cx="4724400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2362200" y="1371600"/>
            <a:ext cx="8382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1095828"/>
            <a:ext cx="685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43200" y="4267200"/>
            <a:ext cx="41148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3048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we worked with shapes that were the same size and shape, we called them CONGRUENT.</a:t>
            </a:r>
            <a:endParaRPr lang="en-US" dirty="0"/>
          </a:p>
        </p:txBody>
      </p:sp>
      <p:sp>
        <p:nvSpPr>
          <p:cNvPr id="10" name="Isosceles Triangle 9"/>
          <p:cNvSpPr/>
          <p:nvPr/>
        </p:nvSpPr>
        <p:spPr>
          <a:xfrm>
            <a:off x="2286000" y="2133600"/>
            <a:ext cx="16002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1828800"/>
            <a:ext cx="352982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3429000"/>
            <a:ext cx="33054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3429000"/>
            <a:ext cx="324128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>
            <a:off x="5791200" y="2133600"/>
            <a:ext cx="16002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800" y="1828800"/>
            <a:ext cx="352982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91400" y="3429000"/>
            <a:ext cx="33054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3429000"/>
            <a:ext cx="344966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743200" y="4178300"/>
          <a:ext cx="4205514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8" imgW="965160" imgH="177480" progId="Equation.3">
                  <p:embed/>
                </p:oleObj>
              </mc:Choice>
              <mc:Fallback>
                <p:oleObj name="Equation" r:id="rId8" imgW="96516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178300"/>
                        <a:ext cx="4205514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676400" y="10668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2 shapes are congruent, they are the same SIZE and the same SHAPE .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0" grpId="0" animBg="1"/>
      <p:bldP spid="5" grpId="0"/>
      <p:bldP spid="10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4780</TotalTime>
  <Words>3280</Words>
  <Application>Microsoft Office PowerPoint</Application>
  <PresentationFormat>On-screen Show (4:3)</PresentationFormat>
  <Paragraphs>1420</Paragraphs>
  <Slides>79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2" baseType="lpstr">
      <vt:lpstr>Office Theme</vt:lpstr>
      <vt:lpstr>Equation</vt:lpstr>
      <vt:lpstr>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Bolan</dc:creator>
  <cp:lastModifiedBy>USER</cp:lastModifiedBy>
  <cp:revision>137</cp:revision>
  <dcterms:created xsi:type="dcterms:W3CDTF">2006-08-16T00:00:00Z</dcterms:created>
  <dcterms:modified xsi:type="dcterms:W3CDTF">2012-12-19T20:13:18Z</dcterms:modified>
</cp:coreProperties>
</file>