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ppt" ContentType="application/vnd.ms-powerpoint"/>
  <Default Extension="pptx" ContentType="application/vnd.openxmlformats-officedocument.presentationml.presentation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64"/>
  </p:notesMasterIdLst>
  <p:sldIdLst>
    <p:sldId id="256" r:id="rId5"/>
    <p:sldId id="342" r:id="rId6"/>
    <p:sldId id="343" r:id="rId7"/>
    <p:sldId id="339" r:id="rId8"/>
    <p:sldId id="341" r:id="rId9"/>
    <p:sldId id="340" r:id="rId10"/>
    <p:sldId id="335" r:id="rId11"/>
    <p:sldId id="336" r:id="rId12"/>
    <p:sldId id="337" r:id="rId13"/>
    <p:sldId id="338" r:id="rId14"/>
    <p:sldId id="374" r:id="rId15"/>
    <p:sldId id="375" r:id="rId16"/>
    <p:sldId id="376" r:id="rId17"/>
    <p:sldId id="345" r:id="rId18"/>
    <p:sldId id="347" r:id="rId19"/>
    <p:sldId id="346" r:id="rId20"/>
    <p:sldId id="435" r:id="rId21"/>
    <p:sldId id="349" r:id="rId22"/>
    <p:sldId id="261" r:id="rId23"/>
    <p:sldId id="351" r:id="rId24"/>
    <p:sldId id="383" r:id="rId25"/>
    <p:sldId id="384" r:id="rId26"/>
    <p:sldId id="439" r:id="rId27"/>
    <p:sldId id="385" r:id="rId28"/>
    <p:sldId id="387" r:id="rId29"/>
    <p:sldId id="442" r:id="rId30"/>
    <p:sldId id="391" r:id="rId31"/>
    <p:sldId id="392" r:id="rId32"/>
    <p:sldId id="393" r:id="rId33"/>
    <p:sldId id="394" r:id="rId34"/>
    <p:sldId id="400" r:id="rId35"/>
    <p:sldId id="395" r:id="rId36"/>
    <p:sldId id="397" r:id="rId37"/>
    <p:sldId id="398" r:id="rId38"/>
    <p:sldId id="399" r:id="rId39"/>
    <p:sldId id="388" r:id="rId40"/>
    <p:sldId id="389" r:id="rId41"/>
    <p:sldId id="390" r:id="rId42"/>
    <p:sldId id="402" r:id="rId43"/>
    <p:sldId id="403" r:id="rId44"/>
    <p:sldId id="404" r:id="rId45"/>
    <p:sldId id="353" r:id="rId46"/>
    <p:sldId id="264" r:id="rId47"/>
    <p:sldId id="412" r:id="rId48"/>
    <p:sldId id="413" r:id="rId49"/>
    <p:sldId id="414" r:id="rId50"/>
    <p:sldId id="418" r:id="rId51"/>
    <p:sldId id="416" r:id="rId52"/>
    <p:sldId id="417" r:id="rId53"/>
    <p:sldId id="423" r:id="rId54"/>
    <p:sldId id="424" r:id="rId55"/>
    <p:sldId id="265" r:id="rId56"/>
    <p:sldId id="266" r:id="rId57"/>
    <p:sldId id="257" r:id="rId58"/>
    <p:sldId id="297" r:id="rId59"/>
    <p:sldId id="298" r:id="rId60"/>
    <p:sldId id="301" r:id="rId61"/>
    <p:sldId id="302" r:id="rId62"/>
    <p:sldId id="304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00"/>
    <a:srgbClr val="FF99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39" autoAdjust="0"/>
    <p:restoredTop sz="94660"/>
  </p:normalViewPr>
  <p:slideViewPr>
    <p:cSldViewPr>
      <p:cViewPr varScale="1">
        <p:scale>
          <a:sx n="73" d="100"/>
          <a:sy n="7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0.xml"/><Relationship Id="rId3" Type="http://schemas.openxmlformats.org/officeDocument/2006/relationships/slide" Target="../slides/slide11.xml"/><Relationship Id="rId7" Type="http://schemas.openxmlformats.org/officeDocument/2006/relationships/slide" Target="../slides/slide43.xml"/><Relationship Id="rId2" Type="http://schemas.openxmlformats.org/officeDocument/2006/relationships/slide" Target="../slides/slide4.xml"/><Relationship Id="rId1" Type="http://schemas.openxmlformats.org/officeDocument/2006/relationships/slide" Target="../slides/slide2.xml"/><Relationship Id="rId6" Type="http://schemas.openxmlformats.org/officeDocument/2006/relationships/slide" Target="../slides/slide53.xml"/><Relationship Id="rId5" Type="http://schemas.openxmlformats.org/officeDocument/2006/relationships/slide" Target="../slides/slide25.xml"/><Relationship Id="rId10" Type="http://schemas.openxmlformats.org/officeDocument/2006/relationships/slide" Target="../slides/slide54.xml"/><Relationship Id="rId4" Type="http://schemas.openxmlformats.org/officeDocument/2006/relationships/slide" Target="../slides/slide19.xml"/><Relationship Id="rId9" Type="http://schemas.openxmlformats.org/officeDocument/2006/relationships/slide" Target="../slides/slide5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644C03-0677-433C-BDBF-65D62E0D3EE6}" type="doc">
      <dgm:prSet loTypeId="urn:microsoft.com/office/officeart/2005/8/layout/list1" loCatId="list" qsTypeId="urn:microsoft.com/office/officeart/2005/8/quickstyle/3d4" qsCatId="3D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C28D5FC6-2A6C-4DDB-8DD7-167019E8424D}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  <a:hlinkClick xmlns:r="http://schemas.openxmlformats.org/officeDocument/2006/relationships" r:id="rId1" action="ppaction://hlinksldjump"/>
            </a:rPr>
            <a:t>Introduction</a:t>
          </a:r>
          <a:endParaRPr lang="en-US" sz="1800" b="1" dirty="0">
            <a:latin typeface="Comic Sans MS" pitchFamily="66" charset="0"/>
          </a:endParaRPr>
        </a:p>
      </dgm:t>
    </dgm:pt>
    <dgm:pt modelId="{1D70DC0F-AEEC-40EC-9B36-25B4ED4A44D9}" type="parTrans" cxnId="{CB6575D6-2587-4868-9A74-84F049676211}">
      <dgm:prSet/>
      <dgm:spPr/>
      <dgm:t>
        <a:bodyPr/>
        <a:lstStyle/>
        <a:p>
          <a:endParaRPr lang="en-US" sz="1800" b="1"/>
        </a:p>
      </dgm:t>
    </dgm:pt>
    <dgm:pt modelId="{157FC7B2-2199-4CAE-97CB-77B11F91C9C0}" type="sibTrans" cxnId="{CB6575D6-2587-4868-9A74-84F049676211}">
      <dgm:prSet/>
      <dgm:spPr/>
      <dgm:t>
        <a:bodyPr/>
        <a:lstStyle/>
        <a:p>
          <a:endParaRPr lang="en-US" sz="1800" b="1"/>
        </a:p>
      </dgm:t>
    </dgm:pt>
    <dgm:pt modelId="{C7F1BA11-B100-46A3-99C0-09DA3E14055B}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  <a:hlinkClick xmlns:r="http://schemas.openxmlformats.org/officeDocument/2006/relationships" r:id="rId2" action="ppaction://hlinksldjump"/>
            </a:rPr>
            <a:t>Graphing Quadratics</a:t>
          </a:r>
          <a:endParaRPr lang="en-US" sz="1800" b="1" dirty="0">
            <a:latin typeface="Comic Sans MS" pitchFamily="66" charset="0"/>
          </a:endParaRPr>
        </a:p>
      </dgm:t>
    </dgm:pt>
    <dgm:pt modelId="{EE96479B-60D0-455C-A16F-D34D163003A3}" type="parTrans" cxnId="{37F9DC45-577D-482C-963C-F9F67D58CA96}">
      <dgm:prSet/>
      <dgm:spPr/>
      <dgm:t>
        <a:bodyPr/>
        <a:lstStyle/>
        <a:p>
          <a:endParaRPr lang="en-US" sz="1800" b="1"/>
        </a:p>
      </dgm:t>
    </dgm:pt>
    <dgm:pt modelId="{B377DE72-69B5-4E4E-AE48-2E2394073B11}" type="sibTrans" cxnId="{37F9DC45-577D-482C-963C-F9F67D58CA96}">
      <dgm:prSet/>
      <dgm:spPr/>
      <dgm:t>
        <a:bodyPr/>
        <a:lstStyle/>
        <a:p>
          <a:endParaRPr lang="en-US" sz="1800" b="1"/>
        </a:p>
      </dgm:t>
    </dgm:pt>
    <dgm:pt modelId="{A99B873D-C0F5-4826-A061-2161071D8FED}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  <a:hlinkClick xmlns:r="http://schemas.openxmlformats.org/officeDocument/2006/relationships" r:id="rId3" action="ppaction://hlinksldjump"/>
            </a:rPr>
            <a:t>Solve by Factoring</a:t>
          </a:r>
          <a:endParaRPr lang="en-US" sz="1800" b="1" dirty="0">
            <a:latin typeface="Comic Sans MS" pitchFamily="66" charset="0"/>
          </a:endParaRPr>
        </a:p>
      </dgm:t>
    </dgm:pt>
    <dgm:pt modelId="{1DDBFE42-927C-4BB3-A0BC-60C0A84A00B9}" type="parTrans" cxnId="{5DC9E338-92F9-4A12-8295-73105F728E8B}">
      <dgm:prSet/>
      <dgm:spPr/>
      <dgm:t>
        <a:bodyPr/>
        <a:lstStyle/>
        <a:p>
          <a:endParaRPr lang="en-US" sz="1800" b="1"/>
        </a:p>
      </dgm:t>
    </dgm:pt>
    <dgm:pt modelId="{119343F9-2B44-4033-8D7D-3FE0081ABFAC}" type="sibTrans" cxnId="{5DC9E338-92F9-4A12-8295-73105F728E8B}">
      <dgm:prSet/>
      <dgm:spPr/>
      <dgm:t>
        <a:bodyPr/>
        <a:lstStyle/>
        <a:p>
          <a:endParaRPr lang="en-US" sz="1800" b="1"/>
        </a:p>
      </dgm:t>
    </dgm:pt>
    <dgm:pt modelId="{47998FB0-AA05-4DC9-8B32-684E7F8AE3E6}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  <a:hlinkClick xmlns:r="http://schemas.openxmlformats.org/officeDocument/2006/relationships" r:id="rId4" action="ppaction://hlinksldjump"/>
            </a:rPr>
            <a:t>Solve by Square Root</a:t>
          </a:r>
          <a:endParaRPr lang="en-US" sz="1800" b="1" dirty="0">
            <a:latin typeface="Comic Sans MS" pitchFamily="66" charset="0"/>
          </a:endParaRPr>
        </a:p>
      </dgm:t>
    </dgm:pt>
    <dgm:pt modelId="{B303CDA0-26B1-4BBB-89A2-09807240DD4D}" type="parTrans" cxnId="{4DD4744A-FC56-4F88-9E78-534146912F3D}">
      <dgm:prSet/>
      <dgm:spPr/>
      <dgm:t>
        <a:bodyPr/>
        <a:lstStyle/>
        <a:p>
          <a:endParaRPr lang="en-US" sz="1800" b="1"/>
        </a:p>
      </dgm:t>
    </dgm:pt>
    <dgm:pt modelId="{72073901-481A-4695-BC6F-13DCEBF2B8E2}" type="sibTrans" cxnId="{4DD4744A-FC56-4F88-9E78-534146912F3D}">
      <dgm:prSet/>
      <dgm:spPr/>
      <dgm:t>
        <a:bodyPr/>
        <a:lstStyle/>
        <a:p>
          <a:endParaRPr lang="en-US" sz="1800" b="1"/>
        </a:p>
      </dgm:t>
    </dgm:pt>
    <dgm:pt modelId="{7B51C042-C0ED-4AD7-ADA6-C03A4BCF9F0A}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  <a:hlinkClick xmlns:r="http://schemas.openxmlformats.org/officeDocument/2006/relationships" r:id="rId5" action="ppaction://hlinksldjump"/>
            </a:rPr>
            <a:t>Complex Numbers</a:t>
          </a:r>
          <a:endParaRPr lang="en-US" sz="1800" b="1" dirty="0">
            <a:latin typeface="Comic Sans MS" pitchFamily="66" charset="0"/>
          </a:endParaRPr>
        </a:p>
      </dgm:t>
    </dgm:pt>
    <dgm:pt modelId="{955BF762-569E-4247-96B6-13FF371E6179}" type="parTrans" cxnId="{A41C24A7-F5DB-4364-AADE-BD3493352BEE}">
      <dgm:prSet/>
      <dgm:spPr/>
      <dgm:t>
        <a:bodyPr/>
        <a:lstStyle/>
        <a:p>
          <a:endParaRPr lang="en-US" sz="1800" b="1"/>
        </a:p>
      </dgm:t>
    </dgm:pt>
    <dgm:pt modelId="{874405F6-1B57-4699-9910-629416C7F47D}" type="sibTrans" cxnId="{A41C24A7-F5DB-4364-AADE-BD3493352BEE}">
      <dgm:prSet/>
      <dgm:spPr/>
      <dgm:t>
        <a:bodyPr/>
        <a:lstStyle/>
        <a:p>
          <a:endParaRPr lang="en-US" sz="1800" b="1"/>
        </a:p>
      </dgm:t>
    </dgm:pt>
    <dgm:pt modelId="{A866E706-DCCD-4CC4-8CE9-A78124B1F4BA}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  <a:hlinkClick xmlns:r="http://schemas.openxmlformats.org/officeDocument/2006/relationships" r:id="rId6" action="ppaction://hlinksldjump"/>
            </a:rPr>
            <a:t>Completing the Square</a:t>
          </a:r>
          <a:endParaRPr lang="en-US" sz="1800" b="1" dirty="0">
            <a:latin typeface="Comic Sans MS" pitchFamily="66" charset="0"/>
          </a:endParaRPr>
        </a:p>
      </dgm:t>
    </dgm:pt>
    <dgm:pt modelId="{19300C2D-14FB-45F2-B99F-2A316559EE7B}" type="parTrans" cxnId="{74F2217E-E39C-4918-B6D7-C4FB2BB386B8}">
      <dgm:prSet/>
      <dgm:spPr/>
      <dgm:t>
        <a:bodyPr/>
        <a:lstStyle/>
        <a:p>
          <a:endParaRPr lang="en-US" sz="1800" b="1"/>
        </a:p>
      </dgm:t>
    </dgm:pt>
    <dgm:pt modelId="{E57544CA-DF9B-4218-A52E-59AC24A42E70}" type="sibTrans" cxnId="{74F2217E-E39C-4918-B6D7-C4FB2BB386B8}">
      <dgm:prSet/>
      <dgm:spPr/>
      <dgm:t>
        <a:bodyPr/>
        <a:lstStyle/>
        <a:p>
          <a:endParaRPr lang="en-US" sz="1800" b="1"/>
        </a:p>
      </dgm:t>
    </dgm:pt>
    <dgm:pt modelId="{57D308D8-946D-40A6-BC6A-D803BC67A858}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  <a:hlinkClick xmlns:r="http://schemas.openxmlformats.org/officeDocument/2006/relationships" r:id="rId7" action="ppaction://hlinksldjump"/>
            </a:rPr>
            <a:t>Quadratic Formula</a:t>
          </a:r>
          <a:r>
            <a:rPr lang="en-US" sz="1800" b="1" dirty="0" smtClean="0">
              <a:latin typeface="Comic Sans MS" pitchFamily="66" charset="0"/>
            </a:rPr>
            <a:t> </a:t>
          </a:r>
          <a:r>
            <a:rPr lang="en-US" sz="1200" b="1" dirty="0" smtClean="0">
              <a:latin typeface="Comic Sans MS" pitchFamily="66" charset="0"/>
              <a:hlinkClick xmlns:r="http://schemas.openxmlformats.org/officeDocument/2006/relationships" r:id="rId8" action="ppaction://hlinksldjump"/>
            </a:rPr>
            <a:t>(</a:t>
          </a:r>
          <a:r>
            <a:rPr lang="en-US" sz="1200" b="1" dirty="0" err="1" smtClean="0">
              <a:latin typeface="Comic Sans MS" pitchFamily="66" charset="0"/>
              <a:hlinkClick xmlns:r="http://schemas.openxmlformats.org/officeDocument/2006/relationships" r:id="rId8" action="ppaction://hlinksldjump"/>
            </a:rPr>
            <a:t>graphtheory</a:t>
          </a:r>
          <a:r>
            <a:rPr lang="en-US" sz="1200" b="1" dirty="0" smtClean="0">
              <a:latin typeface="Comic Sans MS" pitchFamily="66" charset="0"/>
              <a:hlinkClick xmlns:r="http://schemas.openxmlformats.org/officeDocument/2006/relationships" r:id="rId8" action="ppaction://hlinksldjump"/>
            </a:rPr>
            <a:t>)</a:t>
          </a:r>
          <a:endParaRPr lang="en-US" sz="1200" b="1" dirty="0">
            <a:latin typeface="Comic Sans MS" pitchFamily="66" charset="0"/>
          </a:endParaRPr>
        </a:p>
      </dgm:t>
    </dgm:pt>
    <dgm:pt modelId="{8012B897-52FD-4DDF-BF08-82FACC3664E9}" type="parTrans" cxnId="{B6702F7B-4E35-444D-9807-E27B979627AF}">
      <dgm:prSet/>
      <dgm:spPr/>
      <dgm:t>
        <a:bodyPr/>
        <a:lstStyle/>
        <a:p>
          <a:endParaRPr lang="en-US" sz="1800" b="1"/>
        </a:p>
      </dgm:t>
    </dgm:pt>
    <dgm:pt modelId="{A82FE986-FDA5-4466-BB98-5ED2BDDA2A66}" type="sibTrans" cxnId="{B6702F7B-4E35-444D-9807-E27B979627AF}">
      <dgm:prSet/>
      <dgm:spPr/>
      <dgm:t>
        <a:bodyPr/>
        <a:lstStyle/>
        <a:p>
          <a:endParaRPr lang="en-US" sz="1800" b="1"/>
        </a:p>
      </dgm:t>
    </dgm:pt>
    <dgm:pt modelId="{807FD5EB-ACBF-4EA5-823D-4CC99420DF8D}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  <a:hlinkClick xmlns:r="http://schemas.openxmlformats.org/officeDocument/2006/relationships" r:id="rId9" action="ppaction://hlinksldjump"/>
            </a:rPr>
            <a:t>Quadratic Inequalities</a:t>
          </a:r>
          <a:endParaRPr lang="en-US" sz="1800" b="1" dirty="0">
            <a:latin typeface="Comic Sans MS" pitchFamily="66" charset="0"/>
          </a:endParaRPr>
        </a:p>
      </dgm:t>
    </dgm:pt>
    <dgm:pt modelId="{0CE15A14-1D32-4F64-91CD-876B428D0AF0}" type="parTrans" cxnId="{F831CE26-6F78-43D1-BE15-78345C5B1C8C}">
      <dgm:prSet/>
      <dgm:spPr/>
      <dgm:t>
        <a:bodyPr/>
        <a:lstStyle/>
        <a:p>
          <a:endParaRPr lang="en-US" sz="1800" b="1"/>
        </a:p>
      </dgm:t>
    </dgm:pt>
    <dgm:pt modelId="{9E11E54D-7729-4DF7-9994-D16952AFC569}" type="sibTrans" cxnId="{F831CE26-6F78-43D1-BE15-78345C5B1C8C}">
      <dgm:prSet/>
      <dgm:spPr/>
      <dgm:t>
        <a:bodyPr/>
        <a:lstStyle/>
        <a:p>
          <a:endParaRPr lang="en-US" sz="1800" b="1"/>
        </a:p>
      </dgm:t>
    </dgm:pt>
    <dgm:pt modelId="{9A5AE193-B969-4ABB-A91B-24E6617F5DE6}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  <a:hlinkClick xmlns:r="http://schemas.openxmlformats.org/officeDocument/2006/relationships" r:id="rId6" action="ppaction://hlinksldjump"/>
            </a:rPr>
            <a:t>Modeling</a:t>
          </a:r>
          <a:endParaRPr lang="en-US" sz="1800" b="1" dirty="0">
            <a:latin typeface="Comic Sans MS" pitchFamily="66" charset="0"/>
          </a:endParaRPr>
        </a:p>
      </dgm:t>
    </dgm:pt>
    <dgm:pt modelId="{A0E0283D-DD34-4417-A165-94F5B0269150}" type="parTrans" cxnId="{D673F661-FB6E-4641-910A-F745219CC5EB}">
      <dgm:prSet/>
      <dgm:spPr/>
      <dgm:t>
        <a:bodyPr/>
        <a:lstStyle/>
        <a:p>
          <a:endParaRPr lang="en-US" sz="1800" b="1"/>
        </a:p>
      </dgm:t>
    </dgm:pt>
    <dgm:pt modelId="{4AA87755-B397-48FB-86AF-7E223CADCB08}" type="sibTrans" cxnId="{D673F661-FB6E-4641-910A-F745219CC5EB}">
      <dgm:prSet/>
      <dgm:spPr/>
      <dgm:t>
        <a:bodyPr/>
        <a:lstStyle/>
        <a:p>
          <a:endParaRPr lang="en-US" sz="1800" b="1"/>
        </a:p>
      </dgm:t>
    </dgm:pt>
    <dgm:pt modelId="{8C84F6BD-2332-447E-9741-71638DC907DB}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  <a:hlinkClick xmlns:r="http://schemas.openxmlformats.org/officeDocument/2006/relationships" r:id="rId10" action="ppaction://hlinksldjump"/>
            </a:rPr>
            <a:t>Appendix</a:t>
          </a:r>
          <a:endParaRPr lang="en-US" sz="1800" b="1" dirty="0">
            <a:latin typeface="Comic Sans MS" pitchFamily="66" charset="0"/>
          </a:endParaRPr>
        </a:p>
      </dgm:t>
    </dgm:pt>
    <dgm:pt modelId="{743A5FA2-178C-4BD6-A05C-1727C38F0448}" type="parTrans" cxnId="{100F8F26-A26C-41B8-86DC-8C98E17B4B24}">
      <dgm:prSet/>
      <dgm:spPr/>
      <dgm:t>
        <a:bodyPr/>
        <a:lstStyle/>
        <a:p>
          <a:endParaRPr lang="en-US" sz="1800" b="1"/>
        </a:p>
      </dgm:t>
    </dgm:pt>
    <dgm:pt modelId="{6D49E0B6-9AEB-4E5B-B391-E9177B89AD41}" type="sibTrans" cxnId="{100F8F26-A26C-41B8-86DC-8C98E17B4B24}">
      <dgm:prSet/>
      <dgm:spPr/>
      <dgm:t>
        <a:bodyPr/>
        <a:lstStyle/>
        <a:p>
          <a:endParaRPr lang="en-US" sz="1800" b="1"/>
        </a:p>
      </dgm:t>
    </dgm:pt>
    <dgm:pt modelId="{A0BB442D-794C-424A-A794-FBD7DE01475E}" type="pres">
      <dgm:prSet presAssocID="{E0644C03-0677-433C-BDBF-65D62E0D3EE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28424A9-A453-457D-A902-8B51EFFA769E}" type="pres">
      <dgm:prSet presAssocID="{C28D5FC6-2A6C-4DDB-8DD7-167019E8424D}" presName="parentLin" presStyleCnt="0"/>
      <dgm:spPr/>
      <dgm:t>
        <a:bodyPr/>
        <a:lstStyle/>
        <a:p>
          <a:endParaRPr lang="en-US"/>
        </a:p>
      </dgm:t>
    </dgm:pt>
    <dgm:pt modelId="{8DA502AE-72C0-44F4-A47F-DCBF8EF93F5C}" type="pres">
      <dgm:prSet presAssocID="{C28D5FC6-2A6C-4DDB-8DD7-167019E8424D}" presName="parentLeftMargin" presStyleLbl="node1" presStyleIdx="0" presStyleCnt="10"/>
      <dgm:spPr/>
      <dgm:t>
        <a:bodyPr/>
        <a:lstStyle/>
        <a:p>
          <a:endParaRPr lang="en-US"/>
        </a:p>
      </dgm:t>
    </dgm:pt>
    <dgm:pt modelId="{D641786A-F4DD-4271-A630-503D15852668}" type="pres">
      <dgm:prSet presAssocID="{C28D5FC6-2A6C-4DDB-8DD7-167019E8424D}" presName="parentText" presStyleLbl="node1" presStyleIdx="0" presStyleCnt="10" custLinFactX="-2012" custLinFactNeighborX="-100000" custLinFactNeighborY="-251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55DA4D-DBE6-4025-B803-2BF3B95DC785}" type="pres">
      <dgm:prSet presAssocID="{C28D5FC6-2A6C-4DDB-8DD7-167019E8424D}" presName="negativeSpace" presStyleCnt="0"/>
      <dgm:spPr/>
      <dgm:t>
        <a:bodyPr/>
        <a:lstStyle/>
        <a:p>
          <a:endParaRPr lang="en-US"/>
        </a:p>
      </dgm:t>
    </dgm:pt>
    <dgm:pt modelId="{A2361580-2DEB-4EAB-999C-5866A6403D22}" type="pres">
      <dgm:prSet presAssocID="{C28D5FC6-2A6C-4DDB-8DD7-167019E8424D}" presName="childText" presStyleLbl="conFgAcc1" presStyleIdx="0" presStyleCnt="10" custScaleX="1409" custScaleY="42883" custLinFactY="-9911" custLinFactNeighborX="281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876D9B-8698-44B4-B3DE-2DDF79EBF6E6}" type="pres">
      <dgm:prSet presAssocID="{157FC7B2-2199-4CAE-97CB-77B11F91C9C0}" presName="spaceBetweenRectangles" presStyleCnt="0"/>
      <dgm:spPr/>
      <dgm:t>
        <a:bodyPr/>
        <a:lstStyle/>
        <a:p>
          <a:endParaRPr lang="en-US"/>
        </a:p>
      </dgm:t>
    </dgm:pt>
    <dgm:pt modelId="{F56FBBF4-1E52-424B-983F-C3BC7BB4B8F5}" type="pres">
      <dgm:prSet presAssocID="{C7F1BA11-B100-46A3-99C0-09DA3E14055B}" presName="parentLin" presStyleCnt="0"/>
      <dgm:spPr/>
      <dgm:t>
        <a:bodyPr/>
        <a:lstStyle/>
        <a:p>
          <a:endParaRPr lang="en-US"/>
        </a:p>
      </dgm:t>
    </dgm:pt>
    <dgm:pt modelId="{480D3249-4FD6-4F91-BDA9-7ACAAEEDE643}" type="pres">
      <dgm:prSet presAssocID="{C7F1BA11-B100-46A3-99C0-09DA3E14055B}" presName="parentLeftMargin" presStyleLbl="node1" presStyleIdx="0" presStyleCnt="10"/>
      <dgm:spPr/>
      <dgm:t>
        <a:bodyPr/>
        <a:lstStyle/>
        <a:p>
          <a:endParaRPr lang="en-US"/>
        </a:p>
      </dgm:t>
    </dgm:pt>
    <dgm:pt modelId="{0E3381A3-F469-4ABD-A7BD-C17732B4715D}" type="pres">
      <dgm:prSet presAssocID="{C7F1BA11-B100-46A3-99C0-09DA3E14055B}" presName="parentText" presStyleLbl="node1" presStyleIdx="1" presStyleCnt="10" custLinFactX="-2012" custLinFactNeighborX="-100000" custLinFactNeighborY="-251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A22EDA-8952-4D7F-A73C-4F500126017C}" type="pres">
      <dgm:prSet presAssocID="{C7F1BA11-B100-46A3-99C0-09DA3E14055B}" presName="negativeSpace" presStyleCnt="0"/>
      <dgm:spPr/>
      <dgm:t>
        <a:bodyPr/>
        <a:lstStyle/>
        <a:p>
          <a:endParaRPr lang="en-US"/>
        </a:p>
      </dgm:t>
    </dgm:pt>
    <dgm:pt modelId="{BDB035CF-B345-42E1-9020-E0C2F8BA37E0}" type="pres">
      <dgm:prSet presAssocID="{C7F1BA11-B100-46A3-99C0-09DA3E14055B}" presName="childText" presStyleLbl="conFgAcc1" presStyleIdx="1" presStyleCnt="10" custScaleX="1409" custScaleY="42883" custLinFactY="-9911" custLinFactNeighborX="281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796066-F77A-4499-8CA5-A78E0EC9EFA1}" type="pres">
      <dgm:prSet presAssocID="{B377DE72-69B5-4E4E-AE48-2E2394073B11}" presName="spaceBetweenRectangles" presStyleCnt="0"/>
      <dgm:spPr/>
      <dgm:t>
        <a:bodyPr/>
        <a:lstStyle/>
        <a:p>
          <a:endParaRPr lang="en-US"/>
        </a:p>
      </dgm:t>
    </dgm:pt>
    <dgm:pt modelId="{517AD2DD-6F20-4935-98D9-307C402D97A3}" type="pres">
      <dgm:prSet presAssocID="{A99B873D-C0F5-4826-A061-2161071D8FED}" presName="parentLin" presStyleCnt="0"/>
      <dgm:spPr/>
      <dgm:t>
        <a:bodyPr/>
        <a:lstStyle/>
        <a:p>
          <a:endParaRPr lang="en-US"/>
        </a:p>
      </dgm:t>
    </dgm:pt>
    <dgm:pt modelId="{2877C822-431D-4A0C-BCC1-FA82C5A468AE}" type="pres">
      <dgm:prSet presAssocID="{A99B873D-C0F5-4826-A061-2161071D8FED}" presName="parentLeftMargin" presStyleLbl="node1" presStyleIdx="1" presStyleCnt="10"/>
      <dgm:spPr/>
      <dgm:t>
        <a:bodyPr/>
        <a:lstStyle/>
        <a:p>
          <a:endParaRPr lang="en-US"/>
        </a:p>
      </dgm:t>
    </dgm:pt>
    <dgm:pt modelId="{C432ADEB-0AC7-431D-8725-8FF47F152BAC}" type="pres">
      <dgm:prSet presAssocID="{A99B873D-C0F5-4826-A061-2161071D8FED}" presName="parentText" presStyleLbl="node1" presStyleIdx="2" presStyleCnt="10" custLinFactX="-2012" custLinFactNeighborX="-100000" custLinFactNeighborY="-251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B53BAB-6D97-4EE1-8114-17CAFC1D930F}" type="pres">
      <dgm:prSet presAssocID="{A99B873D-C0F5-4826-A061-2161071D8FED}" presName="negativeSpace" presStyleCnt="0"/>
      <dgm:spPr/>
      <dgm:t>
        <a:bodyPr/>
        <a:lstStyle/>
        <a:p>
          <a:endParaRPr lang="en-US"/>
        </a:p>
      </dgm:t>
    </dgm:pt>
    <dgm:pt modelId="{0326941B-BFF1-49E7-90A0-6E69A3C39079}" type="pres">
      <dgm:prSet presAssocID="{A99B873D-C0F5-4826-A061-2161071D8FED}" presName="childText" presStyleLbl="conFgAcc1" presStyleIdx="2" presStyleCnt="10" custScaleX="1409" custScaleY="42883" custLinFactY="-9911" custLinFactNeighborX="281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60592E-C987-4761-B4A6-1B56EFE38DDF}" type="pres">
      <dgm:prSet presAssocID="{119343F9-2B44-4033-8D7D-3FE0081ABFAC}" presName="spaceBetweenRectangles" presStyleCnt="0"/>
      <dgm:spPr/>
      <dgm:t>
        <a:bodyPr/>
        <a:lstStyle/>
        <a:p>
          <a:endParaRPr lang="en-US"/>
        </a:p>
      </dgm:t>
    </dgm:pt>
    <dgm:pt modelId="{03376F42-B3CD-44D5-8352-9BDFB0F04973}" type="pres">
      <dgm:prSet presAssocID="{47998FB0-AA05-4DC9-8B32-684E7F8AE3E6}" presName="parentLin" presStyleCnt="0"/>
      <dgm:spPr/>
      <dgm:t>
        <a:bodyPr/>
        <a:lstStyle/>
        <a:p>
          <a:endParaRPr lang="en-US"/>
        </a:p>
      </dgm:t>
    </dgm:pt>
    <dgm:pt modelId="{5B6AAA00-7D26-4456-B574-A7CA94CEAF0B}" type="pres">
      <dgm:prSet presAssocID="{47998FB0-AA05-4DC9-8B32-684E7F8AE3E6}" presName="parentLeftMargin" presStyleLbl="node1" presStyleIdx="2" presStyleCnt="10"/>
      <dgm:spPr/>
      <dgm:t>
        <a:bodyPr/>
        <a:lstStyle/>
        <a:p>
          <a:endParaRPr lang="en-US"/>
        </a:p>
      </dgm:t>
    </dgm:pt>
    <dgm:pt modelId="{2F751DB0-988F-46B7-8A8E-A57F331C3A3D}" type="pres">
      <dgm:prSet presAssocID="{47998FB0-AA05-4DC9-8B32-684E7F8AE3E6}" presName="parentText" presStyleLbl="node1" presStyleIdx="3" presStyleCnt="10" custLinFactX="-2012" custLinFactNeighborX="-100000" custLinFactNeighborY="-251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334A43-FE48-4CE3-9641-7466AF2BDA92}" type="pres">
      <dgm:prSet presAssocID="{47998FB0-AA05-4DC9-8B32-684E7F8AE3E6}" presName="negativeSpace" presStyleCnt="0"/>
      <dgm:spPr/>
      <dgm:t>
        <a:bodyPr/>
        <a:lstStyle/>
        <a:p>
          <a:endParaRPr lang="en-US"/>
        </a:p>
      </dgm:t>
    </dgm:pt>
    <dgm:pt modelId="{A51B1E76-52AC-4855-B58A-BB6C92CE95D0}" type="pres">
      <dgm:prSet presAssocID="{47998FB0-AA05-4DC9-8B32-684E7F8AE3E6}" presName="childText" presStyleLbl="conFgAcc1" presStyleIdx="3" presStyleCnt="10" custScaleX="1409" custScaleY="42883" custLinFactY="-9911" custLinFactNeighborX="281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59DD94-EDC6-4A28-B68C-D0F74B7A328F}" type="pres">
      <dgm:prSet presAssocID="{72073901-481A-4695-BC6F-13DCEBF2B8E2}" presName="spaceBetweenRectangles" presStyleCnt="0"/>
      <dgm:spPr/>
      <dgm:t>
        <a:bodyPr/>
        <a:lstStyle/>
        <a:p>
          <a:endParaRPr lang="en-US"/>
        </a:p>
      </dgm:t>
    </dgm:pt>
    <dgm:pt modelId="{FF61CB71-2BCA-4F27-A303-71130DCCD621}" type="pres">
      <dgm:prSet presAssocID="{7B51C042-C0ED-4AD7-ADA6-C03A4BCF9F0A}" presName="parentLin" presStyleCnt="0"/>
      <dgm:spPr/>
      <dgm:t>
        <a:bodyPr/>
        <a:lstStyle/>
        <a:p>
          <a:endParaRPr lang="en-US"/>
        </a:p>
      </dgm:t>
    </dgm:pt>
    <dgm:pt modelId="{60AE2898-3E5B-4DCF-B20F-0EC16BC210DB}" type="pres">
      <dgm:prSet presAssocID="{7B51C042-C0ED-4AD7-ADA6-C03A4BCF9F0A}" presName="parentLeftMargin" presStyleLbl="node1" presStyleIdx="3" presStyleCnt="10"/>
      <dgm:spPr/>
      <dgm:t>
        <a:bodyPr/>
        <a:lstStyle/>
        <a:p>
          <a:endParaRPr lang="en-US"/>
        </a:p>
      </dgm:t>
    </dgm:pt>
    <dgm:pt modelId="{36D1FE0F-735D-47F2-A2CA-77216E74902D}" type="pres">
      <dgm:prSet presAssocID="{7B51C042-C0ED-4AD7-ADA6-C03A4BCF9F0A}" presName="parentText" presStyleLbl="node1" presStyleIdx="4" presStyleCnt="10" custLinFactX="-2012" custLinFactNeighborX="-100000" custLinFactNeighborY="-251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C22C2C-F1D2-4BB1-AA6C-971088DDE086}" type="pres">
      <dgm:prSet presAssocID="{7B51C042-C0ED-4AD7-ADA6-C03A4BCF9F0A}" presName="negativeSpace" presStyleCnt="0"/>
      <dgm:spPr/>
      <dgm:t>
        <a:bodyPr/>
        <a:lstStyle/>
        <a:p>
          <a:endParaRPr lang="en-US"/>
        </a:p>
      </dgm:t>
    </dgm:pt>
    <dgm:pt modelId="{F4F245F9-AF10-403D-8D72-DD47A7C5CE8D}" type="pres">
      <dgm:prSet presAssocID="{7B51C042-C0ED-4AD7-ADA6-C03A4BCF9F0A}" presName="childText" presStyleLbl="conFgAcc1" presStyleIdx="4" presStyleCnt="10" custScaleX="1409" custScaleY="42883" custLinFactY="-9911" custLinFactNeighborX="281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01D33B-D089-4BE3-8310-08D470F6F594}" type="pres">
      <dgm:prSet presAssocID="{874405F6-1B57-4699-9910-629416C7F47D}" presName="spaceBetweenRectangles" presStyleCnt="0"/>
      <dgm:spPr/>
      <dgm:t>
        <a:bodyPr/>
        <a:lstStyle/>
        <a:p>
          <a:endParaRPr lang="en-US"/>
        </a:p>
      </dgm:t>
    </dgm:pt>
    <dgm:pt modelId="{29D99AB1-209E-4D75-9281-2192CBBA87B5}" type="pres">
      <dgm:prSet presAssocID="{A866E706-DCCD-4CC4-8CE9-A78124B1F4BA}" presName="parentLin" presStyleCnt="0"/>
      <dgm:spPr/>
      <dgm:t>
        <a:bodyPr/>
        <a:lstStyle/>
        <a:p>
          <a:endParaRPr lang="en-US"/>
        </a:p>
      </dgm:t>
    </dgm:pt>
    <dgm:pt modelId="{6E64298B-0CCE-40CC-A7E0-2E31A1A2E883}" type="pres">
      <dgm:prSet presAssocID="{A866E706-DCCD-4CC4-8CE9-A78124B1F4BA}" presName="parentLeftMargin" presStyleLbl="node1" presStyleIdx="4" presStyleCnt="10"/>
      <dgm:spPr/>
      <dgm:t>
        <a:bodyPr/>
        <a:lstStyle/>
        <a:p>
          <a:endParaRPr lang="en-US"/>
        </a:p>
      </dgm:t>
    </dgm:pt>
    <dgm:pt modelId="{34FE3F27-A893-4758-9A40-E35960B27045}" type="pres">
      <dgm:prSet presAssocID="{A866E706-DCCD-4CC4-8CE9-A78124B1F4BA}" presName="parentText" presStyleLbl="node1" presStyleIdx="5" presStyleCnt="10" custLinFactX="-2012" custLinFactNeighborX="-100000" custLinFactNeighborY="-251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9EE87C-D961-4597-B68A-4FAB4CD73325}" type="pres">
      <dgm:prSet presAssocID="{A866E706-DCCD-4CC4-8CE9-A78124B1F4BA}" presName="negativeSpace" presStyleCnt="0"/>
      <dgm:spPr/>
      <dgm:t>
        <a:bodyPr/>
        <a:lstStyle/>
        <a:p>
          <a:endParaRPr lang="en-US"/>
        </a:p>
      </dgm:t>
    </dgm:pt>
    <dgm:pt modelId="{A340C384-64F1-4365-9BCA-62A990999AED}" type="pres">
      <dgm:prSet presAssocID="{A866E706-DCCD-4CC4-8CE9-A78124B1F4BA}" presName="childText" presStyleLbl="conFgAcc1" presStyleIdx="5" presStyleCnt="10" custScaleX="1409" custScaleY="42883" custLinFactY="-9911" custLinFactNeighborX="281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D3BA89-2442-4E35-B91D-73396327EF38}" type="pres">
      <dgm:prSet presAssocID="{E57544CA-DF9B-4218-A52E-59AC24A42E70}" presName="spaceBetweenRectangles" presStyleCnt="0"/>
      <dgm:spPr/>
      <dgm:t>
        <a:bodyPr/>
        <a:lstStyle/>
        <a:p>
          <a:endParaRPr lang="en-US"/>
        </a:p>
      </dgm:t>
    </dgm:pt>
    <dgm:pt modelId="{C23EC229-DD14-4715-95D4-06A219950D31}" type="pres">
      <dgm:prSet presAssocID="{57D308D8-946D-40A6-BC6A-D803BC67A858}" presName="parentLin" presStyleCnt="0"/>
      <dgm:spPr/>
      <dgm:t>
        <a:bodyPr/>
        <a:lstStyle/>
        <a:p>
          <a:endParaRPr lang="en-US"/>
        </a:p>
      </dgm:t>
    </dgm:pt>
    <dgm:pt modelId="{5754BA66-C9DE-4E30-B07A-B46885D4A090}" type="pres">
      <dgm:prSet presAssocID="{57D308D8-946D-40A6-BC6A-D803BC67A858}" presName="parentLeftMargin" presStyleLbl="node1" presStyleIdx="5" presStyleCnt="10"/>
      <dgm:spPr/>
      <dgm:t>
        <a:bodyPr/>
        <a:lstStyle/>
        <a:p>
          <a:endParaRPr lang="en-US"/>
        </a:p>
      </dgm:t>
    </dgm:pt>
    <dgm:pt modelId="{A344B703-664D-41C4-A049-6302518A7349}" type="pres">
      <dgm:prSet presAssocID="{57D308D8-946D-40A6-BC6A-D803BC67A858}" presName="parentText" presStyleLbl="node1" presStyleIdx="6" presStyleCnt="10" custLinFactX="-2012" custLinFactNeighborX="-100000" custLinFactNeighborY="-251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32524E-64B1-4666-8D78-29DF321E4282}" type="pres">
      <dgm:prSet presAssocID="{57D308D8-946D-40A6-BC6A-D803BC67A858}" presName="negativeSpace" presStyleCnt="0"/>
      <dgm:spPr/>
      <dgm:t>
        <a:bodyPr/>
        <a:lstStyle/>
        <a:p>
          <a:endParaRPr lang="en-US"/>
        </a:p>
      </dgm:t>
    </dgm:pt>
    <dgm:pt modelId="{C57A3EB4-924D-4278-888E-AD99DBAC2E82}" type="pres">
      <dgm:prSet presAssocID="{57D308D8-946D-40A6-BC6A-D803BC67A858}" presName="childText" presStyleLbl="conFgAcc1" presStyleIdx="6" presStyleCnt="10" custScaleX="1409" custScaleY="42883" custLinFactY="-9911" custLinFactNeighborX="281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7F69FE-0478-484B-ABFE-BF4EACC12F0B}" type="pres">
      <dgm:prSet presAssocID="{A82FE986-FDA5-4466-BB98-5ED2BDDA2A66}" presName="spaceBetweenRectangles" presStyleCnt="0"/>
      <dgm:spPr/>
      <dgm:t>
        <a:bodyPr/>
        <a:lstStyle/>
        <a:p>
          <a:endParaRPr lang="en-US"/>
        </a:p>
      </dgm:t>
    </dgm:pt>
    <dgm:pt modelId="{09A2F4FA-5616-44CD-94CD-136E94529DC4}" type="pres">
      <dgm:prSet presAssocID="{807FD5EB-ACBF-4EA5-823D-4CC99420DF8D}" presName="parentLin" presStyleCnt="0"/>
      <dgm:spPr/>
      <dgm:t>
        <a:bodyPr/>
        <a:lstStyle/>
        <a:p>
          <a:endParaRPr lang="en-US"/>
        </a:p>
      </dgm:t>
    </dgm:pt>
    <dgm:pt modelId="{741C43FE-3CBE-4DF6-AB22-540611F9831C}" type="pres">
      <dgm:prSet presAssocID="{807FD5EB-ACBF-4EA5-823D-4CC99420DF8D}" presName="parentLeftMargin" presStyleLbl="node1" presStyleIdx="6" presStyleCnt="10"/>
      <dgm:spPr/>
      <dgm:t>
        <a:bodyPr/>
        <a:lstStyle/>
        <a:p>
          <a:endParaRPr lang="en-US"/>
        </a:p>
      </dgm:t>
    </dgm:pt>
    <dgm:pt modelId="{F731D084-41E7-4F96-BF54-AEFCF2E854C8}" type="pres">
      <dgm:prSet presAssocID="{807FD5EB-ACBF-4EA5-823D-4CC99420DF8D}" presName="parentText" presStyleLbl="node1" presStyleIdx="7" presStyleCnt="10" custLinFactX="-2012" custLinFactNeighborX="-100000" custLinFactNeighborY="-251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FB622F-9C89-4820-B96A-E8DB34EB96F7}" type="pres">
      <dgm:prSet presAssocID="{807FD5EB-ACBF-4EA5-823D-4CC99420DF8D}" presName="negativeSpace" presStyleCnt="0"/>
      <dgm:spPr/>
      <dgm:t>
        <a:bodyPr/>
        <a:lstStyle/>
        <a:p>
          <a:endParaRPr lang="en-US"/>
        </a:p>
      </dgm:t>
    </dgm:pt>
    <dgm:pt modelId="{50A9AB69-393C-41D8-9E16-B206BE0D4321}" type="pres">
      <dgm:prSet presAssocID="{807FD5EB-ACBF-4EA5-823D-4CC99420DF8D}" presName="childText" presStyleLbl="conFgAcc1" presStyleIdx="7" presStyleCnt="10" custScaleX="1409" custScaleY="42883" custLinFactY="-9911" custLinFactNeighborX="281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F32544-E807-4193-A1E4-17D5F8BE0C4C}" type="pres">
      <dgm:prSet presAssocID="{9E11E54D-7729-4DF7-9994-D16952AFC569}" presName="spaceBetweenRectangles" presStyleCnt="0"/>
      <dgm:spPr/>
      <dgm:t>
        <a:bodyPr/>
        <a:lstStyle/>
        <a:p>
          <a:endParaRPr lang="en-US"/>
        </a:p>
      </dgm:t>
    </dgm:pt>
    <dgm:pt modelId="{06A66645-3F9D-416F-95AC-F489AF1CE6FA}" type="pres">
      <dgm:prSet presAssocID="{9A5AE193-B969-4ABB-A91B-24E6617F5DE6}" presName="parentLin" presStyleCnt="0"/>
      <dgm:spPr/>
      <dgm:t>
        <a:bodyPr/>
        <a:lstStyle/>
        <a:p>
          <a:endParaRPr lang="en-US"/>
        </a:p>
      </dgm:t>
    </dgm:pt>
    <dgm:pt modelId="{886DBB79-BC1D-40A6-A051-8DBF92B1060A}" type="pres">
      <dgm:prSet presAssocID="{9A5AE193-B969-4ABB-A91B-24E6617F5DE6}" presName="parentLeftMargin" presStyleLbl="node1" presStyleIdx="7" presStyleCnt="10"/>
      <dgm:spPr/>
      <dgm:t>
        <a:bodyPr/>
        <a:lstStyle/>
        <a:p>
          <a:endParaRPr lang="en-US"/>
        </a:p>
      </dgm:t>
    </dgm:pt>
    <dgm:pt modelId="{5560E82F-56EB-4991-A889-8A01A05CACB4}" type="pres">
      <dgm:prSet presAssocID="{9A5AE193-B969-4ABB-A91B-24E6617F5DE6}" presName="parentText" presStyleLbl="node1" presStyleIdx="8" presStyleCnt="10" custLinFactX="-2012" custLinFactNeighborX="-100000" custLinFactNeighborY="-251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A2C0A6-EA6B-4F6C-AA7F-98FBD122AB42}" type="pres">
      <dgm:prSet presAssocID="{9A5AE193-B969-4ABB-A91B-24E6617F5DE6}" presName="negativeSpace" presStyleCnt="0"/>
      <dgm:spPr/>
      <dgm:t>
        <a:bodyPr/>
        <a:lstStyle/>
        <a:p>
          <a:endParaRPr lang="en-US"/>
        </a:p>
      </dgm:t>
    </dgm:pt>
    <dgm:pt modelId="{37F2F6D6-F7F6-498A-B7F8-C25399DD0F9B}" type="pres">
      <dgm:prSet presAssocID="{9A5AE193-B969-4ABB-A91B-24E6617F5DE6}" presName="childText" presStyleLbl="conFgAcc1" presStyleIdx="8" presStyleCnt="10" custScaleX="1409" custScaleY="42883" custLinFactY="-9911" custLinFactNeighborX="2816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D293EF-1D07-486C-9DF5-9F4AEAFC63A2}" type="pres">
      <dgm:prSet presAssocID="{4AA87755-B397-48FB-86AF-7E223CADCB08}" presName="spaceBetweenRectangles" presStyleCnt="0"/>
      <dgm:spPr/>
      <dgm:t>
        <a:bodyPr/>
        <a:lstStyle/>
        <a:p>
          <a:endParaRPr lang="en-US"/>
        </a:p>
      </dgm:t>
    </dgm:pt>
    <dgm:pt modelId="{48A67F40-B70B-4285-B2E3-CFF4655FE68F}" type="pres">
      <dgm:prSet presAssocID="{8C84F6BD-2332-447E-9741-71638DC907DB}" presName="parentLin" presStyleCnt="0"/>
      <dgm:spPr/>
      <dgm:t>
        <a:bodyPr/>
        <a:lstStyle/>
        <a:p>
          <a:endParaRPr lang="en-US"/>
        </a:p>
      </dgm:t>
    </dgm:pt>
    <dgm:pt modelId="{7D30391E-98EB-4BF5-A099-FB57FD50DFA6}" type="pres">
      <dgm:prSet presAssocID="{8C84F6BD-2332-447E-9741-71638DC907DB}" presName="parentLeftMargin" presStyleLbl="node1" presStyleIdx="8" presStyleCnt="10"/>
      <dgm:spPr/>
      <dgm:t>
        <a:bodyPr/>
        <a:lstStyle/>
        <a:p>
          <a:endParaRPr lang="en-US"/>
        </a:p>
      </dgm:t>
    </dgm:pt>
    <dgm:pt modelId="{6C502B74-53CA-486B-9A1C-F57FACD79AA4}" type="pres">
      <dgm:prSet presAssocID="{8C84F6BD-2332-447E-9741-71638DC907DB}" presName="parentText" presStyleLbl="node1" presStyleIdx="9" presStyleCnt="10" custLinFactX="-2012" custLinFactNeighborX="-100000" custLinFactNeighborY="-2517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9F7AC9-ECFA-4C58-9D39-570F4AA5B54B}" type="pres">
      <dgm:prSet presAssocID="{8C84F6BD-2332-447E-9741-71638DC907DB}" presName="negativeSpace" presStyleCnt="0"/>
      <dgm:spPr/>
      <dgm:t>
        <a:bodyPr/>
        <a:lstStyle/>
        <a:p>
          <a:endParaRPr lang="en-US"/>
        </a:p>
      </dgm:t>
    </dgm:pt>
    <dgm:pt modelId="{B28154C8-828A-44E3-8DFE-824989DA0B29}" type="pres">
      <dgm:prSet presAssocID="{8C84F6BD-2332-447E-9741-71638DC907DB}" presName="childText" presStyleLbl="conFgAcc1" presStyleIdx="9" presStyleCnt="10" custScaleX="1409" custScaleY="42883" custLinFactNeighborX="2816" custLinFactNeighborY="-535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E5B410-1DBB-4559-8DC7-0BF6610977DD}" type="presOf" srcId="{807FD5EB-ACBF-4EA5-823D-4CC99420DF8D}" destId="{741C43FE-3CBE-4DF6-AB22-540611F9831C}" srcOrd="0" destOrd="0" presId="urn:microsoft.com/office/officeart/2005/8/layout/list1"/>
    <dgm:cxn modelId="{C65B8ADC-0367-4E7D-8A98-889DC7B4DD25}" type="presOf" srcId="{C7F1BA11-B100-46A3-99C0-09DA3E14055B}" destId="{0E3381A3-F469-4ABD-A7BD-C17732B4715D}" srcOrd="1" destOrd="0" presId="urn:microsoft.com/office/officeart/2005/8/layout/list1"/>
    <dgm:cxn modelId="{BE7EB20B-B961-4A93-AA14-9D32131FC2A7}" type="presOf" srcId="{47998FB0-AA05-4DC9-8B32-684E7F8AE3E6}" destId="{2F751DB0-988F-46B7-8A8E-A57F331C3A3D}" srcOrd="1" destOrd="0" presId="urn:microsoft.com/office/officeart/2005/8/layout/list1"/>
    <dgm:cxn modelId="{74F2217E-E39C-4918-B6D7-C4FB2BB386B8}" srcId="{E0644C03-0677-433C-BDBF-65D62E0D3EE6}" destId="{A866E706-DCCD-4CC4-8CE9-A78124B1F4BA}" srcOrd="5" destOrd="0" parTransId="{19300C2D-14FB-45F2-B99F-2A316559EE7B}" sibTransId="{E57544CA-DF9B-4218-A52E-59AC24A42E70}"/>
    <dgm:cxn modelId="{B47FC13C-67C6-433F-8BAC-41076C59D101}" type="presOf" srcId="{47998FB0-AA05-4DC9-8B32-684E7F8AE3E6}" destId="{5B6AAA00-7D26-4456-B574-A7CA94CEAF0B}" srcOrd="0" destOrd="0" presId="urn:microsoft.com/office/officeart/2005/8/layout/list1"/>
    <dgm:cxn modelId="{A2989CF0-2245-4206-8EB1-6195C041BEEB}" type="presOf" srcId="{9A5AE193-B969-4ABB-A91B-24E6617F5DE6}" destId="{5560E82F-56EB-4991-A889-8A01A05CACB4}" srcOrd="1" destOrd="0" presId="urn:microsoft.com/office/officeart/2005/8/layout/list1"/>
    <dgm:cxn modelId="{4DD4744A-FC56-4F88-9E78-534146912F3D}" srcId="{E0644C03-0677-433C-BDBF-65D62E0D3EE6}" destId="{47998FB0-AA05-4DC9-8B32-684E7F8AE3E6}" srcOrd="3" destOrd="0" parTransId="{B303CDA0-26B1-4BBB-89A2-09807240DD4D}" sibTransId="{72073901-481A-4695-BC6F-13DCEBF2B8E2}"/>
    <dgm:cxn modelId="{417094E1-91F7-4718-86C6-8AF7A7E84D61}" type="presOf" srcId="{7B51C042-C0ED-4AD7-ADA6-C03A4BCF9F0A}" destId="{60AE2898-3E5B-4DCF-B20F-0EC16BC210DB}" srcOrd="0" destOrd="0" presId="urn:microsoft.com/office/officeart/2005/8/layout/list1"/>
    <dgm:cxn modelId="{B6702F7B-4E35-444D-9807-E27B979627AF}" srcId="{E0644C03-0677-433C-BDBF-65D62E0D3EE6}" destId="{57D308D8-946D-40A6-BC6A-D803BC67A858}" srcOrd="6" destOrd="0" parTransId="{8012B897-52FD-4DDF-BF08-82FACC3664E9}" sibTransId="{A82FE986-FDA5-4466-BB98-5ED2BDDA2A66}"/>
    <dgm:cxn modelId="{CB725E76-B34B-4FF1-A9D6-D4EF55F813A5}" type="presOf" srcId="{8C84F6BD-2332-447E-9741-71638DC907DB}" destId="{6C502B74-53CA-486B-9A1C-F57FACD79AA4}" srcOrd="1" destOrd="0" presId="urn:microsoft.com/office/officeart/2005/8/layout/list1"/>
    <dgm:cxn modelId="{7F07CD0F-CCCD-4213-BC43-0F49FEB82F38}" type="presOf" srcId="{57D308D8-946D-40A6-BC6A-D803BC67A858}" destId="{A344B703-664D-41C4-A049-6302518A7349}" srcOrd="1" destOrd="0" presId="urn:microsoft.com/office/officeart/2005/8/layout/list1"/>
    <dgm:cxn modelId="{B8CFEA79-B23D-479F-BBBB-C7B0A03437F1}" type="presOf" srcId="{807FD5EB-ACBF-4EA5-823D-4CC99420DF8D}" destId="{F731D084-41E7-4F96-BF54-AEFCF2E854C8}" srcOrd="1" destOrd="0" presId="urn:microsoft.com/office/officeart/2005/8/layout/list1"/>
    <dgm:cxn modelId="{8F67282E-C0F6-4D2C-9AEF-DA8A59CB998F}" type="presOf" srcId="{57D308D8-946D-40A6-BC6A-D803BC67A858}" destId="{5754BA66-C9DE-4E30-B07A-B46885D4A090}" srcOrd="0" destOrd="0" presId="urn:microsoft.com/office/officeart/2005/8/layout/list1"/>
    <dgm:cxn modelId="{4A9EFA98-525E-41AE-8DD9-63AE1E81FC1B}" type="presOf" srcId="{A866E706-DCCD-4CC4-8CE9-A78124B1F4BA}" destId="{6E64298B-0CCE-40CC-A7E0-2E31A1A2E883}" srcOrd="0" destOrd="0" presId="urn:microsoft.com/office/officeart/2005/8/layout/list1"/>
    <dgm:cxn modelId="{55DB7EF2-4583-4D7D-9334-6B4FD926459B}" type="presOf" srcId="{A99B873D-C0F5-4826-A061-2161071D8FED}" destId="{2877C822-431D-4A0C-BCC1-FA82C5A468AE}" srcOrd="0" destOrd="0" presId="urn:microsoft.com/office/officeart/2005/8/layout/list1"/>
    <dgm:cxn modelId="{B0E62F8E-C6F1-4C0F-9977-E78E16A5FFD4}" type="presOf" srcId="{A866E706-DCCD-4CC4-8CE9-A78124B1F4BA}" destId="{34FE3F27-A893-4758-9A40-E35960B27045}" srcOrd="1" destOrd="0" presId="urn:microsoft.com/office/officeart/2005/8/layout/list1"/>
    <dgm:cxn modelId="{2D41B23F-E409-4D76-9DF6-96A23EEFF91A}" type="presOf" srcId="{A99B873D-C0F5-4826-A061-2161071D8FED}" destId="{C432ADEB-0AC7-431D-8725-8FF47F152BAC}" srcOrd="1" destOrd="0" presId="urn:microsoft.com/office/officeart/2005/8/layout/list1"/>
    <dgm:cxn modelId="{A4A876AE-407B-4789-9704-B2ED565FB313}" type="presOf" srcId="{C28D5FC6-2A6C-4DDB-8DD7-167019E8424D}" destId="{D641786A-F4DD-4271-A630-503D15852668}" srcOrd="1" destOrd="0" presId="urn:microsoft.com/office/officeart/2005/8/layout/list1"/>
    <dgm:cxn modelId="{100F8F26-A26C-41B8-86DC-8C98E17B4B24}" srcId="{E0644C03-0677-433C-BDBF-65D62E0D3EE6}" destId="{8C84F6BD-2332-447E-9741-71638DC907DB}" srcOrd="9" destOrd="0" parTransId="{743A5FA2-178C-4BD6-A05C-1727C38F0448}" sibTransId="{6D49E0B6-9AEB-4E5B-B391-E9177B89AD41}"/>
    <dgm:cxn modelId="{37F9DC45-577D-482C-963C-F9F67D58CA96}" srcId="{E0644C03-0677-433C-BDBF-65D62E0D3EE6}" destId="{C7F1BA11-B100-46A3-99C0-09DA3E14055B}" srcOrd="1" destOrd="0" parTransId="{EE96479B-60D0-455C-A16F-D34D163003A3}" sibTransId="{B377DE72-69B5-4E4E-AE48-2E2394073B11}"/>
    <dgm:cxn modelId="{CB6575D6-2587-4868-9A74-84F049676211}" srcId="{E0644C03-0677-433C-BDBF-65D62E0D3EE6}" destId="{C28D5FC6-2A6C-4DDB-8DD7-167019E8424D}" srcOrd="0" destOrd="0" parTransId="{1D70DC0F-AEEC-40EC-9B36-25B4ED4A44D9}" sibTransId="{157FC7B2-2199-4CAE-97CB-77B11F91C9C0}"/>
    <dgm:cxn modelId="{C7AC64C1-8121-45FF-88BB-A96882E6ED52}" type="presOf" srcId="{C7F1BA11-B100-46A3-99C0-09DA3E14055B}" destId="{480D3249-4FD6-4F91-BDA9-7ACAAEEDE643}" srcOrd="0" destOrd="0" presId="urn:microsoft.com/office/officeart/2005/8/layout/list1"/>
    <dgm:cxn modelId="{D673F661-FB6E-4641-910A-F745219CC5EB}" srcId="{E0644C03-0677-433C-BDBF-65D62E0D3EE6}" destId="{9A5AE193-B969-4ABB-A91B-24E6617F5DE6}" srcOrd="8" destOrd="0" parTransId="{A0E0283D-DD34-4417-A165-94F5B0269150}" sibTransId="{4AA87755-B397-48FB-86AF-7E223CADCB08}"/>
    <dgm:cxn modelId="{880E3A9B-6178-4063-AC5D-D082984FCCBB}" type="presOf" srcId="{E0644C03-0677-433C-BDBF-65D62E0D3EE6}" destId="{A0BB442D-794C-424A-A794-FBD7DE01475E}" srcOrd="0" destOrd="0" presId="urn:microsoft.com/office/officeart/2005/8/layout/list1"/>
    <dgm:cxn modelId="{C4608823-5D97-4FF4-B23C-3A3D217988B3}" type="presOf" srcId="{9A5AE193-B969-4ABB-A91B-24E6617F5DE6}" destId="{886DBB79-BC1D-40A6-A051-8DBF92B1060A}" srcOrd="0" destOrd="0" presId="urn:microsoft.com/office/officeart/2005/8/layout/list1"/>
    <dgm:cxn modelId="{5DC9E338-92F9-4A12-8295-73105F728E8B}" srcId="{E0644C03-0677-433C-BDBF-65D62E0D3EE6}" destId="{A99B873D-C0F5-4826-A061-2161071D8FED}" srcOrd="2" destOrd="0" parTransId="{1DDBFE42-927C-4BB3-A0BC-60C0A84A00B9}" sibTransId="{119343F9-2B44-4033-8D7D-3FE0081ABFAC}"/>
    <dgm:cxn modelId="{A41C24A7-F5DB-4364-AADE-BD3493352BEE}" srcId="{E0644C03-0677-433C-BDBF-65D62E0D3EE6}" destId="{7B51C042-C0ED-4AD7-ADA6-C03A4BCF9F0A}" srcOrd="4" destOrd="0" parTransId="{955BF762-569E-4247-96B6-13FF371E6179}" sibTransId="{874405F6-1B57-4699-9910-629416C7F47D}"/>
    <dgm:cxn modelId="{F831CE26-6F78-43D1-BE15-78345C5B1C8C}" srcId="{E0644C03-0677-433C-BDBF-65D62E0D3EE6}" destId="{807FD5EB-ACBF-4EA5-823D-4CC99420DF8D}" srcOrd="7" destOrd="0" parTransId="{0CE15A14-1D32-4F64-91CD-876B428D0AF0}" sibTransId="{9E11E54D-7729-4DF7-9994-D16952AFC569}"/>
    <dgm:cxn modelId="{D576EB68-E106-482A-A063-2D1882255482}" type="presOf" srcId="{8C84F6BD-2332-447E-9741-71638DC907DB}" destId="{7D30391E-98EB-4BF5-A099-FB57FD50DFA6}" srcOrd="0" destOrd="0" presId="urn:microsoft.com/office/officeart/2005/8/layout/list1"/>
    <dgm:cxn modelId="{3ED53209-91C8-4A42-84FB-3CBDE1333B1B}" type="presOf" srcId="{C28D5FC6-2A6C-4DDB-8DD7-167019E8424D}" destId="{8DA502AE-72C0-44F4-A47F-DCBF8EF93F5C}" srcOrd="0" destOrd="0" presId="urn:microsoft.com/office/officeart/2005/8/layout/list1"/>
    <dgm:cxn modelId="{3B133194-0F2C-44C6-A4D4-F4E265788811}" type="presOf" srcId="{7B51C042-C0ED-4AD7-ADA6-C03A4BCF9F0A}" destId="{36D1FE0F-735D-47F2-A2CA-77216E74902D}" srcOrd="1" destOrd="0" presId="urn:microsoft.com/office/officeart/2005/8/layout/list1"/>
    <dgm:cxn modelId="{5661C8CA-C1B6-4D4A-AA7F-9892916492DA}" type="presParOf" srcId="{A0BB442D-794C-424A-A794-FBD7DE01475E}" destId="{328424A9-A453-457D-A902-8B51EFFA769E}" srcOrd="0" destOrd="0" presId="urn:microsoft.com/office/officeart/2005/8/layout/list1"/>
    <dgm:cxn modelId="{8DE5150D-2D5B-45DB-AB04-3614E14332F5}" type="presParOf" srcId="{328424A9-A453-457D-A902-8B51EFFA769E}" destId="{8DA502AE-72C0-44F4-A47F-DCBF8EF93F5C}" srcOrd="0" destOrd="0" presId="urn:microsoft.com/office/officeart/2005/8/layout/list1"/>
    <dgm:cxn modelId="{4A23F26F-1870-40F6-A7BC-AB19C6701E48}" type="presParOf" srcId="{328424A9-A453-457D-A902-8B51EFFA769E}" destId="{D641786A-F4DD-4271-A630-503D15852668}" srcOrd="1" destOrd="0" presId="urn:microsoft.com/office/officeart/2005/8/layout/list1"/>
    <dgm:cxn modelId="{EA66D6AB-95D3-4477-90BD-83204D0689DC}" type="presParOf" srcId="{A0BB442D-794C-424A-A794-FBD7DE01475E}" destId="{E455DA4D-DBE6-4025-B803-2BF3B95DC785}" srcOrd="1" destOrd="0" presId="urn:microsoft.com/office/officeart/2005/8/layout/list1"/>
    <dgm:cxn modelId="{5E125DE6-7E22-4A14-B676-900441E1E671}" type="presParOf" srcId="{A0BB442D-794C-424A-A794-FBD7DE01475E}" destId="{A2361580-2DEB-4EAB-999C-5866A6403D22}" srcOrd="2" destOrd="0" presId="urn:microsoft.com/office/officeart/2005/8/layout/list1"/>
    <dgm:cxn modelId="{3576C721-18B4-443C-97E5-D97941775C4F}" type="presParOf" srcId="{A0BB442D-794C-424A-A794-FBD7DE01475E}" destId="{2F876D9B-8698-44B4-B3DE-2DDF79EBF6E6}" srcOrd="3" destOrd="0" presId="urn:microsoft.com/office/officeart/2005/8/layout/list1"/>
    <dgm:cxn modelId="{4CB72ED6-D989-4754-BE95-140DFD76BFE8}" type="presParOf" srcId="{A0BB442D-794C-424A-A794-FBD7DE01475E}" destId="{F56FBBF4-1E52-424B-983F-C3BC7BB4B8F5}" srcOrd="4" destOrd="0" presId="urn:microsoft.com/office/officeart/2005/8/layout/list1"/>
    <dgm:cxn modelId="{C198CC56-6C3F-4BE6-9AF6-C27A4D5FAAEF}" type="presParOf" srcId="{F56FBBF4-1E52-424B-983F-C3BC7BB4B8F5}" destId="{480D3249-4FD6-4F91-BDA9-7ACAAEEDE643}" srcOrd="0" destOrd="0" presId="urn:microsoft.com/office/officeart/2005/8/layout/list1"/>
    <dgm:cxn modelId="{A2221FB5-958B-4D09-BED3-A96296948D1B}" type="presParOf" srcId="{F56FBBF4-1E52-424B-983F-C3BC7BB4B8F5}" destId="{0E3381A3-F469-4ABD-A7BD-C17732B4715D}" srcOrd="1" destOrd="0" presId="urn:microsoft.com/office/officeart/2005/8/layout/list1"/>
    <dgm:cxn modelId="{DB3D7AC5-ED73-4A0D-9DDC-58C85E3C982E}" type="presParOf" srcId="{A0BB442D-794C-424A-A794-FBD7DE01475E}" destId="{1EA22EDA-8952-4D7F-A73C-4F500126017C}" srcOrd="5" destOrd="0" presId="urn:microsoft.com/office/officeart/2005/8/layout/list1"/>
    <dgm:cxn modelId="{7A25B7C3-3869-4D53-82C6-AD0CC6B2A71E}" type="presParOf" srcId="{A0BB442D-794C-424A-A794-FBD7DE01475E}" destId="{BDB035CF-B345-42E1-9020-E0C2F8BA37E0}" srcOrd="6" destOrd="0" presId="urn:microsoft.com/office/officeart/2005/8/layout/list1"/>
    <dgm:cxn modelId="{AE0D6E70-323B-477B-8C15-6B68D9E654A7}" type="presParOf" srcId="{A0BB442D-794C-424A-A794-FBD7DE01475E}" destId="{AB796066-F77A-4499-8CA5-A78E0EC9EFA1}" srcOrd="7" destOrd="0" presId="urn:microsoft.com/office/officeart/2005/8/layout/list1"/>
    <dgm:cxn modelId="{EA747DB5-DA50-4C25-A41D-8AD92C1CDB29}" type="presParOf" srcId="{A0BB442D-794C-424A-A794-FBD7DE01475E}" destId="{517AD2DD-6F20-4935-98D9-307C402D97A3}" srcOrd="8" destOrd="0" presId="urn:microsoft.com/office/officeart/2005/8/layout/list1"/>
    <dgm:cxn modelId="{D8918C27-D836-41AA-9D9F-B82B989C9D47}" type="presParOf" srcId="{517AD2DD-6F20-4935-98D9-307C402D97A3}" destId="{2877C822-431D-4A0C-BCC1-FA82C5A468AE}" srcOrd="0" destOrd="0" presId="urn:microsoft.com/office/officeart/2005/8/layout/list1"/>
    <dgm:cxn modelId="{5B225EC3-0EA2-42EA-BBD3-36925762B05E}" type="presParOf" srcId="{517AD2DD-6F20-4935-98D9-307C402D97A3}" destId="{C432ADEB-0AC7-431D-8725-8FF47F152BAC}" srcOrd="1" destOrd="0" presId="urn:microsoft.com/office/officeart/2005/8/layout/list1"/>
    <dgm:cxn modelId="{D5EBDB1F-7574-477F-8D40-58C2DF9FDCB3}" type="presParOf" srcId="{A0BB442D-794C-424A-A794-FBD7DE01475E}" destId="{13B53BAB-6D97-4EE1-8114-17CAFC1D930F}" srcOrd="9" destOrd="0" presId="urn:microsoft.com/office/officeart/2005/8/layout/list1"/>
    <dgm:cxn modelId="{F0AF724B-D189-466B-BE5A-43CAE3FFE192}" type="presParOf" srcId="{A0BB442D-794C-424A-A794-FBD7DE01475E}" destId="{0326941B-BFF1-49E7-90A0-6E69A3C39079}" srcOrd="10" destOrd="0" presId="urn:microsoft.com/office/officeart/2005/8/layout/list1"/>
    <dgm:cxn modelId="{2BB0A501-2C0F-40E2-AE14-10F8745A2C9D}" type="presParOf" srcId="{A0BB442D-794C-424A-A794-FBD7DE01475E}" destId="{5D60592E-C987-4761-B4A6-1B56EFE38DDF}" srcOrd="11" destOrd="0" presId="urn:microsoft.com/office/officeart/2005/8/layout/list1"/>
    <dgm:cxn modelId="{1F79320E-6B7A-4272-8D9D-19163D201506}" type="presParOf" srcId="{A0BB442D-794C-424A-A794-FBD7DE01475E}" destId="{03376F42-B3CD-44D5-8352-9BDFB0F04973}" srcOrd="12" destOrd="0" presId="urn:microsoft.com/office/officeart/2005/8/layout/list1"/>
    <dgm:cxn modelId="{694631A5-BB03-431E-8B8C-BAA6926C8D7B}" type="presParOf" srcId="{03376F42-B3CD-44D5-8352-9BDFB0F04973}" destId="{5B6AAA00-7D26-4456-B574-A7CA94CEAF0B}" srcOrd="0" destOrd="0" presId="urn:microsoft.com/office/officeart/2005/8/layout/list1"/>
    <dgm:cxn modelId="{4388AF33-829D-45E3-B769-A2F3A848ED4B}" type="presParOf" srcId="{03376F42-B3CD-44D5-8352-9BDFB0F04973}" destId="{2F751DB0-988F-46B7-8A8E-A57F331C3A3D}" srcOrd="1" destOrd="0" presId="urn:microsoft.com/office/officeart/2005/8/layout/list1"/>
    <dgm:cxn modelId="{F8A667E3-82E4-48CD-A118-D2AD29761668}" type="presParOf" srcId="{A0BB442D-794C-424A-A794-FBD7DE01475E}" destId="{3F334A43-FE48-4CE3-9641-7466AF2BDA92}" srcOrd="13" destOrd="0" presId="urn:microsoft.com/office/officeart/2005/8/layout/list1"/>
    <dgm:cxn modelId="{BCEB0C83-565D-4194-BE9D-C375DC121F8B}" type="presParOf" srcId="{A0BB442D-794C-424A-A794-FBD7DE01475E}" destId="{A51B1E76-52AC-4855-B58A-BB6C92CE95D0}" srcOrd="14" destOrd="0" presId="urn:microsoft.com/office/officeart/2005/8/layout/list1"/>
    <dgm:cxn modelId="{C442B535-9655-4781-AD74-A64FCE7AA6E8}" type="presParOf" srcId="{A0BB442D-794C-424A-A794-FBD7DE01475E}" destId="{2459DD94-EDC6-4A28-B68C-D0F74B7A328F}" srcOrd="15" destOrd="0" presId="urn:microsoft.com/office/officeart/2005/8/layout/list1"/>
    <dgm:cxn modelId="{E6C4757B-D368-427A-845D-C19AE8C65E80}" type="presParOf" srcId="{A0BB442D-794C-424A-A794-FBD7DE01475E}" destId="{FF61CB71-2BCA-4F27-A303-71130DCCD621}" srcOrd="16" destOrd="0" presId="urn:microsoft.com/office/officeart/2005/8/layout/list1"/>
    <dgm:cxn modelId="{1591B9DD-9C60-4A73-BB4A-0440BB6E74C3}" type="presParOf" srcId="{FF61CB71-2BCA-4F27-A303-71130DCCD621}" destId="{60AE2898-3E5B-4DCF-B20F-0EC16BC210DB}" srcOrd="0" destOrd="0" presId="urn:microsoft.com/office/officeart/2005/8/layout/list1"/>
    <dgm:cxn modelId="{3C4FBB24-087C-47F1-80AC-9B65F2B90AB1}" type="presParOf" srcId="{FF61CB71-2BCA-4F27-A303-71130DCCD621}" destId="{36D1FE0F-735D-47F2-A2CA-77216E74902D}" srcOrd="1" destOrd="0" presId="urn:microsoft.com/office/officeart/2005/8/layout/list1"/>
    <dgm:cxn modelId="{DD9B262E-C4C8-440C-9D51-2C85B68FF790}" type="presParOf" srcId="{A0BB442D-794C-424A-A794-FBD7DE01475E}" destId="{94C22C2C-F1D2-4BB1-AA6C-971088DDE086}" srcOrd="17" destOrd="0" presId="urn:microsoft.com/office/officeart/2005/8/layout/list1"/>
    <dgm:cxn modelId="{272A9EA2-93CF-4588-A980-999F822649FE}" type="presParOf" srcId="{A0BB442D-794C-424A-A794-FBD7DE01475E}" destId="{F4F245F9-AF10-403D-8D72-DD47A7C5CE8D}" srcOrd="18" destOrd="0" presId="urn:microsoft.com/office/officeart/2005/8/layout/list1"/>
    <dgm:cxn modelId="{3147BE2E-AC3F-4681-B793-3D969F84D67D}" type="presParOf" srcId="{A0BB442D-794C-424A-A794-FBD7DE01475E}" destId="{8E01D33B-D089-4BE3-8310-08D470F6F594}" srcOrd="19" destOrd="0" presId="urn:microsoft.com/office/officeart/2005/8/layout/list1"/>
    <dgm:cxn modelId="{BB45100D-FC04-400F-9F50-6EB07E7304D0}" type="presParOf" srcId="{A0BB442D-794C-424A-A794-FBD7DE01475E}" destId="{29D99AB1-209E-4D75-9281-2192CBBA87B5}" srcOrd="20" destOrd="0" presId="urn:microsoft.com/office/officeart/2005/8/layout/list1"/>
    <dgm:cxn modelId="{C2DA9968-6A42-4BEB-A29C-2D1C4A7301CC}" type="presParOf" srcId="{29D99AB1-209E-4D75-9281-2192CBBA87B5}" destId="{6E64298B-0CCE-40CC-A7E0-2E31A1A2E883}" srcOrd="0" destOrd="0" presId="urn:microsoft.com/office/officeart/2005/8/layout/list1"/>
    <dgm:cxn modelId="{D8A3B10F-0FB0-421A-974F-D2ED1752FC43}" type="presParOf" srcId="{29D99AB1-209E-4D75-9281-2192CBBA87B5}" destId="{34FE3F27-A893-4758-9A40-E35960B27045}" srcOrd="1" destOrd="0" presId="urn:microsoft.com/office/officeart/2005/8/layout/list1"/>
    <dgm:cxn modelId="{F782FDDC-0DCC-42BD-9E36-7D97EC8FDE0D}" type="presParOf" srcId="{A0BB442D-794C-424A-A794-FBD7DE01475E}" destId="{8F9EE87C-D961-4597-B68A-4FAB4CD73325}" srcOrd="21" destOrd="0" presId="urn:microsoft.com/office/officeart/2005/8/layout/list1"/>
    <dgm:cxn modelId="{2A91D0B3-49D9-42F0-A5E6-A80D04F04906}" type="presParOf" srcId="{A0BB442D-794C-424A-A794-FBD7DE01475E}" destId="{A340C384-64F1-4365-9BCA-62A990999AED}" srcOrd="22" destOrd="0" presId="urn:microsoft.com/office/officeart/2005/8/layout/list1"/>
    <dgm:cxn modelId="{DB34F711-3D54-44AA-969B-FCDCA1F60200}" type="presParOf" srcId="{A0BB442D-794C-424A-A794-FBD7DE01475E}" destId="{B4D3BA89-2442-4E35-B91D-73396327EF38}" srcOrd="23" destOrd="0" presId="urn:microsoft.com/office/officeart/2005/8/layout/list1"/>
    <dgm:cxn modelId="{DD5FC196-D698-4190-A39E-479ECABD7ECA}" type="presParOf" srcId="{A0BB442D-794C-424A-A794-FBD7DE01475E}" destId="{C23EC229-DD14-4715-95D4-06A219950D31}" srcOrd="24" destOrd="0" presId="urn:microsoft.com/office/officeart/2005/8/layout/list1"/>
    <dgm:cxn modelId="{8F9CF798-4091-4B6B-B784-4377F4DD81AC}" type="presParOf" srcId="{C23EC229-DD14-4715-95D4-06A219950D31}" destId="{5754BA66-C9DE-4E30-B07A-B46885D4A090}" srcOrd="0" destOrd="0" presId="urn:microsoft.com/office/officeart/2005/8/layout/list1"/>
    <dgm:cxn modelId="{CC159327-BBBB-475D-9D9B-103C5C0E0B8F}" type="presParOf" srcId="{C23EC229-DD14-4715-95D4-06A219950D31}" destId="{A344B703-664D-41C4-A049-6302518A7349}" srcOrd="1" destOrd="0" presId="urn:microsoft.com/office/officeart/2005/8/layout/list1"/>
    <dgm:cxn modelId="{C8D13486-57F8-44CD-B0A6-3E6341977C60}" type="presParOf" srcId="{A0BB442D-794C-424A-A794-FBD7DE01475E}" destId="{0932524E-64B1-4666-8D78-29DF321E4282}" srcOrd="25" destOrd="0" presId="urn:microsoft.com/office/officeart/2005/8/layout/list1"/>
    <dgm:cxn modelId="{D5180522-A9C1-4437-AD0C-9E552FA8559C}" type="presParOf" srcId="{A0BB442D-794C-424A-A794-FBD7DE01475E}" destId="{C57A3EB4-924D-4278-888E-AD99DBAC2E82}" srcOrd="26" destOrd="0" presId="urn:microsoft.com/office/officeart/2005/8/layout/list1"/>
    <dgm:cxn modelId="{9D0203E7-6119-4D00-94D4-724D259CF2C3}" type="presParOf" srcId="{A0BB442D-794C-424A-A794-FBD7DE01475E}" destId="{AF7F69FE-0478-484B-ABFE-BF4EACC12F0B}" srcOrd="27" destOrd="0" presId="urn:microsoft.com/office/officeart/2005/8/layout/list1"/>
    <dgm:cxn modelId="{AA912096-6AE5-4C42-8C7E-C23624814C1C}" type="presParOf" srcId="{A0BB442D-794C-424A-A794-FBD7DE01475E}" destId="{09A2F4FA-5616-44CD-94CD-136E94529DC4}" srcOrd="28" destOrd="0" presId="urn:microsoft.com/office/officeart/2005/8/layout/list1"/>
    <dgm:cxn modelId="{15DE9972-DF2B-47E9-9566-7E07043F702B}" type="presParOf" srcId="{09A2F4FA-5616-44CD-94CD-136E94529DC4}" destId="{741C43FE-3CBE-4DF6-AB22-540611F9831C}" srcOrd="0" destOrd="0" presId="urn:microsoft.com/office/officeart/2005/8/layout/list1"/>
    <dgm:cxn modelId="{325FD498-7215-4842-8A4B-C34851741049}" type="presParOf" srcId="{09A2F4FA-5616-44CD-94CD-136E94529DC4}" destId="{F731D084-41E7-4F96-BF54-AEFCF2E854C8}" srcOrd="1" destOrd="0" presId="urn:microsoft.com/office/officeart/2005/8/layout/list1"/>
    <dgm:cxn modelId="{542E3F37-E928-43AA-801D-E5E63874F1FB}" type="presParOf" srcId="{A0BB442D-794C-424A-A794-FBD7DE01475E}" destId="{44FB622F-9C89-4820-B96A-E8DB34EB96F7}" srcOrd="29" destOrd="0" presId="urn:microsoft.com/office/officeart/2005/8/layout/list1"/>
    <dgm:cxn modelId="{0EA2B291-71F0-4C6E-8B0E-4A05FDC007F8}" type="presParOf" srcId="{A0BB442D-794C-424A-A794-FBD7DE01475E}" destId="{50A9AB69-393C-41D8-9E16-B206BE0D4321}" srcOrd="30" destOrd="0" presId="urn:microsoft.com/office/officeart/2005/8/layout/list1"/>
    <dgm:cxn modelId="{704FD7DD-A164-465C-B64C-6FDD5FDE9741}" type="presParOf" srcId="{A0BB442D-794C-424A-A794-FBD7DE01475E}" destId="{65F32544-E807-4193-A1E4-17D5F8BE0C4C}" srcOrd="31" destOrd="0" presId="urn:microsoft.com/office/officeart/2005/8/layout/list1"/>
    <dgm:cxn modelId="{5DA4FFDE-0311-4FF6-A35C-61EAD8455D0D}" type="presParOf" srcId="{A0BB442D-794C-424A-A794-FBD7DE01475E}" destId="{06A66645-3F9D-416F-95AC-F489AF1CE6FA}" srcOrd="32" destOrd="0" presId="urn:microsoft.com/office/officeart/2005/8/layout/list1"/>
    <dgm:cxn modelId="{DB40FB61-FBFA-4D6F-A3E4-D9DD5EA40B2C}" type="presParOf" srcId="{06A66645-3F9D-416F-95AC-F489AF1CE6FA}" destId="{886DBB79-BC1D-40A6-A051-8DBF92B1060A}" srcOrd="0" destOrd="0" presId="urn:microsoft.com/office/officeart/2005/8/layout/list1"/>
    <dgm:cxn modelId="{F40C864B-0FE4-4953-BA66-E4C1E6D89B20}" type="presParOf" srcId="{06A66645-3F9D-416F-95AC-F489AF1CE6FA}" destId="{5560E82F-56EB-4991-A889-8A01A05CACB4}" srcOrd="1" destOrd="0" presId="urn:microsoft.com/office/officeart/2005/8/layout/list1"/>
    <dgm:cxn modelId="{A363A4AD-7263-47BA-AD42-5477F2F2027A}" type="presParOf" srcId="{A0BB442D-794C-424A-A794-FBD7DE01475E}" destId="{95A2C0A6-EA6B-4F6C-AA7F-98FBD122AB42}" srcOrd="33" destOrd="0" presId="urn:microsoft.com/office/officeart/2005/8/layout/list1"/>
    <dgm:cxn modelId="{B944E7DD-0F20-46D9-8CB6-4FAB391CFEFF}" type="presParOf" srcId="{A0BB442D-794C-424A-A794-FBD7DE01475E}" destId="{37F2F6D6-F7F6-498A-B7F8-C25399DD0F9B}" srcOrd="34" destOrd="0" presId="urn:microsoft.com/office/officeart/2005/8/layout/list1"/>
    <dgm:cxn modelId="{015BC5E7-B4B5-49B8-8A29-D228D8AED6BB}" type="presParOf" srcId="{A0BB442D-794C-424A-A794-FBD7DE01475E}" destId="{11D293EF-1D07-486C-9DF5-9F4AEAFC63A2}" srcOrd="35" destOrd="0" presId="urn:microsoft.com/office/officeart/2005/8/layout/list1"/>
    <dgm:cxn modelId="{7F69F334-F8A2-4692-A2CE-BE9343724488}" type="presParOf" srcId="{A0BB442D-794C-424A-A794-FBD7DE01475E}" destId="{48A67F40-B70B-4285-B2E3-CFF4655FE68F}" srcOrd="36" destOrd="0" presId="urn:microsoft.com/office/officeart/2005/8/layout/list1"/>
    <dgm:cxn modelId="{43A3D340-436A-4B07-ADEE-7A41DE68CD32}" type="presParOf" srcId="{48A67F40-B70B-4285-B2E3-CFF4655FE68F}" destId="{7D30391E-98EB-4BF5-A099-FB57FD50DFA6}" srcOrd="0" destOrd="0" presId="urn:microsoft.com/office/officeart/2005/8/layout/list1"/>
    <dgm:cxn modelId="{511059C2-7F72-4CBE-A7F1-57E8E2B92826}" type="presParOf" srcId="{48A67F40-B70B-4285-B2E3-CFF4655FE68F}" destId="{6C502B74-53CA-486B-9A1C-F57FACD79AA4}" srcOrd="1" destOrd="0" presId="urn:microsoft.com/office/officeart/2005/8/layout/list1"/>
    <dgm:cxn modelId="{0190D369-DFCC-4E66-B187-ABE3C7BDB27D}" type="presParOf" srcId="{A0BB442D-794C-424A-A794-FBD7DE01475E}" destId="{679F7AC9-ECFA-4C58-9D39-570F4AA5B54B}" srcOrd="37" destOrd="0" presId="urn:microsoft.com/office/officeart/2005/8/layout/list1"/>
    <dgm:cxn modelId="{19068F64-9F7D-4E33-A800-28A1D78D0D4E}" type="presParOf" srcId="{A0BB442D-794C-424A-A794-FBD7DE01475E}" destId="{B28154C8-828A-44E3-8DFE-824989DA0B29}" srcOrd="3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61580-2DEB-4EAB-999C-5866A6403D22}">
      <dsp:nvSpPr>
        <dsp:cNvPr id="0" name=""/>
        <dsp:cNvSpPr/>
      </dsp:nvSpPr>
      <dsp:spPr>
        <a:xfrm>
          <a:off x="152351" y="212209"/>
          <a:ext cx="76229" cy="205323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41786A-F4DD-4271-A630-503D15852668}">
      <dsp:nvSpPr>
        <dsp:cNvPr id="0" name=""/>
        <dsp:cNvSpPr/>
      </dsp:nvSpPr>
      <dsp:spPr>
        <a:xfrm>
          <a:off x="0" y="0"/>
          <a:ext cx="378714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145" tIns="0" rIns="1431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Introduction</a:t>
          </a:r>
          <a:endParaRPr lang="en-US" sz="1800" b="1" kern="1200" dirty="0">
            <a:latin typeface="Comic Sans MS" pitchFamily="66" charset="0"/>
          </a:endParaRPr>
        </a:p>
      </dsp:txBody>
      <dsp:txXfrm>
        <a:off x="27380" y="27380"/>
        <a:ext cx="3732380" cy="506120"/>
      </dsp:txXfrm>
    </dsp:sp>
    <dsp:sp modelId="{BDB035CF-B345-42E1-9020-E0C2F8BA37E0}">
      <dsp:nvSpPr>
        <dsp:cNvPr id="0" name=""/>
        <dsp:cNvSpPr/>
      </dsp:nvSpPr>
      <dsp:spPr>
        <a:xfrm>
          <a:off x="152351" y="800572"/>
          <a:ext cx="76229" cy="205323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3381A3-F469-4ABD-A7BD-C17732B4715D}">
      <dsp:nvSpPr>
        <dsp:cNvPr id="0" name=""/>
        <dsp:cNvSpPr/>
      </dsp:nvSpPr>
      <dsp:spPr>
        <a:xfrm>
          <a:off x="0" y="529001"/>
          <a:ext cx="378714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145" tIns="0" rIns="1431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Graphing Quadratics</a:t>
          </a:r>
          <a:endParaRPr lang="en-US" sz="1800" b="1" kern="1200" dirty="0">
            <a:latin typeface="Comic Sans MS" pitchFamily="66" charset="0"/>
          </a:endParaRPr>
        </a:p>
      </dsp:txBody>
      <dsp:txXfrm>
        <a:off x="27380" y="556381"/>
        <a:ext cx="3732380" cy="506120"/>
      </dsp:txXfrm>
    </dsp:sp>
    <dsp:sp modelId="{0326941B-BFF1-49E7-90A0-6E69A3C39079}">
      <dsp:nvSpPr>
        <dsp:cNvPr id="0" name=""/>
        <dsp:cNvSpPr/>
      </dsp:nvSpPr>
      <dsp:spPr>
        <a:xfrm>
          <a:off x="152351" y="1388936"/>
          <a:ext cx="76229" cy="205323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32ADEB-0AC7-431D-8725-8FF47F152BAC}">
      <dsp:nvSpPr>
        <dsp:cNvPr id="0" name=""/>
        <dsp:cNvSpPr/>
      </dsp:nvSpPr>
      <dsp:spPr>
        <a:xfrm>
          <a:off x="0" y="1117365"/>
          <a:ext cx="378714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145" tIns="0" rIns="1431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Solve by Factoring</a:t>
          </a:r>
          <a:endParaRPr lang="en-US" sz="1800" b="1" kern="1200" dirty="0">
            <a:latin typeface="Comic Sans MS" pitchFamily="66" charset="0"/>
          </a:endParaRPr>
        </a:p>
      </dsp:txBody>
      <dsp:txXfrm>
        <a:off x="27380" y="1144745"/>
        <a:ext cx="3732380" cy="506120"/>
      </dsp:txXfrm>
    </dsp:sp>
    <dsp:sp modelId="{A51B1E76-52AC-4855-B58A-BB6C92CE95D0}">
      <dsp:nvSpPr>
        <dsp:cNvPr id="0" name=""/>
        <dsp:cNvSpPr/>
      </dsp:nvSpPr>
      <dsp:spPr>
        <a:xfrm>
          <a:off x="152351" y="1977300"/>
          <a:ext cx="76229" cy="205323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751DB0-988F-46B7-8A8E-A57F331C3A3D}">
      <dsp:nvSpPr>
        <dsp:cNvPr id="0" name=""/>
        <dsp:cNvSpPr/>
      </dsp:nvSpPr>
      <dsp:spPr>
        <a:xfrm>
          <a:off x="0" y="1705729"/>
          <a:ext cx="378714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145" tIns="0" rIns="1431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Solve by Square Root</a:t>
          </a:r>
          <a:endParaRPr lang="en-US" sz="1800" b="1" kern="1200" dirty="0">
            <a:latin typeface="Comic Sans MS" pitchFamily="66" charset="0"/>
          </a:endParaRPr>
        </a:p>
      </dsp:txBody>
      <dsp:txXfrm>
        <a:off x="27380" y="1733109"/>
        <a:ext cx="3732380" cy="506120"/>
      </dsp:txXfrm>
    </dsp:sp>
    <dsp:sp modelId="{F4F245F9-AF10-403D-8D72-DD47A7C5CE8D}">
      <dsp:nvSpPr>
        <dsp:cNvPr id="0" name=""/>
        <dsp:cNvSpPr/>
      </dsp:nvSpPr>
      <dsp:spPr>
        <a:xfrm>
          <a:off x="152351" y="2565664"/>
          <a:ext cx="76229" cy="205323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D1FE0F-735D-47F2-A2CA-77216E74902D}">
      <dsp:nvSpPr>
        <dsp:cNvPr id="0" name=""/>
        <dsp:cNvSpPr/>
      </dsp:nvSpPr>
      <dsp:spPr>
        <a:xfrm>
          <a:off x="0" y="2294093"/>
          <a:ext cx="378714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145" tIns="0" rIns="1431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Complex Numbers</a:t>
          </a:r>
          <a:endParaRPr lang="en-US" sz="1800" b="1" kern="1200" dirty="0">
            <a:latin typeface="Comic Sans MS" pitchFamily="66" charset="0"/>
          </a:endParaRPr>
        </a:p>
      </dsp:txBody>
      <dsp:txXfrm>
        <a:off x="27380" y="2321473"/>
        <a:ext cx="3732380" cy="506120"/>
      </dsp:txXfrm>
    </dsp:sp>
    <dsp:sp modelId="{A340C384-64F1-4365-9BCA-62A990999AED}">
      <dsp:nvSpPr>
        <dsp:cNvPr id="0" name=""/>
        <dsp:cNvSpPr/>
      </dsp:nvSpPr>
      <dsp:spPr>
        <a:xfrm>
          <a:off x="152351" y="3154028"/>
          <a:ext cx="76229" cy="205323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FE3F27-A893-4758-9A40-E35960B27045}">
      <dsp:nvSpPr>
        <dsp:cNvPr id="0" name=""/>
        <dsp:cNvSpPr/>
      </dsp:nvSpPr>
      <dsp:spPr>
        <a:xfrm>
          <a:off x="0" y="2882457"/>
          <a:ext cx="378714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145" tIns="0" rIns="1431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Completing the Square</a:t>
          </a:r>
          <a:endParaRPr lang="en-US" sz="1800" b="1" kern="1200" dirty="0">
            <a:latin typeface="Comic Sans MS" pitchFamily="66" charset="0"/>
          </a:endParaRPr>
        </a:p>
      </dsp:txBody>
      <dsp:txXfrm>
        <a:off x="27380" y="2909837"/>
        <a:ext cx="3732380" cy="506120"/>
      </dsp:txXfrm>
    </dsp:sp>
    <dsp:sp modelId="{C57A3EB4-924D-4278-888E-AD99DBAC2E82}">
      <dsp:nvSpPr>
        <dsp:cNvPr id="0" name=""/>
        <dsp:cNvSpPr/>
      </dsp:nvSpPr>
      <dsp:spPr>
        <a:xfrm>
          <a:off x="152351" y="3742391"/>
          <a:ext cx="76229" cy="205323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44B703-664D-41C4-A049-6302518A7349}">
      <dsp:nvSpPr>
        <dsp:cNvPr id="0" name=""/>
        <dsp:cNvSpPr/>
      </dsp:nvSpPr>
      <dsp:spPr>
        <a:xfrm>
          <a:off x="0" y="3470820"/>
          <a:ext cx="378714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145" tIns="0" rIns="1431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Quadratic Formula</a:t>
          </a:r>
          <a:r>
            <a:rPr lang="en-US" sz="1800" b="1" kern="1200" dirty="0" smtClean="0">
              <a:latin typeface="Comic Sans MS" pitchFamily="66" charset="0"/>
            </a:rPr>
            <a:t> </a:t>
          </a:r>
          <a:r>
            <a:rPr lang="en-US" sz="12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(</a:t>
          </a:r>
          <a:r>
            <a:rPr lang="en-US" sz="1200" b="1" kern="1200" dirty="0" err="1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graphtheory</a:t>
          </a:r>
          <a:r>
            <a:rPr lang="en-US" sz="12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)</a:t>
          </a:r>
          <a:endParaRPr lang="en-US" sz="1200" b="1" kern="1200" dirty="0">
            <a:latin typeface="Comic Sans MS" pitchFamily="66" charset="0"/>
          </a:endParaRPr>
        </a:p>
      </dsp:txBody>
      <dsp:txXfrm>
        <a:off x="27380" y="3498200"/>
        <a:ext cx="3732380" cy="506120"/>
      </dsp:txXfrm>
    </dsp:sp>
    <dsp:sp modelId="{50A9AB69-393C-41D8-9E16-B206BE0D4321}">
      <dsp:nvSpPr>
        <dsp:cNvPr id="0" name=""/>
        <dsp:cNvSpPr/>
      </dsp:nvSpPr>
      <dsp:spPr>
        <a:xfrm>
          <a:off x="152351" y="4330755"/>
          <a:ext cx="76229" cy="205323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31D084-41E7-4F96-BF54-AEFCF2E854C8}">
      <dsp:nvSpPr>
        <dsp:cNvPr id="0" name=""/>
        <dsp:cNvSpPr/>
      </dsp:nvSpPr>
      <dsp:spPr>
        <a:xfrm>
          <a:off x="0" y="4059184"/>
          <a:ext cx="378714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145" tIns="0" rIns="1431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Quadratic Inequalities</a:t>
          </a:r>
          <a:endParaRPr lang="en-US" sz="1800" b="1" kern="1200" dirty="0">
            <a:latin typeface="Comic Sans MS" pitchFamily="66" charset="0"/>
          </a:endParaRPr>
        </a:p>
      </dsp:txBody>
      <dsp:txXfrm>
        <a:off x="27380" y="4086564"/>
        <a:ext cx="3732380" cy="506120"/>
      </dsp:txXfrm>
    </dsp:sp>
    <dsp:sp modelId="{37F2F6D6-F7F6-498A-B7F8-C25399DD0F9B}">
      <dsp:nvSpPr>
        <dsp:cNvPr id="0" name=""/>
        <dsp:cNvSpPr/>
      </dsp:nvSpPr>
      <dsp:spPr>
        <a:xfrm>
          <a:off x="152351" y="4919119"/>
          <a:ext cx="76229" cy="205323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60E82F-56EB-4991-A889-8A01A05CACB4}">
      <dsp:nvSpPr>
        <dsp:cNvPr id="0" name=""/>
        <dsp:cNvSpPr/>
      </dsp:nvSpPr>
      <dsp:spPr>
        <a:xfrm>
          <a:off x="0" y="4647548"/>
          <a:ext cx="378714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145" tIns="0" rIns="1431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Modeling</a:t>
          </a:r>
          <a:endParaRPr lang="en-US" sz="1800" b="1" kern="1200" dirty="0">
            <a:latin typeface="Comic Sans MS" pitchFamily="66" charset="0"/>
          </a:endParaRPr>
        </a:p>
      </dsp:txBody>
      <dsp:txXfrm>
        <a:off x="27380" y="4674928"/>
        <a:ext cx="3732380" cy="506120"/>
      </dsp:txXfrm>
    </dsp:sp>
    <dsp:sp modelId="{B28154C8-828A-44E3-8DFE-824989DA0B29}">
      <dsp:nvSpPr>
        <dsp:cNvPr id="0" name=""/>
        <dsp:cNvSpPr/>
      </dsp:nvSpPr>
      <dsp:spPr>
        <a:xfrm>
          <a:off x="152351" y="5507482"/>
          <a:ext cx="76229" cy="205323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502B74-53CA-486B-9A1C-F57FACD79AA4}">
      <dsp:nvSpPr>
        <dsp:cNvPr id="0" name=""/>
        <dsp:cNvSpPr/>
      </dsp:nvSpPr>
      <dsp:spPr>
        <a:xfrm>
          <a:off x="0" y="5235912"/>
          <a:ext cx="378714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3145" tIns="0" rIns="1431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  <a:hlinkClick xmlns:r="http://schemas.openxmlformats.org/officeDocument/2006/relationships" r:id="" action="ppaction://hlinksldjump"/>
            </a:rPr>
            <a:t>Appendix</a:t>
          </a:r>
          <a:endParaRPr lang="en-US" sz="1800" b="1" kern="1200" dirty="0">
            <a:latin typeface="Comic Sans MS" pitchFamily="66" charset="0"/>
          </a:endParaRPr>
        </a:p>
      </dsp:txBody>
      <dsp:txXfrm>
        <a:off x="27380" y="5263292"/>
        <a:ext cx="3732380" cy="506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emf"/><Relationship Id="rId1" Type="http://schemas.openxmlformats.org/officeDocument/2006/relationships/image" Target="../media/image67.emf"/><Relationship Id="rId6" Type="http://schemas.openxmlformats.org/officeDocument/2006/relationships/image" Target="../media/image72.emf"/><Relationship Id="rId5" Type="http://schemas.openxmlformats.org/officeDocument/2006/relationships/image" Target="../media/image71.emf"/><Relationship Id="rId4" Type="http://schemas.openxmlformats.org/officeDocument/2006/relationships/image" Target="../media/image70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emf"/><Relationship Id="rId1" Type="http://schemas.openxmlformats.org/officeDocument/2006/relationships/image" Target="../media/image67.emf"/><Relationship Id="rId4" Type="http://schemas.openxmlformats.org/officeDocument/2006/relationships/image" Target="../media/image75.e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82.emf"/><Relationship Id="rId13" Type="http://schemas.openxmlformats.org/officeDocument/2006/relationships/image" Target="../media/image87.emf"/><Relationship Id="rId3" Type="http://schemas.openxmlformats.org/officeDocument/2006/relationships/image" Target="../media/image77.emf"/><Relationship Id="rId7" Type="http://schemas.openxmlformats.org/officeDocument/2006/relationships/image" Target="../media/image81.emf"/><Relationship Id="rId12" Type="http://schemas.openxmlformats.org/officeDocument/2006/relationships/image" Target="../media/image86.emf"/><Relationship Id="rId2" Type="http://schemas.openxmlformats.org/officeDocument/2006/relationships/image" Target="../media/image76.emf"/><Relationship Id="rId1" Type="http://schemas.openxmlformats.org/officeDocument/2006/relationships/image" Target="../media/image67.emf"/><Relationship Id="rId6" Type="http://schemas.openxmlformats.org/officeDocument/2006/relationships/image" Target="../media/image80.emf"/><Relationship Id="rId11" Type="http://schemas.openxmlformats.org/officeDocument/2006/relationships/image" Target="../media/image85.emf"/><Relationship Id="rId5" Type="http://schemas.openxmlformats.org/officeDocument/2006/relationships/image" Target="../media/image79.emf"/><Relationship Id="rId10" Type="http://schemas.openxmlformats.org/officeDocument/2006/relationships/image" Target="../media/image84.emf"/><Relationship Id="rId4" Type="http://schemas.openxmlformats.org/officeDocument/2006/relationships/image" Target="../media/image78.emf"/><Relationship Id="rId9" Type="http://schemas.openxmlformats.org/officeDocument/2006/relationships/image" Target="../media/image83.emf"/><Relationship Id="rId14" Type="http://schemas.openxmlformats.org/officeDocument/2006/relationships/image" Target="../media/image88.e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96.emf"/><Relationship Id="rId13" Type="http://schemas.openxmlformats.org/officeDocument/2006/relationships/image" Target="../media/image101.wmf"/><Relationship Id="rId3" Type="http://schemas.openxmlformats.org/officeDocument/2006/relationships/image" Target="../media/image91.emf"/><Relationship Id="rId7" Type="http://schemas.openxmlformats.org/officeDocument/2006/relationships/image" Target="../media/image95.emf"/><Relationship Id="rId12" Type="http://schemas.openxmlformats.org/officeDocument/2006/relationships/image" Target="../media/image100.wmf"/><Relationship Id="rId2" Type="http://schemas.openxmlformats.org/officeDocument/2006/relationships/image" Target="../media/image90.emf"/><Relationship Id="rId1" Type="http://schemas.openxmlformats.org/officeDocument/2006/relationships/image" Target="../media/image89.emf"/><Relationship Id="rId6" Type="http://schemas.openxmlformats.org/officeDocument/2006/relationships/image" Target="../media/image94.emf"/><Relationship Id="rId11" Type="http://schemas.openxmlformats.org/officeDocument/2006/relationships/image" Target="../media/image99.wmf"/><Relationship Id="rId5" Type="http://schemas.openxmlformats.org/officeDocument/2006/relationships/image" Target="../media/image93.emf"/><Relationship Id="rId15" Type="http://schemas.openxmlformats.org/officeDocument/2006/relationships/image" Target="../media/image103.wmf"/><Relationship Id="rId10" Type="http://schemas.openxmlformats.org/officeDocument/2006/relationships/image" Target="../media/image98.emf"/><Relationship Id="rId4" Type="http://schemas.openxmlformats.org/officeDocument/2006/relationships/image" Target="../media/image92.emf"/><Relationship Id="rId9" Type="http://schemas.openxmlformats.org/officeDocument/2006/relationships/image" Target="../media/image97.emf"/><Relationship Id="rId14" Type="http://schemas.openxmlformats.org/officeDocument/2006/relationships/image" Target="../media/image102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emf"/><Relationship Id="rId3" Type="http://schemas.openxmlformats.org/officeDocument/2006/relationships/image" Target="../media/image106.emf"/><Relationship Id="rId7" Type="http://schemas.openxmlformats.org/officeDocument/2006/relationships/image" Target="../media/image110.emf"/><Relationship Id="rId12" Type="http://schemas.openxmlformats.org/officeDocument/2006/relationships/image" Target="../media/image115.emf"/><Relationship Id="rId2" Type="http://schemas.openxmlformats.org/officeDocument/2006/relationships/image" Target="../media/image105.emf"/><Relationship Id="rId1" Type="http://schemas.openxmlformats.org/officeDocument/2006/relationships/image" Target="../media/image104.emf"/><Relationship Id="rId6" Type="http://schemas.openxmlformats.org/officeDocument/2006/relationships/image" Target="../media/image109.emf"/><Relationship Id="rId11" Type="http://schemas.openxmlformats.org/officeDocument/2006/relationships/image" Target="../media/image114.emf"/><Relationship Id="rId5" Type="http://schemas.openxmlformats.org/officeDocument/2006/relationships/image" Target="../media/image108.emf"/><Relationship Id="rId10" Type="http://schemas.openxmlformats.org/officeDocument/2006/relationships/image" Target="../media/image113.emf"/><Relationship Id="rId4" Type="http://schemas.openxmlformats.org/officeDocument/2006/relationships/image" Target="../media/image107.emf"/><Relationship Id="rId9" Type="http://schemas.openxmlformats.org/officeDocument/2006/relationships/image" Target="../media/image112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wmf"/><Relationship Id="rId1" Type="http://schemas.openxmlformats.org/officeDocument/2006/relationships/image" Target="../media/image116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emf"/><Relationship Id="rId13" Type="http://schemas.openxmlformats.org/officeDocument/2006/relationships/image" Target="../media/image131.emf"/><Relationship Id="rId3" Type="http://schemas.openxmlformats.org/officeDocument/2006/relationships/image" Target="../media/image121.wmf"/><Relationship Id="rId7" Type="http://schemas.openxmlformats.org/officeDocument/2006/relationships/image" Target="../media/image125.emf"/><Relationship Id="rId12" Type="http://schemas.openxmlformats.org/officeDocument/2006/relationships/image" Target="../media/image130.emf"/><Relationship Id="rId2" Type="http://schemas.openxmlformats.org/officeDocument/2006/relationships/image" Target="../media/image120.emf"/><Relationship Id="rId1" Type="http://schemas.openxmlformats.org/officeDocument/2006/relationships/image" Target="../media/image119.wmf"/><Relationship Id="rId6" Type="http://schemas.openxmlformats.org/officeDocument/2006/relationships/image" Target="../media/image124.emf"/><Relationship Id="rId11" Type="http://schemas.openxmlformats.org/officeDocument/2006/relationships/image" Target="../media/image129.emf"/><Relationship Id="rId5" Type="http://schemas.openxmlformats.org/officeDocument/2006/relationships/image" Target="../media/image123.emf"/><Relationship Id="rId10" Type="http://schemas.openxmlformats.org/officeDocument/2006/relationships/image" Target="../media/image128.emf"/><Relationship Id="rId4" Type="http://schemas.openxmlformats.org/officeDocument/2006/relationships/image" Target="../media/image122.wmf"/><Relationship Id="rId9" Type="http://schemas.openxmlformats.org/officeDocument/2006/relationships/image" Target="../media/image127.e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emf"/><Relationship Id="rId3" Type="http://schemas.openxmlformats.org/officeDocument/2006/relationships/image" Target="../media/image134.emf"/><Relationship Id="rId7" Type="http://schemas.openxmlformats.org/officeDocument/2006/relationships/image" Target="../media/image138.e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Relationship Id="rId6" Type="http://schemas.openxmlformats.org/officeDocument/2006/relationships/image" Target="../media/image137.emf"/><Relationship Id="rId5" Type="http://schemas.openxmlformats.org/officeDocument/2006/relationships/image" Target="../media/image136.emf"/><Relationship Id="rId10" Type="http://schemas.openxmlformats.org/officeDocument/2006/relationships/image" Target="../media/image141.emf"/><Relationship Id="rId4" Type="http://schemas.openxmlformats.org/officeDocument/2006/relationships/image" Target="../media/image135.emf"/><Relationship Id="rId9" Type="http://schemas.openxmlformats.org/officeDocument/2006/relationships/image" Target="../media/image140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wmf"/><Relationship Id="rId3" Type="http://schemas.openxmlformats.org/officeDocument/2006/relationships/image" Target="../media/image144.wmf"/><Relationship Id="rId7" Type="http://schemas.openxmlformats.org/officeDocument/2006/relationships/image" Target="../media/image148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Relationship Id="rId6" Type="http://schemas.openxmlformats.org/officeDocument/2006/relationships/image" Target="../media/image147.wmf"/><Relationship Id="rId5" Type="http://schemas.openxmlformats.org/officeDocument/2006/relationships/image" Target="../media/image146.wmf"/><Relationship Id="rId4" Type="http://schemas.openxmlformats.org/officeDocument/2006/relationships/image" Target="../media/image145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wmf"/><Relationship Id="rId2" Type="http://schemas.openxmlformats.org/officeDocument/2006/relationships/image" Target="../media/image151.emf"/><Relationship Id="rId1" Type="http://schemas.openxmlformats.org/officeDocument/2006/relationships/image" Target="../media/image150.wmf"/><Relationship Id="rId5" Type="http://schemas.openxmlformats.org/officeDocument/2006/relationships/image" Target="../media/image154.emf"/><Relationship Id="rId4" Type="http://schemas.openxmlformats.org/officeDocument/2006/relationships/image" Target="../media/image153.e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wmf"/><Relationship Id="rId3" Type="http://schemas.openxmlformats.org/officeDocument/2006/relationships/image" Target="../media/image157.wmf"/><Relationship Id="rId7" Type="http://schemas.openxmlformats.org/officeDocument/2006/relationships/image" Target="../media/image161.wmf"/><Relationship Id="rId2" Type="http://schemas.openxmlformats.org/officeDocument/2006/relationships/image" Target="../media/image156.wmf"/><Relationship Id="rId1" Type="http://schemas.openxmlformats.org/officeDocument/2006/relationships/image" Target="../media/image155.emf"/><Relationship Id="rId6" Type="http://schemas.openxmlformats.org/officeDocument/2006/relationships/image" Target="../media/image160.wmf"/><Relationship Id="rId5" Type="http://schemas.openxmlformats.org/officeDocument/2006/relationships/image" Target="../media/image159.wmf"/><Relationship Id="rId10" Type="http://schemas.openxmlformats.org/officeDocument/2006/relationships/image" Target="../media/image164.wmf"/><Relationship Id="rId4" Type="http://schemas.openxmlformats.org/officeDocument/2006/relationships/image" Target="../media/image158.wmf"/><Relationship Id="rId9" Type="http://schemas.openxmlformats.org/officeDocument/2006/relationships/image" Target="../media/image163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emf"/><Relationship Id="rId3" Type="http://schemas.openxmlformats.org/officeDocument/2006/relationships/image" Target="../media/image167.emf"/><Relationship Id="rId7" Type="http://schemas.openxmlformats.org/officeDocument/2006/relationships/image" Target="../media/image171.emf"/><Relationship Id="rId12" Type="http://schemas.openxmlformats.org/officeDocument/2006/relationships/image" Target="../media/image176.emf"/><Relationship Id="rId2" Type="http://schemas.openxmlformats.org/officeDocument/2006/relationships/image" Target="../media/image166.emf"/><Relationship Id="rId1" Type="http://schemas.openxmlformats.org/officeDocument/2006/relationships/image" Target="../media/image165.emf"/><Relationship Id="rId6" Type="http://schemas.openxmlformats.org/officeDocument/2006/relationships/image" Target="../media/image170.emf"/><Relationship Id="rId11" Type="http://schemas.openxmlformats.org/officeDocument/2006/relationships/image" Target="../media/image175.emf"/><Relationship Id="rId5" Type="http://schemas.openxmlformats.org/officeDocument/2006/relationships/image" Target="../media/image169.emf"/><Relationship Id="rId10" Type="http://schemas.openxmlformats.org/officeDocument/2006/relationships/image" Target="../media/image174.emf"/><Relationship Id="rId4" Type="http://schemas.openxmlformats.org/officeDocument/2006/relationships/image" Target="../media/image168.emf"/><Relationship Id="rId9" Type="http://schemas.openxmlformats.org/officeDocument/2006/relationships/image" Target="../media/image17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emf"/><Relationship Id="rId2" Type="http://schemas.openxmlformats.org/officeDocument/2006/relationships/image" Target="../media/image179.emf"/><Relationship Id="rId1" Type="http://schemas.openxmlformats.org/officeDocument/2006/relationships/image" Target="../media/image178.emf"/><Relationship Id="rId4" Type="http://schemas.openxmlformats.org/officeDocument/2006/relationships/image" Target="../media/image181.e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emf"/><Relationship Id="rId13" Type="http://schemas.openxmlformats.org/officeDocument/2006/relationships/image" Target="../media/image193.emf"/><Relationship Id="rId18" Type="http://schemas.openxmlformats.org/officeDocument/2006/relationships/image" Target="../media/image198.emf"/><Relationship Id="rId3" Type="http://schemas.openxmlformats.org/officeDocument/2006/relationships/image" Target="../media/image183.emf"/><Relationship Id="rId21" Type="http://schemas.openxmlformats.org/officeDocument/2006/relationships/image" Target="../media/image201.emf"/><Relationship Id="rId7" Type="http://schemas.openxmlformats.org/officeDocument/2006/relationships/image" Target="../media/image187.emf"/><Relationship Id="rId12" Type="http://schemas.openxmlformats.org/officeDocument/2006/relationships/image" Target="../media/image192.emf"/><Relationship Id="rId17" Type="http://schemas.openxmlformats.org/officeDocument/2006/relationships/image" Target="../media/image197.emf"/><Relationship Id="rId2" Type="http://schemas.openxmlformats.org/officeDocument/2006/relationships/image" Target="../media/image182.emf"/><Relationship Id="rId16" Type="http://schemas.openxmlformats.org/officeDocument/2006/relationships/image" Target="../media/image196.emf"/><Relationship Id="rId20" Type="http://schemas.openxmlformats.org/officeDocument/2006/relationships/image" Target="../media/image200.emf"/><Relationship Id="rId1" Type="http://schemas.openxmlformats.org/officeDocument/2006/relationships/image" Target="../media/image155.emf"/><Relationship Id="rId6" Type="http://schemas.openxmlformats.org/officeDocument/2006/relationships/image" Target="../media/image186.emf"/><Relationship Id="rId11" Type="http://schemas.openxmlformats.org/officeDocument/2006/relationships/image" Target="../media/image191.emf"/><Relationship Id="rId5" Type="http://schemas.openxmlformats.org/officeDocument/2006/relationships/image" Target="../media/image185.emf"/><Relationship Id="rId15" Type="http://schemas.openxmlformats.org/officeDocument/2006/relationships/image" Target="../media/image195.emf"/><Relationship Id="rId23" Type="http://schemas.openxmlformats.org/officeDocument/2006/relationships/image" Target="../media/image203.emf"/><Relationship Id="rId10" Type="http://schemas.openxmlformats.org/officeDocument/2006/relationships/image" Target="../media/image190.emf"/><Relationship Id="rId19" Type="http://schemas.openxmlformats.org/officeDocument/2006/relationships/image" Target="../media/image199.emf"/><Relationship Id="rId4" Type="http://schemas.openxmlformats.org/officeDocument/2006/relationships/image" Target="../media/image184.emf"/><Relationship Id="rId9" Type="http://schemas.openxmlformats.org/officeDocument/2006/relationships/image" Target="../media/image189.emf"/><Relationship Id="rId14" Type="http://schemas.openxmlformats.org/officeDocument/2006/relationships/image" Target="../media/image194.emf"/><Relationship Id="rId22" Type="http://schemas.openxmlformats.org/officeDocument/2006/relationships/image" Target="../media/image202.emf"/></Relationships>
</file>

<file path=ppt/drawings/_rels/vmlDrawing2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emf"/><Relationship Id="rId13" Type="http://schemas.openxmlformats.org/officeDocument/2006/relationships/image" Target="../media/image216.emf"/><Relationship Id="rId3" Type="http://schemas.openxmlformats.org/officeDocument/2006/relationships/image" Target="../media/image206.emf"/><Relationship Id="rId7" Type="http://schemas.openxmlformats.org/officeDocument/2006/relationships/image" Target="../media/image210.emf"/><Relationship Id="rId12" Type="http://schemas.openxmlformats.org/officeDocument/2006/relationships/image" Target="../media/image215.emf"/><Relationship Id="rId2" Type="http://schemas.openxmlformats.org/officeDocument/2006/relationships/image" Target="../media/image205.emf"/><Relationship Id="rId1" Type="http://schemas.openxmlformats.org/officeDocument/2006/relationships/image" Target="../media/image204.emf"/><Relationship Id="rId6" Type="http://schemas.openxmlformats.org/officeDocument/2006/relationships/image" Target="../media/image209.emf"/><Relationship Id="rId11" Type="http://schemas.openxmlformats.org/officeDocument/2006/relationships/image" Target="../media/image214.emf"/><Relationship Id="rId5" Type="http://schemas.openxmlformats.org/officeDocument/2006/relationships/image" Target="../media/image208.emf"/><Relationship Id="rId10" Type="http://schemas.openxmlformats.org/officeDocument/2006/relationships/image" Target="../media/image213.emf"/><Relationship Id="rId4" Type="http://schemas.openxmlformats.org/officeDocument/2006/relationships/image" Target="../media/image207.emf"/><Relationship Id="rId9" Type="http://schemas.openxmlformats.org/officeDocument/2006/relationships/image" Target="../media/image212.e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wmf"/><Relationship Id="rId3" Type="http://schemas.openxmlformats.org/officeDocument/2006/relationships/image" Target="../media/image218.wmf"/><Relationship Id="rId7" Type="http://schemas.openxmlformats.org/officeDocument/2006/relationships/image" Target="../media/image222.wmf"/><Relationship Id="rId2" Type="http://schemas.openxmlformats.org/officeDocument/2006/relationships/image" Target="../media/image217.wmf"/><Relationship Id="rId1" Type="http://schemas.openxmlformats.org/officeDocument/2006/relationships/image" Target="../media/image155.emf"/><Relationship Id="rId6" Type="http://schemas.openxmlformats.org/officeDocument/2006/relationships/image" Target="../media/image221.wmf"/><Relationship Id="rId5" Type="http://schemas.openxmlformats.org/officeDocument/2006/relationships/image" Target="../media/image220.wmf"/><Relationship Id="rId10" Type="http://schemas.openxmlformats.org/officeDocument/2006/relationships/image" Target="../media/image225.wmf"/><Relationship Id="rId4" Type="http://schemas.openxmlformats.org/officeDocument/2006/relationships/image" Target="../media/image219.wmf"/><Relationship Id="rId9" Type="http://schemas.openxmlformats.org/officeDocument/2006/relationships/image" Target="../media/image224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emf"/><Relationship Id="rId2" Type="http://schemas.openxmlformats.org/officeDocument/2006/relationships/image" Target="../media/image227.emf"/><Relationship Id="rId1" Type="http://schemas.openxmlformats.org/officeDocument/2006/relationships/image" Target="../media/image226.emf"/><Relationship Id="rId6" Type="http://schemas.openxmlformats.org/officeDocument/2006/relationships/image" Target="../media/image231.emf"/><Relationship Id="rId5" Type="http://schemas.openxmlformats.org/officeDocument/2006/relationships/image" Target="../media/image230.emf"/><Relationship Id="rId4" Type="http://schemas.openxmlformats.org/officeDocument/2006/relationships/image" Target="../media/image229.e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3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emf"/><Relationship Id="rId13" Type="http://schemas.openxmlformats.org/officeDocument/2006/relationships/image" Target="../media/image243.emf"/><Relationship Id="rId3" Type="http://schemas.openxmlformats.org/officeDocument/2006/relationships/image" Target="../media/image233.emf"/><Relationship Id="rId7" Type="http://schemas.openxmlformats.org/officeDocument/2006/relationships/image" Target="../media/image237.emf"/><Relationship Id="rId12" Type="http://schemas.openxmlformats.org/officeDocument/2006/relationships/image" Target="../media/image242.emf"/><Relationship Id="rId2" Type="http://schemas.openxmlformats.org/officeDocument/2006/relationships/image" Target="../media/image232.emf"/><Relationship Id="rId1" Type="http://schemas.openxmlformats.org/officeDocument/2006/relationships/image" Target="../media/image155.emf"/><Relationship Id="rId6" Type="http://schemas.openxmlformats.org/officeDocument/2006/relationships/image" Target="../media/image236.emf"/><Relationship Id="rId11" Type="http://schemas.openxmlformats.org/officeDocument/2006/relationships/image" Target="../media/image241.emf"/><Relationship Id="rId5" Type="http://schemas.openxmlformats.org/officeDocument/2006/relationships/image" Target="../media/image235.emf"/><Relationship Id="rId15" Type="http://schemas.openxmlformats.org/officeDocument/2006/relationships/image" Target="../media/image245.emf"/><Relationship Id="rId10" Type="http://schemas.openxmlformats.org/officeDocument/2006/relationships/image" Target="../media/image240.emf"/><Relationship Id="rId4" Type="http://schemas.openxmlformats.org/officeDocument/2006/relationships/image" Target="../media/image234.emf"/><Relationship Id="rId9" Type="http://schemas.openxmlformats.org/officeDocument/2006/relationships/image" Target="../media/image239.emf"/><Relationship Id="rId14" Type="http://schemas.openxmlformats.org/officeDocument/2006/relationships/image" Target="../media/image244.e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emf"/><Relationship Id="rId2" Type="http://schemas.openxmlformats.org/officeDocument/2006/relationships/image" Target="../media/image246.emf"/><Relationship Id="rId1" Type="http://schemas.openxmlformats.org/officeDocument/2006/relationships/image" Target="../media/image155.emf"/><Relationship Id="rId6" Type="http://schemas.openxmlformats.org/officeDocument/2006/relationships/image" Target="../media/image250.emf"/><Relationship Id="rId5" Type="http://schemas.openxmlformats.org/officeDocument/2006/relationships/image" Target="../media/image249.emf"/><Relationship Id="rId4" Type="http://schemas.openxmlformats.org/officeDocument/2006/relationships/image" Target="../media/image248.e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emf"/><Relationship Id="rId2" Type="http://schemas.openxmlformats.org/officeDocument/2006/relationships/image" Target="../media/image252.emf"/><Relationship Id="rId1" Type="http://schemas.openxmlformats.org/officeDocument/2006/relationships/image" Target="../media/image251.emf"/><Relationship Id="rId4" Type="http://schemas.openxmlformats.org/officeDocument/2006/relationships/image" Target="../media/image254.e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emf"/><Relationship Id="rId7" Type="http://schemas.openxmlformats.org/officeDocument/2006/relationships/image" Target="../media/image260.emf"/><Relationship Id="rId2" Type="http://schemas.openxmlformats.org/officeDocument/2006/relationships/image" Target="../media/image251.emf"/><Relationship Id="rId1" Type="http://schemas.openxmlformats.org/officeDocument/2006/relationships/image" Target="../media/image255.emf"/><Relationship Id="rId6" Type="http://schemas.openxmlformats.org/officeDocument/2006/relationships/image" Target="../media/image259.emf"/><Relationship Id="rId5" Type="http://schemas.openxmlformats.org/officeDocument/2006/relationships/image" Target="../media/image258.emf"/><Relationship Id="rId4" Type="http://schemas.openxmlformats.org/officeDocument/2006/relationships/image" Target="../media/image257.emf"/></Relationships>
</file>

<file path=ppt/drawings/_rels/vmlDrawing3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7.emf"/><Relationship Id="rId3" Type="http://schemas.openxmlformats.org/officeDocument/2006/relationships/image" Target="../media/image262.emf"/><Relationship Id="rId7" Type="http://schemas.openxmlformats.org/officeDocument/2006/relationships/image" Target="../media/image266.emf"/><Relationship Id="rId2" Type="http://schemas.openxmlformats.org/officeDocument/2006/relationships/image" Target="../media/image251.emf"/><Relationship Id="rId1" Type="http://schemas.openxmlformats.org/officeDocument/2006/relationships/image" Target="../media/image261.emf"/><Relationship Id="rId6" Type="http://schemas.openxmlformats.org/officeDocument/2006/relationships/image" Target="../media/image265.emf"/><Relationship Id="rId5" Type="http://schemas.openxmlformats.org/officeDocument/2006/relationships/image" Target="../media/image264.emf"/><Relationship Id="rId4" Type="http://schemas.openxmlformats.org/officeDocument/2006/relationships/image" Target="../media/image26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emf"/></Relationships>
</file>

<file path=ppt/drawings/_rels/vmlDrawing3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5.wmf"/><Relationship Id="rId3" Type="http://schemas.openxmlformats.org/officeDocument/2006/relationships/image" Target="../media/image270.wmf"/><Relationship Id="rId7" Type="http://schemas.openxmlformats.org/officeDocument/2006/relationships/image" Target="../media/image274.wmf"/><Relationship Id="rId2" Type="http://schemas.openxmlformats.org/officeDocument/2006/relationships/image" Target="../media/image269.wmf"/><Relationship Id="rId1" Type="http://schemas.openxmlformats.org/officeDocument/2006/relationships/image" Target="../media/image155.emf"/><Relationship Id="rId6" Type="http://schemas.openxmlformats.org/officeDocument/2006/relationships/image" Target="../media/image273.wmf"/><Relationship Id="rId5" Type="http://schemas.openxmlformats.org/officeDocument/2006/relationships/image" Target="../media/image272.wmf"/><Relationship Id="rId4" Type="http://schemas.openxmlformats.org/officeDocument/2006/relationships/image" Target="../media/image271.wmf"/><Relationship Id="rId9" Type="http://schemas.openxmlformats.org/officeDocument/2006/relationships/image" Target="../media/image276.wmf"/></Relationships>
</file>

<file path=ppt/drawings/_rels/vmlDrawing3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3.wmf"/><Relationship Id="rId3" Type="http://schemas.openxmlformats.org/officeDocument/2006/relationships/image" Target="../media/image278.wmf"/><Relationship Id="rId7" Type="http://schemas.openxmlformats.org/officeDocument/2006/relationships/image" Target="../media/image282.wmf"/><Relationship Id="rId12" Type="http://schemas.openxmlformats.org/officeDocument/2006/relationships/image" Target="../media/image287.wmf"/><Relationship Id="rId2" Type="http://schemas.openxmlformats.org/officeDocument/2006/relationships/image" Target="../media/image277.wmf"/><Relationship Id="rId1" Type="http://schemas.openxmlformats.org/officeDocument/2006/relationships/image" Target="../media/image155.emf"/><Relationship Id="rId6" Type="http://schemas.openxmlformats.org/officeDocument/2006/relationships/image" Target="../media/image281.wmf"/><Relationship Id="rId11" Type="http://schemas.openxmlformats.org/officeDocument/2006/relationships/image" Target="../media/image286.wmf"/><Relationship Id="rId5" Type="http://schemas.openxmlformats.org/officeDocument/2006/relationships/image" Target="../media/image280.wmf"/><Relationship Id="rId10" Type="http://schemas.openxmlformats.org/officeDocument/2006/relationships/image" Target="../media/image285.wmf"/><Relationship Id="rId4" Type="http://schemas.openxmlformats.org/officeDocument/2006/relationships/image" Target="../media/image279.wmf"/><Relationship Id="rId9" Type="http://schemas.openxmlformats.org/officeDocument/2006/relationships/image" Target="../media/image284.wmf"/></Relationships>
</file>

<file path=ppt/drawings/_rels/vmlDrawing3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4.wmf"/><Relationship Id="rId13" Type="http://schemas.openxmlformats.org/officeDocument/2006/relationships/image" Target="../media/image299.wmf"/><Relationship Id="rId3" Type="http://schemas.openxmlformats.org/officeDocument/2006/relationships/image" Target="../media/image289.wmf"/><Relationship Id="rId7" Type="http://schemas.openxmlformats.org/officeDocument/2006/relationships/image" Target="../media/image293.wmf"/><Relationship Id="rId12" Type="http://schemas.openxmlformats.org/officeDocument/2006/relationships/image" Target="../media/image298.wmf"/><Relationship Id="rId2" Type="http://schemas.openxmlformats.org/officeDocument/2006/relationships/image" Target="../media/image288.wmf"/><Relationship Id="rId1" Type="http://schemas.openxmlformats.org/officeDocument/2006/relationships/image" Target="../media/image155.emf"/><Relationship Id="rId6" Type="http://schemas.openxmlformats.org/officeDocument/2006/relationships/image" Target="../media/image292.wmf"/><Relationship Id="rId11" Type="http://schemas.openxmlformats.org/officeDocument/2006/relationships/image" Target="../media/image297.wmf"/><Relationship Id="rId5" Type="http://schemas.openxmlformats.org/officeDocument/2006/relationships/image" Target="../media/image291.wmf"/><Relationship Id="rId10" Type="http://schemas.openxmlformats.org/officeDocument/2006/relationships/image" Target="../media/image296.wmf"/><Relationship Id="rId4" Type="http://schemas.openxmlformats.org/officeDocument/2006/relationships/image" Target="../media/image290.wmf"/><Relationship Id="rId9" Type="http://schemas.openxmlformats.org/officeDocument/2006/relationships/image" Target="../media/image295.wmf"/><Relationship Id="rId14" Type="http://schemas.openxmlformats.org/officeDocument/2006/relationships/image" Target="../media/image300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1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emf"/><Relationship Id="rId7" Type="http://schemas.openxmlformats.org/officeDocument/2006/relationships/image" Target="../media/image308.emf"/><Relationship Id="rId2" Type="http://schemas.openxmlformats.org/officeDocument/2006/relationships/image" Target="../media/image303.wmf"/><Relationship Id="rId1" Type="http://schemas.openxmlformats.org/officeDocument/2006/relationships/image" Target="../media/image302.emf"/><Relationship Id="rId6" Type="http://schemas.openxmlformats.org/officeDocument/2006/relationships/image" Target="../media/image307.emf"/><Relationship Id="rId5" Type="http://schemas.openxmlformats.org/officeDocument/2006/relationships/image" Target="../media/image306.emf"/><Relationship Id="rId4" Type="http://schemas.openxmlformats.org/officeDocument/2006/relationships/image" Target="../media/image305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1.emf"/><Relationship Id="rId2" Type="http://schemas.openxmlformats.org/officeDocument/2006/relationships/image" Target="../media/image310.wmf"/><Relationship Id="rId1" Type="http://schemas.openxmlformats.org/officeDocument/2006/relationships/image" Target="../media/image309.emf"/><Relationship Id="rId6" Type="http://schemas.openxmlformats.org/officeDocument/2006/relationships/image" Target="../media/image314.emf"/><Relationship Id="rId5" Type="http://schemas.openxmlformats.org/officeDocument/2006/relationships/image" Target="../media/image313.emf"/><Relationship Id="rId4" Type="http://schemas.openxmlformats.org/officeDocument/2006/relationships/image" Target="../media/image312.emf"/></Relationships>
</file>

<file path=ppt/drawings/_rels/vmlDrawing4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2.wmf"/><Relationship Id="rId3" Type="http://schemas.openxmlformats.org/officeDocument/2006/relationships/image" Target="../media/image317.wmf"/><Relationship Id="rId7" Type="http://schemas.openxmlformats.org/officeDocument/2006/relationships/image" Target="../media/image321.wmf"/><Relationship Id="rId2" Type="http://schemas.openxmlformats.org/officeDocument/2006/relationships/image" Target="../media/image316.wmf"/><Relationship Id="rId1" Type="http://schemas.openxmlformats.org/officeDocument/2006/relationships/image" Target="../media/image315.wmf"/><Relationship Id="rId6" Type="http://schemas.openxmlformats.org/officeDocument/2006/relationships/image" Target="../media/image320.wmf"/><Relationship Id="rId5" Type="http://schemas.openxmlformats.org/officeDocument/2006/relationships/image" Target="../media/image319.wmf"/><Relationship Id="rId4" Type="http://schemas.openxmlformats.org/officeDocument/2006/relationships/image" Target="../media/image318.wmf"/><Relationship Id="rId9" Type="http://schemas.openxmlformats.org/officeDocument/2006/relationships/image" Target="../media/image323.wmf"/></Relationships>
</file>

<file path=ppt/drawings/_rels/vmlDrawing4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0.emf"/><Relationship Id="rId3" Type="http://schemas.openxmlformats.org/officeDocument/2006/relationships/image" Target="../media/image335.emf"/><Relationship Id="rId7" Type="http://schemas.openxmlformats.org/officeDocument/2006/relationships/image" Target="../media/image339.wmf"/><Relationship Id="rId2" Type="http://schemas.openxmlformats.org/officeDocument/2006/relationships/image" Target="../media/image334.emf"/><Relationship Id="rId1" Type="http://schemas.openxmlformats.org/officeDocument/2006/relationships/image" Target="../media/image333.wmf"/><Relationship Id="rId6" Type="http://schemas.openxmlformats.org/officeDocument/2006/relationships/image" Target="../media/image338.emf"/><Relationship Id="rId5" Type="http://schemas.openxmlformats.org/officeDocument/2006/relationships/image" Target="../media/image337.emf"/><Relationship Id="rId4" Type="http://schemas.openxmlformats.org/officeDocument/2006/relationships/image" Target="../media/image336.wmf"/><Relationship Id="rId9" Type="http://schemas.openxmlformats.org/officeDocument/2006/relationships/image" Target="../media/image341.emf"/></Relationships>
</file>

<file path=ppt/drawings/_rels/vmlDrawing4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3.emf"/><Relationship Id="rId1" Type="http://schemas.openxmlformats.org/officeDocument/2006/relationships/image" Target="../media/image342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0.e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4.wmf"/><Relationship Id="rId7" Type="http://schemas.openxmlformats.org/officeDocument/2006/relationships/image" Target="../media/image358.wmf"/><Relationship Id="rId2" Type="http://schemas.openxmlformats.org/officeDocument/2006/relationships/image" Target="../media/image353.wmf"/><Relationship Id="rId1" Type="http://schemas.openxmlformats.org/officeDocument/2006/relationships/image" Target="../media/image352.wmf"/><Relationship Id="rId6" Type="http://schemas.openxmlformats.org/officeDocument/2006/relationships/image" Target="../media/image357.wmf"/><Relationship Id="rId5" Type="http://schemas.openxmlformats.org/officeDocument/2006/relationships/image" Target="../media/image356.wmf"/><Relationship Id="rId4" Type="http://schemas.openxmlformats.org/officeDocument/2006/relationships/image" Target="../media/image355.wmf"/></Relationships>
</file>

<file path=ppt/drawings/_rels/vmlDrawing4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2.wmf"/><Relationship Id="rId2" Type="http://schemas.openxmlformats.org/officeDocument/2006/relationships/image" Target="../media/image361.wmf"/><Relationship Id="rId1" Type="http://schemas.openxmlformats.org/officeDocument/2006/relationships/image" Target="../media/image360.wmf"/><Relationship Id="rId4" Type="http://schemas.openxmlformats.org/officeDocument/2006/relationships/image" Target="../media/image363.wmf"/></Relationships>
</file>

<file path=ppt/drawings/_rels/vmlDrawing4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6.wmf"/><Relationship Id="rId7" Type="http://schemas.openxmlformats.org/officeDocument/2006/relationships/image" Target="../media/image370.wmf"/><Relationship Id="rId2" Type="http://schemas.openxmlformats.org/officeDocument/2006/relationships/image" Target="../media/image365.wmf"/><Relationship Id="rId1" Type="http://schemas.openxmlformats.org/officeDocument/2006/relationships/image" Target="../media/image364.wmf"/><Relationship Id="rId6" Type="http://schemas.openxmlformats.org/officeDocument/2006/relationships/image" Target="../media/image369.wmf"/><Relationship Id="rId5" Type="http://schemas.openxmlformats.org/officeDocument/2006/relationships/image" Target="../media/image368.wmf"/><Relationship Id="rId4" Type="http://schemas.openxmlformats.org/officeDocument/2006/relationships/image" Target="../media/image36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5" Type="http://schemas.openxmlformats.org/officeDocument/2006/relationships/image" Target="../media/image40.wmf"/><Relationship Id="rId4" Type="http://schemas.openxmlformats.org/officeDocument/2006/relationships/image" Target="../media/image36.wmf"/></Relationships>
</file>

<file path=ppt/drawings/_rels/vmlDrawing5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3.wmf"/><Relationship Id="rId2" Type="http://schemas.openxmlformats.org/officeDocument/2006/relationships/image" Target="../media/image372.wmf"/><Relationship Id="rId1" Type="http://schemas.openxmlformats.org/officeDocument/2006/relationships/image" Target="../media/image371.wmf"/><Relationship Id="rId4" Type="http://schemas.openxmlformats.org/officeDocument/2006/relationships/image" Target="../media/image37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image" Target="../media/image43.wmf"/><Relationship Id="rId7" Type="http://schemas.openxmlformats.org/officeDocument/2006/relationships/image" Target="../media/image46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36.wmf"/><Relationship Id="rId9" Type="http://schemas.openxmlformats.org/officeDocument/2006/relationships/image" Target="../media/image4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7" Type="http://schemas.openxmlformats.org/officeDocument/2006/relationships/image" Target="../media/image57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Relationship Id="rId6" Type="http://schemas.openxmlformats.org/officeDocument/2006/relationships/image" Target="../media/image56.emf"/><Relationship Id="rId5" Type="http://schemas.openxmlformats.org/officeDocument/2006/relationships/image" Target="../media/image55.emf"/><Relationship Id="rId4" Type="http://schemas.openxmlformats.org/officeDocument/2006/relationships/image" Target="../media/image54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006A7-C67A-46B1-8DC4-F987B998829B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D069E-9A85-48A4-A0B4-46061043FE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311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D069E-9A85-48A4-A0B4-46061043FE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505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081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9249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176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371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473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7678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110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077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830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1531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5360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74A24-1607-4AAB-AFD4-558A360AE0D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2060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8561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8008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9346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1867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8295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103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3466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3603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6027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8197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1832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74A24-1607-4AAB-AFD4-558A360AE0D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3193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9819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8403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8962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861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46971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3261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8509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140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82239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01162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7345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74A24-1607-4AAB-AFD4-558A360AE0D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279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EAF1-6DC3-4FE0-B787-3C51ABFD8F8C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218-EC6E-45A2-B90E-A84BC63FDC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3EAF1-6DC3-4FE0-B787-3C51ABFD8F8C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77218-EC6E-45A2-B90E-A84BC63FDCE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400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79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3EAF1-6DC3-4FE0-B787-3C51ABFD8F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77218-EC6E-45A2-B90E-A84BC63FDCE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993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gi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4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6.bin"/><Relationship Id="rId5" Type="http://schemas.openxmlformats.org/officeDocument/2006/relationships/image" Target="../media/image50.png"/><Relationship Id="rId4" Type="http://schemas.openxmlformats.org/officeDocument/2006/relationships/slide" Target="slide5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emf"/><Relationship Id="rId13" Type="http://schemas.openxmlformats.org/officeDocument/2006/relationships/oleObject" Target="../embeddings/oleObject51.bin"/><Relationship Id="rId18" Type="http://schemas.openxmlformats.org/officeDocument/2006/relationships/image" Target="../media/image57.emf"/><Relationship Id="rId3" Type="http://schemas.openxmlformats.org/officeDocument/2006/relationships/slide" Target="slide1.xml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4.emf"/><Relationship Id="rId17" Type="http://schemas.openxmlformats.org/officeDocument/2006/relationships/oleObject" Target="../embeddings/oleObject5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6.e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51.e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5" Type="http://schemas.openxmlformats.org/officeDocument/2006/relationships/oleObject" Target="../embeddings/oleObject52.bin"/><Relationship Id="rId10" Type="http://schemas.openxmlformats.org/officeDocument/2006/relationships/image" Target="../media/image53.emf"/><Relationship Id="rId4" Type="http://schemas.openxmlformats.org/officeDocument/2006/relationships/slide" Target="slide54.xml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55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oleObject" Target="../embeddings/oleObject58.bin"/><Relationship Id="rId3" Type="http://schemas.openxmlformats.org/officeDocument/2006/relationships/slide" Target="slide1.xml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61.w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3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58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10" Type="http://schemas.openxmlformats.org/officeDocument/2006/relationships/image" Target="../media/image60.wmf"/><Relationship Id="rId4" Type="http://schemas.openxmlformats.org/officeDocument/2006/relationships/slide" Target="slide54.xml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6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slide" Target="slide1.xml"/><Relationship Id="rId7" Type="http://schemas.openxmlformats.org/officeDocument/2006/relationships/oleObject" Target="../embeddings/oleObject6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60.bin"/><Relationship Id="rId10" Type="http://schemas.openxmlformats.org/officeDocument/2006/relationships/image" Target="../media/image66.wmf"/><Relationship Id="rId4" Type="http://schemas.openxmlformats.org/officeDocument/2006/relationships/slide" Target="slide54.xml"/><Relationship Id="rId9" Type="http://schemas.openxmlformats.org/officeDocument/2006/relationships/oleObject" Target="../embeddings/oleObject6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emf"/><Relationship Id="rId13" Type="http://schemas.openxmlformats.org/officeDocument/2006/relationships/oleObject" Target="../embeddings/oleObject66.bin"/><Relationship Id="rId3" Type="http://schemas.openxmlformats.org/officeDocument/2006/relationships/package" Target="../embeddings/Microsoft_Word_Document1.docx"/><Relationship Id="rId7" Type="http://schemas.openxmlformats.org/officeDocument/2006/relationships/oleObject" Target="../embeddings/oleObject63.bin"/><Relationship Id="rId12" Type="http://schemas.openxmlformats.org/officeDocument/2006/relationships/image" Target="../media/image70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72.emf"/><Relationship Id="rId1" Type="http://schemas.openxmlformats.org/officeDocument/2006/relationships/vmlDrawing" Target="../drawings/vmlDrawing11.vml"/><Relationship Id="rId6" Type="http://schemas.openxmlformats.org/officeDocument/2006/relationships/slide" Target="slide54.xml"/><Relationship Id="rId11" Type="http://schemas.openxmlformats.org/officeDocument/2006/relationships/oleObject" Target="../embeddings/oleObject65.bin"/><Relationship Id="rId5" Type="http://schemas.openxmlformats.org/officeDocument/2006/relationships/slide" Target="slide1.xml"/><Relationship Id="rId15" Type="http://schemas.openxmlformats.org/officeDocument/2006/relationships/oleObject" Target="../embeddings/oleObject67.bin"/><Relationship Id="rId10" Type="http://schemas.openxmlformats.org/officeDocument/2006/relationships/image" Target="../media/image69.emf"/><Relationship Id="rId4" Type="http://schemas.openxmlformats.org/officeDocument/2006/relationships/image" Target="../media/image67.emf"/><Relationship Id="rId9" Type="http://schemas.openxmlformats.org/officeDocument/2006/relationships/oleObject" Target="../embeddings/oleObject64.bin"/><Relationship Id="rId14" Type="http://schemas.openxmlformats.org/officeDocument/2006/relationships/image" Target="../media/image71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emf"/><Relationship Id="rId3" Type="http://schemas.openxmlformats.org/officeDocument/2006/relationships/package" Target="../embeddings/Microsoft_Word_Document2.docx"/><Relationship Id="rId7" Type="http://schemas.openxmlformats.org/officeDocument/2006/relationships/oleObject" Target="../embeddings/oleObject68.bin"/><Relationship Id="rId12" Type="http://schemas.openxmlformats.org/officeDocument/2006/relationships/image" Target="../media/image7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slide" Target="slide54.xml"/><Relationship Id="rId11" Type="http://schemas.openxmlformats.org/officeDocument/2006/relationships/oleObject" Target="../embeddings/oleObject70.bin"/><Relationship Id="rId5" Type="http://schemas.openxmlformats.org/officeDocument/2006/relationships/slide" Target="slide1.xml"/><Relationship Id="rId10" Type="http://schemas.openxmlformats.org/officeDocument/2006/relationships/image" Target="../media/image74.emf"/><Relationship Id="rId4" Type="http://schemas.openxmlformats.org/officeDocument/2006/relationships/image" Target="../media/image67.emf"/><Relationship Id="rId9" Type="http://schemas.openxmlformats.org/officeDocument/2006/relationships/oleObject" Target="../embeddings/oleObject69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emf"/><Relationship Id="rId13" Type="http://schemas.openxmlformats.org/officeDocument/2006/relationships/oleObject" Target="../embeddings/oleObject74.bin"/><Relationship Id="rId18" Type="http://schemas.openxmlformats.org/officeDocument/2006/relationships/image" Target="../media/image81.emf"/><Relationship Id="rId26" Type="http://schemas.openxmlformats.org/officeDocument/2006/relationships/image" Target="../media/image85.emf"/><Relationship Id="rId3" Type="http://schemas.openxmlformats.org/officeDocument/2006/relationships/package" Target="../embeddings/Microsoft_Word_Document3.docx"/><Relationship Id="rId21" Type="http://schemas.openxmlformats.org/officeDocument/2006/relationships/oleObject" Target="../embeddings/oleObject78.bin"/><Relationship Id="rId7" Type="http://schemas.openxmlformats.org/officeDocument/2006/relationships/oleObject" Target="../embeddings/oleObject71.bin"/><Relationship Id="rId12" Type="http://schemas.openxmlformats.org/officeDocument/2006/relationships/image" Target="../media/image78.emf"/><Relationship Id="rId17" Type="http://schemas.openxmlformats.org/officeDocument/2006/relationships/oleObject" Target="../embeddings/oleObject76.bin"/><Relationship Id="rId25" Type="http://schemas.openxmlformats.org/officeDocument/2006/relationships/oleObject" Target="../embeddings/oleObject80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0.emf"/><Relationship Id="rId20" Type="http://schemas.openxmlformats.org/officeDocument/2006/relationships/image" Target="../media/image82.emf"/><Relationship Id="rId29" Type="http://schemas.openxmlformats.org/officeDocument/2006/relationships/oleObject" Target="../embeddings/oleObject82.bin"/><Relationship Id="rId1" Type="http://schemas.openxmlformats.org/officeDocument/2006/relationships/vmlDrawing" Target="../drawings/vmlDrawing13.vml"/><Relationship Id="rId6" Type="http://schemas.openxmlformats.org/officeDocument/2006/relationships/slide" Target="slide54.xml"/><Relationship Id="rId11" Type="http://schemas.openxmlformats.org/officeDocument/2006/relationships/oleObject" Target="../embeddings/oleObject73.bin"/><Relationship Id="rId24" Type="http://schemas.openxmlformats.org/officeDocument/2006/relationships/image" Target="../media/image84.emf"/><Relationship Id="rId32" Type="http://schemas.openxmlformats.org/officeDocument/2006/relationships/image" Target="../media/image88.emf"/><Relationship Id="rId5" Type="http://schemas.openxmlformats.org/officeDocument/2006/relationships/slide" Target="slide1.xml"/><Relationship Id="rId15" Type="http://schemas.openxmlformats.org/officeDocument/2006/relationships/oleObject" Target="../embeddings/oleObject75.bin"/><Relationship Id="rId23" Type="http://schemas.openxmlformats.org/officeDocument/2006/relationships/oleObject" Target="../embeddings/oleObject79.bin"/><Relationship Id="rId28" Type="http://schemas.openxmlformats.org/officeDocument/2006/relationships/image" Target="../media/image86.emf"/><Relationship Id="rId10" Type="http://schemas.openxmlformats.org/officeDocument/2006/relationships/image" Target="../media/image77.emf"/><Relationship Id="rId19" Type="http://schemas.openxmlformats.org/officeDocument/2006/relationships/oleObject" Target="../embeddings/oleObject77.bin"/><Relationship Id="rId31" Type="http://schemas.openxmlformats.org/officeDocument/2006/relationships/oleObject" Target="../embeddings/oleObject83.bin"/><Relationship Id="rId4" Type="http://schemas.openxmlformats.org/officeDocument/2006/relationships/image" Target="../media/image67.emf"/><Relationship Id="rId9" Type="http://schemas.openxmlformats.org/officeDocument/2006/relationships/oleObject" Target="../embeddings/oleObject72.bin"/><Relationship Id="rId14" Type="http://schemas.openxmlformats.org/officeDocument/2006/relationships/image" Target="../media/image79.emf"/><Relationship Id="rId22" Type="http://schemas.openxmlformats.org/officeDocument/2006/relationships/image" Target="../media/image83.emf"/><Relationship Id="rId27" Type="http://schemas.openxmlformats.org/officeDocument/2006/relationships/oleObject" Target="../embeddings/oleObject81.bin"/><Relationship Id="rId30" Type="http://schemas.openxmlformats.org/officeDocument/2006/relationships/image" Target="../media/image87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emf"/><Relationship Id="rId13" Type="http://schemas.openxmlformats.org/officeDocument/2006/relationships/oleObject" Target="../embeddings/oleObject87.bin"/><Relationship Id="rId18" Type="http://schemas.openxmlformats.org/officeDocument/2006/relationships/image" Target="../media/image95.emf"/><Relationship Id="rId26" Type="http://schemas.openxmlformats.org/officeDocument/2006/relationships/image" Target="../media/image99.wmf"/><Relationship Id="rId3" Type="http://schemas.openxmlformats.org/officeDocument/2006/relationships/package" Target="../embeddings/Microsoft_Word_Document4.docx"/><Relationship Id="rId21" Type="http://schemas.openxmlformats.org/officeDocument/2006/relationships/oleObject" Target="../embeddings/oleObject91.bin"/><Relationship Id="rId34" Type="http://schemas.openxmlformats.org/officeDocument/2006/relationships/image" Target="../media/image103.wmf"/><Relationship Id="rId7" Type="http://schemas.openxmlformats.org/officeDocument/2006/relationships/oleObject" Target="../embeddings/oleObject84.bin"/><Relationship Id="rId12" Type="http://schemas.openxmlformats.org/officeDocument/2006/relationships/image" Target="../media/image92.emf"/><Relationship Id="rId17" Type="http://schemas.openxmlformats.org/officeDocument/2006/relationships/oleObject" Target="../embeddings/oleObject89.bin"/><Relationship Id="rId25" Type="http://schemas.openxmlformats.org/officeDocument/2006/relationships/oleObject" Target="../embeddings/oleObject93.bin"/><Relationship Id="rId33" Type="http://schemas.openxmlformats.org/officeDocument/2006/relationships/oleObject" Target="../embeddings/oleObject97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94.emf"/><Relationship Id="rId20" Type="http://schemas.openxmlformats.org/officeDocument/2006/relationships/image" Target="../media/image96.emf"/><Relationship Id="rId29" Type="http://schemas.openxmlformats.org/officeDocument/2006/relationships/oleObject" Target="../embeddings/oleObject95.bin"/><Relationship Id="rId1" Type="http://schemas.openxmlformats.org/officeDocument/2006/relationships/vmlDrawing" Target="../drawings/vmlDrawing14.vml"/><Relationship Id="rId6" Type="http://schemas.openxmlformats.org/officeDocument/2006/relationships/slide" Target="slide54.xml"/><Relationship Id="rId11" Type="http://schemas.openxmlformats.org/officeDocument/2006/relationships/oleObject" Target="../embeddings/oleObject86.bin"/><Relationship Id="rId24" Type="http://schemas.openxmlformats.org/officeDocument/2006/relationships/image" Target="../media/image98.emf"/><Relationship Id="rId32" Type="http://schemas.openxmlformats.org/officeDocument/2006/relationships/image" Target="../media/image102.wmf"/><Relationship Id="rId5" Type="http://schemas.openxmlformats.org/officeDocument/2006/relationships/slide" Target="slide1.xml"/><Relationship Id="rId15" Type="http://schemas.openxmlformats.org/officeDocument/2006/relationships/oleObject" Target="../embeddings/oleObject88.bin"/><Relationship Id="rId23" Type="http://schemas.openxmlformats.org/officeDocument/2006/relationships/oleObject" Target="../embeddings/oleObject92.bin"/><Relationship Id="rId28" Type="http://schemas.openxmlformats.org/officeDocument/2006/relationships/image" Target="../media/image100.wmf"/><Relationship Id="rId10" Type="http://schemas.openxmlformats.org/officeDocument/2006/relationships/image" Target="../media/image91.emf"/><Relationship Id="rId19" Type="http://schemas.openxmlformats.org/officeDocument/2006/relationships/oleObject" Target="../embeddings/oleObject90.bin"/><Relationship Id="rId31" Type="http://schemas.openxmlformats.org/officeDocument/2006/relationships/oleObject" Target="../embeddings/oleObject96.bin"/><Relationship Id="rId4" Type="http://schemas.openxmlformats.org/officeDocument/2006/relationships/image" Target="../media/image89.emf"/><Relationship Id="rId9" Type="http://schemas.openxmlformats.org/officeDocument/2006/relationships/oleObject" Target="../embeddings/oleObject85.bin"/><Relationship Id="rId14" Type="http://schemas.openxmlformats.org/officeDocument/2006/relationships/image" Target="../media/image93.emf"/><Relationship Id="rId22" Type="http://schemas.openxmlformats.org/officeDocument/2006/relationships/image" Target="../media/image97.emf"/><Relationship Id="rId27" Type="http://schemas.openxmlformats.org/officeDocument/2006/relationships/oleObject" Target="../embeddings/oleObject94.bin"/><Relationship Id="rId30" Type="http://schemas.openxmlformats.org/officeDocument/2006/relationships/image" Target="../media/image101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emf"/><Relationship Id="rId13" Type="http://schemas.openxmlformats.org/officeDocument/2006/relationships/oleObject" Target="../embeddings/oleObject101.bin"/><Relationship Id="rId18" Type="http://schemas.openxmlformats.org/officeDocument/2006/relationships/image" Target="../media/image110.emf"/><Relationship Id="rId26" Type="http://schemas.openxmlformats.org/officeDocument/2006/relationships/image" Target="../media/image114.emf"/><Relationship Id="rId3" Type="http://schemas.openxmlformats.org/officeDocument/2006/relationships/package" Target="../embeddings/Microsoft_Word_Document5.docx"/><Relationship Id="rId21" Type="http://schemas.openxmlformats.org/officeDocument/2006/relationships/oleObject" Target="../embeddings/oleObject105.bin"/><Relationship Id="rId7" Type="http://schemas.openxmlformats.org/officeDocument/2006/relationships/oleObject" Target="../embeddings/oleObject98.bin"/><Relationship Id="rId12" Type="http://schemas.openxmlformats.org/officeDocument/2006/relationships/image" Target="../media/image107.emf"/><Relationship Id="rId17" Type="http://schemas.openxmlformats.org/officeDocument/2006/relationships/oleObject" Target="../embeddings/oleObject103.bin"/><Relationship Id="rId25" Type="http://schemas.openxmlformats.org/officeDocument/2006/relationships/oleObject" Target="../embeddings/oleObject107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09.emf"/><Relationship Id="rId20" Type="http://schemas.openxmlformats.org/officeDocument/2006/relationships/image" Target="../media/image111.emf"/><Relationship Id="rId1" Type="http://schemas.openxmlformats.org/officeDocument/2006/relationships/vmlDrawing" Target="../drawings/vmlDrawing15.vml"/><Relationship Id="rId6" Type="http://schemas.openxmlformats.org/officeDocument/2006/relationships/slide" Target="slide54.xml"/><Relationship Id="rId11" Type="http://schemas.openxmlformats.org/officeDocument/2006/relationships/oleObject" Target="../embeddings/oleObject100.bin"/><Relationship Id="rId24" Type="http://schemas.openxmlformats.org/officeDocument/2006/relationships/image" Target="../media/image113.emf"/><Relationship Id="rId5" Type="http://schemas.openxmlformats.org/officeDocument/2006/relationships/slide" Target="slide1.xml"/><Relationship Id="rId15" Type="http://schemas.openxmlformats.org/officeDocument/2006/relationships/oleObject" Target="../embeddings/oleObject102.bin"/><Relationship Id="rId23" Type="http://schemas.openxmlformats.org/officeDocument/2006/relationships/oleObject" Target="../embeddings/oleObject106.bin"/><Relationship Id="rId28" Type="http://schemas.openxmlformats.org/officeDocument/2006/relationships/image" Target="../media/image115.emf"/><Relationship Id="rId10" Type="http://schemas.openxmlformats.org/officeDocument/2006/relationships/image" Target="../media/image106.emf"/><Relationship Id="rId19" Type="http://schemas.openxmlformats.org/officeDocument/2006/relationships/oleObject" Target="../embeddings/oleObject104.bin"/><Relationship Id="rId4" Type="http://schemas.openxmlformats.org/officeDocument/2006/relationships/image" Target="../media/image104.emf"/><Relationship Id="rId9" Type="http://schemas.openxmlformats.org/officeDocument/2006/relationships/oleObject" Target="../embeddings/oleObject99.bin"/><Relationship Id="rId14" Type="http://schemas.openxmlformats.org/officeDocument/2006/relationships/image" Target="../media/image108.emf"/><Relationship Id="rId22" Type="http://schemas.openxmlformats.org/officeDocument/2006/relationships/image" Target="../media/image112.emf"/><Relationship Id="rId27" Type="http://schemas.openxmlformats.org/officeDocument/2006/relationships/oleObject" Target="../embeddings/oleObject108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3" Type="http://schemas.openxmlformats.org/officeDocument/2006/relationships/slide" Target="slide1.xml"/><Relationship Id="rId7" Type="http://schemas.openxmlformats.org/officeDocument/2006/relationships/oleObject" Target="../embeddings/oleObject1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16.wmf"/><Relationship Id="rId5" Type="http://schemas.openxmlformats.org/officeDocument/2006/relationships/oleObject" Target="../embeddings/oleObject109.bin"/><Relationship Id="rId4" Type="http://schemas.openxmlformats.org/officeDocument/2006/relationships/slide" Target="slide5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slide" Target="slide1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4.wmf"/><Relationship Id="rId4" Type="http://schemas.openxmlformats.org/officeDocument/2006/relationships/slide" Target="slide54.xml"/><Relationship Id="rId9" Type="http://schemas.openxmlformats.org/officeDocument/2006/relationships/oleObject" Target="../embeddings/oleObject3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18.emf"/><Relationship Id="rId5" Type="http://schemas.openxmlformats.org/officeDocument/2006/relationships/oleObject" Target="../embeddings/Microsoft_PowerPoint_97-2003_Presentation1.ppt"/><Relationship Id="rId4" Type="http://schemas.openxmlformats.org/officeDocument/2006/relationships/slide" Target="slide5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emf"/><Relationship Id="rId13" Type="http://schemas.openxmlformats.org/officeDocument/2006/relationships/oleObject" Target="../embeddings/oleObject115.bin"/><Relationship Id="rId18" Type="http://schemas.openxmlformats.org/officeDocument/2006/relationships/image" Target="../media/image125.emf"/><Relationship Id="rId26" Type="http://schemas.openxmlformats.org/officeDocument/2006/relationships/image" Target="../media/image129.emf"/><Relationship Id="rId3" Type="http://schemas.openxmlformats.org/officeDocument/2006/relationships/slide" Target="slide1.xml"/><Relationship Id="rId21" Type="http://schemas.openxmlformats.org/officeDocument/2006/relationships/oleObject" Target="../embeddings/oleObject119.bin"/><Relationship Id="rId7" Type="http://schemas.openxmlformats.org/officeDocument/2006/relationships/oleObject" Target="../embeddings/oleObject112.bin"/><Relationship Id="rId12" Type="http://schemas.openxmlformats.org/officeDocument/2006/relationships/image" Target="../media/image122.wmf"/><Relationship Id="rId17" Type="http://schemas.openxmlformats.org/officeDocument/2006/relationships/oleObject" Target="../embeddings/oleObject117.bin"/><Relationship Id="rId25" Type="http://schemas.openxmlformats.org/officeDocument/2006/relationships/oleObject" Target="../embeddings/oleObject121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24.emf"/><Relationship Id="rId20" Type="http://schemas.openxmlformats.org/officeDocument/2006/relationships/image" Target="../media/image126.emf"/><Relationship Id="rId29" Type="http://schemas.openxmlformats.org/officeDocument/2006/relationships/oleObject" Target="../embeddings/oleObject123.bin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19.wmf"/><Relationship Id="rId11" Type="http://schemas.openxmlformats.org/officeDocument/2006/relationships/oleObject" Target="../embeddings/oleObject114.bin"/><Relationship Id="rId24" Type="http://schemas.openxmlformats.org/officeDocument/2006/relationships/image" Target="../media/image128.emf"/><Relationship Id="rId5" Type="http://schemas.openxmlformats.org/officeDocument/2006/relationships/oleObject" Target="../embeddings/oleObject111.bin"/><Relationship Id="rId15" Type="http://schemas.openxmlformats.org/officeDocument/2006/relationships/oleObject" Target="../embeddings/oleObject116.bin"/><Relationship Id="rId23" Type="http://schemas.openxmlformats.org/officeDocument/2006/relationships/oleObject" Target="../embeddings/oleObject120.bin"/><Relationship Id="rId28" Type="http://schemas.openxmlformats.org/officeDocument/2006/relationships/image" Target="../media/image130.emf"/><Relationship Id="rId10" Type="http://schemas.openxmlformats.org/officeDocument/2006/relationships/image" Target="../media/image121.wmf"/><Relationship Id="rId19" Type="http://schemas.openxmlformats.org/officeDocument/2006/relationships/oleObject" Target="../embeddings/oleObject118.bin"/><Relationship Id="rId4" Type="http://schemas.openxmlformats.org/officeDocument/2006/relationships/slide" Target="slide54.xml"/><Relationship Id="rId9" Type="http://schemas.openxmlformats.org/officeDocument/2006/relationships/oleObject" Target="../embeddings/oleObject113.bin"/><Relationship Id="rId14" Type="http://schemas.openxmlformats.org/officeDocument/2006/relationships/image" Target="../media/image123.emf"/><Relationship Id="rId22" Type="http://schemas.openxmlformats.org/officeDocument/2006/relationships/image" Target="../media/image127.emf"/><Relationship Id="rId27" Type="http://schemas.openxmlformats.org/officeDocument/2006/relationships/oleObject" Target="../embeddings/oleObject122.bin"/><Relationship Id="rId30" Type="http://schemas.openxmlformats.org/officeDocument/2006/relationships/image" Target="../media/image131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13" Type="http://schemas.openxmlformats.org/officeDocument/2006/relationships/oleObject" Target="../embeddings/oleObject128.bin"/><Relationship Id="rId18" Type="http://schemas.openxmlformats.org/officeDocument/2006/relationships/image" Target="../media/image138.emf"/><Relationship Id="rId3" Type="http://schemas.openxmlformats.org/officeDocument/2006/relationships/slide" Target="slide1.xml"/><Relationship Id="rId21" Type="http://schemas.openxmlformats.org/officeDocument/2006/relationships/oleObject" Target="../embeddings/oleObject132.bin"/><Relationship Id="rId7" Type="http://schemas.openxmlformats.org/officeDocument/2006/relationships/oleObject" Target="../embeddings/oleObject125.bin"/><Relationship Id="rId12" Type="http://schemas.openxmlformats.org/officeDocument/2006/relationships/image" Target="../media/image135.emf"/><Relationship Id="rId17" Type="http://schemas.openxmlformats.org/officeDocument/2006/relationships/oleObject" Target="../embeddings/oleObject130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7.emf"/><Relationship Id="rId20" Type="http://schemas.openxmlformats.org/officeDocument/2006/relationships/image" Target="../media/image139.emf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32.wmf"/><Relationship Id="rId11" Type="http://schemas.openxmlformats.org/officeDocument/2006/relationships/oleObject" Target="../embeddings/oleObject127.bin"/><Relationship Id="rId24" Type="http://schemas.openxmlformats.org/officeDocument/2006/relationships/image" Target="../media/image141.emf"/><Relationship Id="rId5" Type="http://schemas.openxmlformats.org/officeDocument/2006/relationships/oleObject" Target="../embeddings/oleObject124.bin"/><Relationship Id="rId15" Type="http://schemas.openxmlformats.org/officeDocument/2006/relationships/oleObject" Target="../embeddings/oleObject129.bin"/><Relationship Id="rId23" Type="http://schemas.openxmlformats.org/officeDocument/2006/relationships/oleObject" Target="../embeddings/oleObject133.bin"/><Relationship Id="rId10" Type="http://schemas.openxmlformats.org/officeDocument/2006/relationships/image" Target="../media/image134.emf"/><Relationship Id="rId19" Type="http://schemas.openxmlformats.org/officeDocument/2006/relationships/oleObject" Target="../embeddings/oleObject131.bin"/><Relationship Id="rId4" Type="http://schemas.openxmlformats.org/officeDocument/2006/relationships/slide" Target="slide54.xml"/><Relationship Id="rId9" Type="http://schemas.openxmlformats.org/officeDocument/2006/relationships/oleObject" Target="../embeddings/oleObject126.bin"/><Relationship Id="rId14" Type="http://schemas.openxmlformats.org/officeDocument/2006/relationships/image" Target="../media/image136.emf"/><Relationship Id="rId22" Type="http://schemas.openxmlformats.org/officeDocument/2006/relationships/image" Target="../media/image140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13" Type="http://schemas.openxmlformats.org/officeDocument/2006/relationships/oleObject" Target="../embeddings/oleObject138.bin"/><Relationship Id="rId18" Type="http://schemas.openxmlformats.org/officeDocument/2006/relationships/image" Target="../media/image148.wmf"/><Relationship Id="rId3" Type="http://schemas.openxmlformats.org/officeDocument/2006/relationships/slide" Target="slide1.xml"/><Relationship Id="rId7" Type="http://schemas.openxmlformats.org/officeDocument/2006/relationships/oleObject" Target="../embeddings/oleObject135.bin"/><Relationship Id="rId12" Type="http://schemas.openxmlformats.org/officeDocument/2006/relationships/image" Target="../media/image145.wmf"/><Relationship Id="rId17" Type="http://schemas.openxmlformats.org/officeDocument/2006/relationships/oleObject" Target="../embeddings/oleObject140.bin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47.wmf"/><Relationship Id="rId20" Type="http://schemas.openxmlformats.org/officeDocument/2006/relationships/image" Target="../media/image149.wmf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42.wmf"/><Relationship Id="rId11" Type="http://schemas.openxmlformats.org/officeDocument/2006/relationships/oleObject" Target="../embeddings/oleObject137.bin"/><Relationship Id="rId5" Type="http://schemas.openxmlformats.org/officeDocument/2006/relationships/oleObject" Target="../embeddings/oleObject134.bin"/><Relationship Id="rId15" Type="http://schemas.openxmlformats.org/officeDocument/2006/relationships/oleObject" Target="../embeddings/oleObject139.bin"/><Relationship Id="rId10" Type="http://schemas.openxmlformats.org/officeDocument/2006/relationships/image" Target="../media/image144.wmf"/><Relationship Id="rId19" Type="http://schemas.openxmlformats.org/officeDocument/2006/relationships/oleObject" Target="../embeddings/oleObject141.bin"/><Relationship Id="rId4" Type="http://schemas.openxmlformats.org/officeDocument/2006/relationships/slide" Target="slide54.xml"/><Relationship Id="rId9" Type="http://schemas.openxmlformats.org/officeDocument/2006/relationships/oleObject" Target="../embeddings/oleObject136.bin"/><Relationship Id="rId14" Type="http://schemas.openxmlformats.org/officeDocument/2006/relationships/image" Target="../media/image146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emf"/><Relationship Id="rId13" Type="http://schemas.openxmlformats.org/officeDocument/2006/relationships/oleObject" Target="../embeddings/oleObject146.bin"/><Relationship Id="rId3" Type="http://schemas.openxmlformats.org/officeDocument/2006/relationships/slide" Target="slide1.xml"/><Relationship Id="rId7" Type="http://schemas.openxmlformats.org/officeDocument/2006/relationships/oleObject" Target="../embeddings/oleObject143.bin"/><Relationship Id="rId12" Type="http://schemas.openxmlformats.org/officeDocument/2006/relationships/image" Target="../media/image15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50.wmf"/><Relationship Id="rId11" Type="http://schemas.openxmlformats.org/officeDocument/2006/relationships/oleObject" Target="../embeddings/oleObject145.bin"/><Relationship Id="rId5" Type="http://schemas.openxmlformats.org/officeDocument/2006/relationships/oleObject" Target="../embeddings/oleObject142.bin"/><Relationship Id="rId10" Type="http://schemas.openxmlformats.org/officeDocument/2006/relationships/image" Target="../media/image152.wmf"/><Relationship Id="rId4" Type="http://schemas.openxmlformats.org/officeDocument/2006/relationships/slide" Target="slide54.xml"/><Relationship Id="rId9" Type="http://schemas.openxmlformats.org/officeDocument/2006/relationships/oleObject" Target="../embeddings/oleObject144.bin"/><Relationship Id="rId14" Type="http://schemas.openxmlformats.org/officeDocument/2006/relationships/image" Target="../media/image154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wmf"/><Relationship Id="rId13" Type="http://schemas.openxmlformats.org/officeDocument/2006/relationships/oleObject" Target="../embeddings/oleObject150.bin"/><Relationship Id="rId18" Type="http://schemas.openxmlformats.org/officeDocument/2006/relationships/image" Target="../media/image161.wmf"/><Relationship Id="rId3" Type="http://schemas.openxmlformats.org/officeDocument/2006/relationships/oleObject" Target="../embeddings/Microsoft_PowerPoint_97-2003_Presentation2.ppt"/><Relationship Id="rId21" Type="http://schemas.openxmlformats.org/officeDocument/2006/relationships/oleObject" Target="../embeddings/oleObject154.bin"/><Relationship Id="rId7" Type="http://schemas.openxmlformats.org/officeDocument/2006/relationships/oleObject" Target="../embeddings/oleObject147.bin"/><Relationship Id="rId12" Type="http://schemas.openxmlformats.org/officeDocument/2006/relationships/image" Target="../media/image158.wmf"/><Relationship Id="rId17" Type="http://schemas.openxmlformats.org/officeDocument/2006/relationships/oleObject" Target="../embeddings/oleObject152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60.wmf"/><Relationship Id="rId20" Type="http://schemas.openxmlformats.org/officeDocument/2006/relationships/image" Target="../media/image162.wmf"/><Relationship Id="rId1" Type="http://schemas.openxmlformats.org/officeDocument/2006/relationships/vmlDrawing" Target="../drawings/vmlDrawing22.vml"/><Relationship Id="rId6" Type="http://schemas.openxmlformats.org/officeDocument/2006/relationships/slide" Target="slide54.xml"/><Relationship Id="rId11" Type="http://schemas.openxmlformats.org/officeDocument/2006/relationships/oleObject" Target="../embeddings/oleObject149.bin"/><Relationship Id="rId24" Type="http://schemas.openxmlformats.org/officeDocument/2006/relationships/image" Target="../media/image164.wmf"/><Relationship Id="rId5" Type="http://schemas.openxmlformats.org/officeDocument/2006/relationships/slide" Target="slide1.xml"/><Relationship Id="rId15" Type="http://schemas.openxmlformats.org/officeDocument/2006/relationships/oleObject" Target="../embeddings/oleObject151.bin"/><Relationship Id="rId23" Type="http://schemas.openxmlformats.org/officeDocument/2006/relationships/oleObject" Target="../embeddings/oleObject155.bin"/><Relationship Id="rId10" Type="http://schemas.openxmlformats.org/officeDocument/2006/relationships/image" Target="../media/image157.wmf"/><Relationship Id="rId19" Type="http://schemas.openxmlformats.org/officeDocument/2006/relationships/oleObject" Target="../embeddings/oleObject153.bin"/><Relationship Id="rId4" Type="http://schemas.openxmlformats.org/officeDocument/2006/relationships/image" Target="../media/image155.emf"/><Relationship Id="rId9" Type="http://schemas.openxmlformats.org/officeDocument/2006/relationships/oleObject" Target="../embeddings/oleObject148.bin"/><Relationship Id="rId14" Type="http://schemas.openxmlformats.org/officeDocument/2006/relationships/image" Target="../media/image159.wmf"/><Relationship Id="rId22" Type="http://schemas.openxmlformats.org/officeDocument/2006/relationships/image" Target="../media/image163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emf"/><Relationship Id="rId13" Type="http://schemas.openxmlformats.org/officeDocument/2006/relationships/oleObject" Target="../embeddings/oleObject160.bin"/><Relationship Id="rId18" Type="http://schemas.openxmlformats.org/officeDocument/2006/relationships/image" Target="../media/image171.emf"/><Relationship Id="rId26" Type="http://schemas.openxmlformats.org/officeDocument/2006/relationships/image" Target="../media/image175.emf"/><Relationship Id="rId3" Type="http://schemas.openxmlformats.org/officeDocument/2006/relationships/slide" Target="slide1.xml"/><Relationship Id="rId21" Type="http://schemas.openxmlformats.org/officeDocument/2006/relationships/oleObject" Target="../embeddings/oleObject164.bin"/><Relationship Id="rId7" Type="http://schemas.openxmlformats.org/officeDocument/2006/relationships/oleObject" Target="../embeddings/oleObject157.bin"/><Relationship Id="rId12" Type="http://schemas.openxmlformats.org/officeDocument/2006/relationships/image" Target="../media/image168.emf"/><Relationship Id="rId17" Type="http://schemas.openxmlformats.org/officeDocument/2006/relationships/oleObject" Target="../embeddings/oleObject162.bin"/><Relationship Id="rId25" Type="http://schemas.openxmlformats.org/officeDocument/2006/relationships/oleObject" Target="../embeddings/oleObject166.bin"/><Relationship Id="rId2" Type="http://schemas.openxmlformats.org/officeDocument/2006/relationships/slideLayout" Target="../slideLayouts/slideLayout36.xml"/><Relationship Id="rId16" Type="http://schemas.openxmlformats.org/officeDocument/2006/relationships/image" Target="../media/image170.emf"/><Relationship Id="rId20" Type="http://schemas.openxmlformats.org/officeDocument/2006/relationships/image" Target="../media/image172.emf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65.emf"/><Relationship Id="rId11" Type="http://schemas.openxmlformats.org/officeDocument/2006/relationships/oleObject" Target="../embeddings/oleObject159.bin"/><Relationship Id="rId24" Type="http://schemas.openxmlformats.org/officeDocument/2006/relationships/image" Target="../media/image174.emf"/><Relationship Id="rId5" Type="http://schemas.openxmlformats.org/officeDocument/2006/relationships/oleObject" Target="../embeddings/oleObject156.bin"/><Relationship Id="rId15" Type="http://schemas.openxmlformats.org/officeDocument/2006/relationships/oleObject" Target="../embeddings/oleObject161.bin"/><Relationship Id="rId23" Type="http://schemas.openxmlformats.org/officeDocument/2006/relationships/oleObject" Target="../embeddings/oleObject165.bin"/><Relationship Id="rId28" Type="http://schemas.openxmlformats.org/officeDocument/2006/relationships/image" Target="../media/image176.emf"/><Relationship Id="rId10" Type="http://schemas.openxmlformats.org/officeDocument/2006/relationships/image" Target="../media/image167.emf"/><Relationship Id="rId19" Type="http://schemas.openxmlformats.org/officeDocument/2006/relationships/oleObject" Target="../embeddings/oleObject163.bin"/><Relationship Id="rId4" Type="http://schemas.openxmlformats.org/officeDocument/2006/relationships/slide" Target="slide54.xml"/><Relationship Id="rId9" Type="http://schemas.openxmlformats.org/officeDocument/2006/relationships/oleObject" Target="../embeddings/oleObject158.bin"/><Relationship Id="rId14" Type="http://schemas.openxmlformats.org/officeDocument/2006/relationships/image" Target="../media/image169.emf"/><Relationship Id="rId22" Type="http://schemas.openxmlformats.org/officeDocument/2006/relationships/image" Target="../media/image173.emf"/><Relationship Id="rId27" Type="http://schemas.openxmlformats.org/officeDocument/2006/relationships/oleObject" Target="../embeddings/oleObject167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77.emf"/><Relationship Id="rId5" Type="http://schemas.openxmlformats.org/officeDocument/2006/relationships/oleObject" Target="../embeddings/oleObject168.bin"/><Relationship Id="rId4" Type="http://schemas.openxmlformats.org/officeDocument/2006/relationships/slide" Target="slide5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emf"/><Relationship Id="rId3" Type="http://schemas.openxmlformats.org/officeDocument/2006/relationships/slide" Target="slide1.xml"/><Relationship Id="rId7" Type="http://schemas.openxmlformats.org/officeDocument/2006/relationships/oleObject" Target="../embeddings/oleObject170.bin"/><Relationship Id="rId12" Type="http://schemas.openxmlformats.org/officeDocument/2006/relationships/image" Target="../media/image18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78.emf"/><Relationship Id="rId11" Type="http://schemas.openxmlformats.org/officeDocument/2006/relationships/oleObject" Target="../embeddings/oleObject172.bin"/><Relationship Id="rId5" Type="http://schemas.openxmlformats.org/officeDocument/2006/relationships/oleObject" Target="../embeddings/oleObject169.bin"/><Relationship Id="rId10" Type="http://schemas.openxmlformats.org/officeDocument/2006/relationships/image" Target="../media/image180.emf"/><Relationship Id="rId4" Type="http://schemas.openxmlformats.org/officeDocument/2006/relationships/slide" Target="slide54.xml"/><Relationship Id="rId9" Type="http://schemas.openxmlformats.org/officeDocument/2006/relationships/oleObject" Target="../embeddings/oleObject171.bin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76.bin"/><Relationship Id="rId18" Type="http://schemas.openxmlformats.org/officeDocument/2006/relationships/image" Target="../media/image187.emf"/><Relationship Id="rId26" Type="http://schemas.openxmlformats.org/officeDocument/2006/relationships/image" Target="../media/image191.emf"/><Relationship Id="rId39" Type="http://schemas.openxmlformats.org/officeDocument/2006/relationships/oleObject" Target="../embeddings/oleObject189.bin"/><Relationship Id="rId3" Type="http://schemas.openxmlformats.org/officeDocument/2006/relationships/oleObject" Target="../embeddings/Microsoft_PowerPoint_97-2003_Presentation3.ppt"/><Relationship Id="rId21" Type="http://schemas.openxmlformats.org/officeDocument/2006/relationships/oleObject" Target="../embeddings/oleObject180.bin"/><Relationship Id="rId34" Type="http://schemas.openxmlformats.org/officeDocument/2006/relationships/image" Target="../media/image195.emf"/><Relationship Id="rId42" Type="http://schemas.openxmlformats.org/officeDocument/2006/relationships/image" Target="../media/image199.emf"/><Relationship Id="rId47" Type="http://schemas.openxmlformats.org/officeDocument/2006/relationships/oleObject" Target="../embeddings/oleObject193.bin"/><Relationship Id="rId50" Type="http://schemas.openxmlformats.org/officeDocument/2006/relationships/image" Target="../media/image203.emf"/><Relationship Id="rId7" Type="http://schemas.openxmlformats.org/officeDocument/2006/relationships/oleObject" Target="../embeddings/oleObject173.bin"/><Relationship Id="rId12" Type="http://schemas.openxmlformats.org/officeDocument/2006/relationships/image" Target="../media/image184.emf"/><Relationship Id="rId17" Type="http://schemas.openxmlformats.org/officeDocument/2006/relationships/oleObject" Target="../embeddings/oleObject178.bin"/><Relationship Id="rId25" Type="http://schemas.openxmlformats.org/officeDocument/2006/relationships/oleObject" Target="../embeddings/oleObject182.bin"/><Relationship Id="rId33" Type="http://schemas.openxmlformats.org/officeDocument/2006/relationships/oleObject" Target="../embeddings/oleObject186.bin"/><Relationship Id="rId38" Type="http://schemas.openxmlformats.org/officeDocument/2006/relationships/image" Target="../media/image197.emf"/><Relationship Id="rId46" Type="http://schemas.openxmlformats.org/officeDocument/2006/relationships/image" Target="../media/image201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86.emf"/><Relationship Id="rId20" Type="http://schemas.openxmlformats.org/officeDocument/2006/relationships/image" Target="../media/image188.emf"/><Relationship Id="rId29" Type="http://schemas.openxmlformats.org/officeDocument/2006/relationships/oleObject" Target="../embeddings/oleObject184.bin"/><Relationship Id="rId41" Type="http://schemas.openxmlformats.org/officeDocument/2006/relationships/oleObject" Target="../embeddings/oleObject190.bin"/><Relationship Id="rId1" Type="http://schemas.openxmlformats.org/officeDocument/2006/relationships/vmlDrawing" Target="../drawings/vmlDrawing26.vml"/><Relationship Id="rId6" Type="http://schemas.openxmlformats.org/officeDocument/2006/relationships/slide" Target="slide54.xml"/><Relationship Id="rId11" Type="http://schemas.openxmlformats.org/officeDocument/2006/relationships/oleObject" Target="../embeddings/oleObject175.bin"/><Relationship Id="rId24" Type="http://schemas.openxmlformats.org/officeDocument/2006/relationships/image" Target="../media/image190.emf"/><Relationship Id="rId32" Type="http://schemas.openxmlformats.org/officeDocument/2006/relationships/image" Target="../media/image194.emf"/><Relationship Id="rId37" Type="http://schemas.openxmlformats.org/officeDocument/2006/relationships/oleObject" Target="../embeddings/oleObject188.bin"/><Relationship Id="rId40" Type="http://schemas.openxmlformats.org/officeDocument/2006/relationships/image" Target="../media/image198.emf"/><Relationship Id="rId45" Type="http://schemas.openxmlformats.org/officeDocument/2006/relationships/oleObject" Target="../embeddings/oleObject192.bin"/><Relationship Id="rId5" Type="http://schemas.openxmlformats.org/officeDocument/2006/relationships/slide" Target="slide1.xml"/><Relationship Id="rId15" Type="http://schemas.openxmlformats.org/officeDocument/2006/relationships/oleObject" Target="../embeddings/oleObject177.bin"/><Relationship Id="rId23" Type="http://schemas.openxmlformats.org/officeDocument/2006/relationships/oleObject" Target="../embeddings/oleObject181.bin"/><Relationship Id="rId28" Type="http://schemas.openxmlformats.org/officeDocument/2006/relationships/image" Target="../media/image192.emf"/><Relationship Id="rId36" Type="http://schemas.openxmlformats.org/officeDocument/2006/relationships/image" Target="../media/image196.emf"/><Relationship Id="rId49" Type="http://schemas.openxmlformats.org/officeDocument/2006/relationships/oleObject" Target="../embeddings/oleObject194.bin"/><Relationship Id="rId10" Type="http://schemas.openxmlformats.org/officeDocument/2006/relationships/image" Target="../media/image183.emf"/><Relationship Id="rId19" Type="http://schemas.openxmlformats.org/officeDocument/2006/relationships/oleObject" Target="../embeddings/oleObject179.bin"/><Relationship Id="rId31" Type="http://schemas.openxmlformats.org/officeDocument/2006/relationships/oleObject" Target="../embeddings/oleObject185.bin"/><Relationship Id="rId44" Type="http://schemas.openxmlformats.org/officeDocument/2006/relationships/image" Target="../media/image200.emf"/><Relationship Id="rId4" Type="http://schemas.openxmlformats.org/officeDocument/2006/relationships/image" Target="../media/image155.emf"/><Relationship Id="rId9" Type="http://schemas.openxmlformats.org/officeDocument/2006/relationships/oleObject" Target="../embeddings/oleObject174.bin"/><Relationship Id="rId14" Type="http://schemas.openxmlformats.org/officeDocument/2006/relationships/image" Target="../media/image185.emf"/><Relationship Id="rId22" Type="http://schemas.openxmlformats.org/officeDocument/2006/relationships/image" Target="../media/image189.emf"/><Relationship Id="rId27" Type="http://schemas.openxmlformats.org/officeDocument/2006/relationships/oleObject" Target="../embeddings/oleObject183.bin"/><Relationship Id="rId30" Type="http://schemas.openxmlformats.org/officeDocument/2006/relationships/image" Target="../media/image193.emf"/><Relationship Id="rId35" Type="http://schemas.openxmlformats.org/officeDocument/2006/relationships/oleObject" Target="../embeddings/oleObject187.bin"/><Relationship Id="rId43" Type="http://schemas.openxmlformats.org/officeDocument/2006/relationships/oleObject" Target="../embeddings/oleObject191.bin"/><Relationship Id="rId48" Type="http://schemas.openxmlformats.org/officeDocument/2006/relationships/image" Target="../media/image202.emf"/><Relationship Id="rId8" Type="http://schemas.openxmlformats.org/officeDocument/2006/relationships/image" Target="../media/image18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12.wmf"/><Relationship Id="rId3" Type="http://schemas.openxmlformats.org/officeDocument/2006/relationships/slide" Target="slide1.xml"/><Relationship Id="rId7" Type="http://schemas.openxmlformats.org/officeDocument/2006/relationships/oleObject" Target="../embeddings/oleObject6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1.wmf"/><Relationship Id="rId20" Type="http://schemas.openxmlformats.org/officeDocument/2006/relationships/image" Target="../media/image13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12.bin"/><Relationship Id="rId4" Type="http://schemas.openxmlformats.org/officeDocument/2006/relationships/slide" Target="slide54.xml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0.w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emf"/><Relationship Id="rId13" Type="http://schemas.openxmlformats.org/officeDocument/2006/relationships/oleObject" Target="../embeddings/oleObject199.bin"/><Relationship Id="rId18" Type="http://schemas.openxmlformats.org/officeDocument/2006/relationships/image" Target="../media/image210.emf"/><Relationship Id="rId26" Type="http://schemas.openxmlformats.org/officeDocument/2006/relationships/image" Target="../media/image214.emf"/><Relationship Id="rId3" Type="http://schemas.openxmlformats.org/officeDocument/2006/relationships/slide" Target="slide1.xml"/><Relationship Id="rId21" Type="http://schemas.openxmlformats.org/officeDocument/2006/relationships/oleObject" Target="../embeddings/oleObject203.bin"/><Relationship Id="rId7" Type="http://schemas.openxmlformats.org/officeDocument/2006/relationships/oleObject" Target="../embeddings/oleObject196.bin"/><Relationship Id="rId12" Type="http://schemas.openxmlformats.org/officeDocument/2006/relationships/image" Target="../media/image207.emf"/><Relationship Id="rId17" Type="http://schemas.openxmlformats.org/officeDocument/2006/relationships/oleObject" Target="../embeddings/oleObject201.bin"/><Relationship Id="rId25" Type="http://schemas.openxmlformats.org/officeDocument/2006/relationships/oleObject" Target="../embeddings/oleObject205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09.emf"/><Relationship Id="rId20" Type="http://schemas.openxmlformats.org/officeDocument/2006/relationships/image" Target="../media/image211.emf"/><Relationship Id="rId29" Type="http://schemas.openxmlformats.org/officeDocument/2006/relationships/oleObject" Target="../embeddings/oleObject207.bin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04.emf"/><Relationship Id="rId11" Type="http://schemas.openxmlformats.org/officeDocument/2006/relationships/oleObject" Target="../embeddings/oleObject198.bin"/><Relationship Id="rId24" Type="http://schemas.openxmlformats.org/officeDocument/2006/relationships/image" Target="../media/image213.emf"/><Relationship Id="rId5" Type="http://schemas.openxmlformats.org/officeDocument/2006/relationships/oleObject" Target="../embeddings/oleObject195.bin"/><Relationship Id="rId15" Type="http://schemas.openxmlformats.org/officeDocument/2006/relationships/oleObject" Target="../embeddings/oleObject200.bin"/><Relationship Id="rId23" Type="http://schemas.openxmlformats.org/officeDocument/2006/relationships/oleObject" Target="../embeddings/oleObject204.bin"/><Relationship Id="rId28" Type="http://schemas.openxmlformats.org/officeDocument/2006/relationships/image" Target="../media/image215.emf"/><Relationship Id="rId10" Type="http://schemas.openxmlformats.org/officeDocument/2006/relationships/image" Target="../media/image206.emf"/><Relationship Id="rId19" Type="http://schemas.openxmlformats.org/officeDocument/2006/relationships/oleObject" Target="../embeddings/oleObject202.bin"/><Relationship Id="rId4" Type="http://schemas.openxmlformats.org/officeDocument/2006/relationships/slide" Target="slide54.xml"/><Relationship Id="rId9" Type="http://schemas.openxmlformats.org/officeDocument/2006/relationships/oleObject" Target="../embeddings/oleObject197.bin"/><Relationship Id="rId14" Type="http://schemas.openxmlformats.org/officeDocument/2006/relationships/image" Target="../media/image208.emf"/><Relationship Id="rId22" Type="http://schemas.openxmlformats.org/officeDocument/2006/relationships/image" Target="../media/image212.emf"/><Relationship Id="rId27" Type="http://schemas.openxmlformats.org/officeDocument/2006/relationships/oleObject" Target="../embeddings/oleObject206.bin"/><Relationship Id="rId30" Type="http://schemas.openxmlformats.org/officeDocument/2006/relationships/image" Target="../media/image216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wmf"/><Relationship Id="rId13" Type="http://schemas.openxmlformats.org/officeDocument/2006/relationships/oleObject" Target="../embeddings/oleObject211.bin"/><Relationship Id="rId18" Type="http://schemas.openxmlformats.org/officeDocument/2006/relationships/image" Target="../media/image222.wmf"/><Relationship Id="rId3" Type="http://schemas.openxmlformats.org/officeDocument/2006/relationships/oleObject" Target="../embeddings/Microsoft_PowerPoint_97-2003_Presentation4.ppt"/><Relationship Id="rId21" Type="http://schemas.openxmlformats.org/officeDocument/2006/relationships/oleObject" Target="../embeddings/oleObject215.bin"/><Relationship Id="rId7" Type="http://schemas.openxmlformats.org/officeDocument/2006/relationships/oleObject" Target="../embeddings/oleObject208.bin"/><Relationship Id="rId12" Type="http://schemas.openxmlformats.org/officeDocument/2006/relationships/image" Target="../media/image219.wmf"/><Relationship Id="rId17" Type="http://schemas.openxmlformats.org/officeDocument/2006/relationships/oleObject" Target="../embeddings/oleObject21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21.wmf"/><Relationship Id="rId20" Type="http://schemas.openxmlformats.org/officeDocument/2006/relationships/image" Target="../media/image223.wmf"/><Relationship Id="rId1" Type="http://schemas.openxmlformats.org/officeDocument/2006/relationships/vmlDrawing" Target="../drawings/vmlDrawing28.vml"/><Relationship Id="rId6" Type="http://schemas.openxmlformats.org/officeDocument/2006/relationships/slide" Target="slide54.xml"/><Relationship Id="rId11" Type="http://schemas.openxmlformats.org/officeDocument/2006/relationships/oleObject" Target="../embeddings/oleObject210.bin"/><Relationship Id="rId24" Type="http://schemas.openxmlformats.org/officeDocument/2006/relationships/image" Target="../media/image225.wmf"/><Relationship Id="rId5" Type="http://schemas.openxmlformats.org/officeDocument/2006/relationships/slide" Target="slide1.xml"/><Relationship Id="rId15" Type="http://schemas.openxmlformats.org/officeDocument/2006/relationships/oleObject" Target="../embeddings/oleObject212.bin"/><Relationship Id="rId23" Type="http://schemas.openxmlformats.org/officeDocument/2006/relationships/oleObject" Target="../embeddings/oleObject216.bin"/><Relationship Id="rId10" Type="http://schemas.openxmlformats.org/officeDocument/2006/relationships/image" Target="../media/image218.wmf"/><Relationship Id="rId19" Type="http://schemas.openxmlformats.org/officeDocument/2006/relationships/oleObject" Target="../embeddings/oleObject214.bin"/><Relationship Id="rId4" Type="http://schemas.openxmlformats.org/officeDocument/2006/relationships/image" Target="../media/image155.emf"/><Relationship Id="rId9" Type="http://schemas.openxmlformats.org/officeDocument/2006/relationships/oleObject" Target="../embeddings/oleObject209.bin"/><Relationship Id="rId14" Type="http://schemas.openxmlformats.org/officeDocument/2006/relationships/image" Target="../media/image220.wmf"/><Relationship Id="rId22" Type="http://schemas.openxmlformats.org/officeDocument/2006/relationships/image" Target="../media/image224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emf"/><Relationship Id="rId13" Type="http://schemas.openxmlformats.org/officeDocument/2006/relationships/oleObject" Target="../embeddings/oleObject221.bin"/><Relationship Id="rId3" Type="http://schemas.openxmlformats.org/officeDocument/2006/relationships/slide" Target="slide1.xml"/><Relationship Id="rId7" Type="http://schemas.openxmlformats.org/officeDocument/2006/relationships/oleObject" Target="../embeddings/oleObject218.bin"/><Relationship Id="rId12" Type="http://schemas.openxmlformats.org/officeDocument/2006/relationships/image" Target="../media/image229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31.emf"/><Relationship Id="rId1" Type="http://schemas.openxmlformats.org/officeDocument/2006/relationships/vmlDrawing" Target="../drawings/vmlDrawing29.vml"/><Relationship Id="rId6" Type="http://schemas.openxmlformats.org/officeDocument/2006/relationships/image" Target="../media/image226.emf"/><Relationship Id="rId11" Type="http://schemas.openxmlformats.org/officeDocument/2006/relationships/oleObject" Target="../embeddings/oleObject220.bin"/><Relationship Id="rId5" Type="http://schemas.openxmlformats.org/officeDocument/2006/relationships/oleObject" Target="../embeddings/oleObject217.bin"/><Relationship Id="rId15" Type="http://schemas.openxmlformats.org/officeDocument/2006/relationships/oleObject" Target="../embeddings/oleObject222.bin"/><Relationship Id="rId10" Type="http://schemas.openxmlformats.org/officeDocument/2006/relationships/image" Target="../media/image228.emf"/><Relationship Id="rId4" Type="http://schemas.openxmlformats.org/officeDocument/2006/relationships/slide" Target="slide54.xml"/><Relationship Id="rId9" Type="http://schemas.openxmlformats.org/officeDocument/2006/relationships/oleObject" Target="../embeddings/oleObject219.bin"/><Relationship Id="rId14" Type="http://schemas.openxmlformats.org/officeDocument/2006/relationships/image" Target="../media/image230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emf"/><Relationship Id="rId13" Type="http://schemas.openxmlformats.org/officeDocument/2006/relationships/oleObject" Target="../embeddings/oleObject226.bin"/><Relationship Id="rId18" Type="http://schemas.openxmlformats.org/officeDocument/2006/relationships/image" Target="../media/image237.emf"/><Relationship Id="rId26" Type="http://schemas.openxmlformats.org/officeDocument/2006/relationships/image" Target="../media/image241.emf"/><Relationship Id="rId3" Type="http://schemas.openxmlformats.org/officeDocument/2006/relationships/oleObject" Target="../embeddings/Microsoft_PowerPoint_97-2003_Presentation5.ppt"/><Relationship Id="rId21" Type="http://schemas.openxmlformats.org/officeDocument/2006/relationships/oleObject" Target="../embeddings/oleObject230.bin"/><Relationship Id="rId34" Type="http://schemas.openxmlformats.org/officeDocument/2006/relationships/image" Target="../media/image245.emf"/><Relationship Id="rId7" Type="http://schemas.openxmlformats.org/officeDocument/2006/relationships/oleObject" Target="../embeddings/oleObject223.bin"/><Relationship Id="rId12" Type="http://schemas.openxmlformats.org/officeDocument/2006/relationships/image" Target="../media/image234.emf"/><Relationship Id="rId17" Type="http://schemas.openxmlformats.org/officeDocument/2006/relationships/oleObject" Target="../embeddings/oleObject228.bin"/><Relationship Id="rId25" Type="http://schemas.openxmlformats.org/officeDocument/2006/relationships/oleObject" Target="../embeddings/oleObject232.bin"/><Relationship Id="rId33" Type="http://schemas.openxmlformats.org/officeDocument/2006/relationships/oleObject" Target="../embeddings/oleObject236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36.emf"/><Relationship Id="rId20" Type="http://schemas.openxmlformats.org/officeDocument/2006/relationships/image" Target="../media/image238.emf"/><Relationship Id="rId29" Type="http://schemas.openxmlformats.org/officeDocument/2006/relationships/oleObject" Target="../embeddings/oleObject234.bin"/><Relationship Id="rId1" Type="http://schemas.openxmlformats.org/officeDocument/2006/relationships/vmlDrawing" Target="../drawings/vmlDrawing30.vml"/><Relationship Id="rId6" Type="http://schemas.openxmlformats.org/officeDocument/2006/relationships/slide" Target="slide54.xml"/><Relationship Id="rId11" Type="http://schemas.openxmlformats.org/officeDocument/2006/relationships/oleObject" Target="../embeddings/oleObject225.bin"/><Relationship Id="rId24" Type="http://schemas.openxmlformats.org/officeDocument/2006/relationships/image" Target="../media/image240.emf"/><Relationship Id="rId32" Type="http://schemas.openxmlformats.org/officeDocument/2006/relationships/image" Target="../media/image244.emf"/><Relationship Id="rId5" Type="http://schemas.openxmlformats.org/officeDocument/2006/relationships/slide" Target="slide1.xml"/><Relationship Id="rId15" Type="http://schemas.openxmlformats.org/officeDocument/2006/relationships/oleObject" Target="../embeddings/oleObject227.bin"/><Relationship Id="rId23" Type="http://schemas.openxmlformats.org/officeDocument/2006/relationships/oleObject" Target="../embeddings/oleObject231.bin"/><Relationship Id="rId28" Type="http://schemas.openxmlformats.org/officeDocument/2006/relationships/image" Target="../media/image242.emf"/><Relationship Id="rId10" Type="http://schemas.openxmlformats.org/officeDocument/2006/relationships/image" Target="../media/image233.emf"/><Relationship Id="rId19" Type="http://schemas.openxmlformats.org/officeDocument/2006/relationships/oleObject" Target="../embeddings/oleObject229.bin"/><Relationship Id="rId31" Type="http://schemas.openxmlformats.org/officeDocument/2006/relationships/oleObject" Target="../embeddings/oleObject235.bin"/><Relationship Id="rId4" Type="http://schemas.openxmlformats.org/officeDocument/2006/relationships/image" Target="../media/image155.emf"/><Relationship Id="rId9" Type="http://schemas.openxmlformats.org/officeDocument/2006/relationships/oleObject" Target="../embeddings/oleObject224.bin"/><Relationship Id="rId14" Type="http://schemas.openxmlformats.org/officeDocument/2006/relationships/image" Target="../media/image235.emf"/><Relationship Id="rId22" Type="http://schemas.openxmlformats.org/officeDocument/2006/relationships/image" Target="../media/image239.emf"/><Relationship Id="rId27" Type="http://schemas.openxmlformats.org/officeDocument/2006/relationships/oleObject" Target="../embeddings/oleObject233.bin"/><Relationship Id="rId30" Type="http://schemas.openxmlformats.org/officeDocument/2006/relationships/image" Target="../media/image243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6.emf"/><Relationship Id="rId13" Type="http://schemas.openxmlformats.org/officeDocument/2006/relationships/oleObject" Target="../embeddings/oleObject240.bin"/><Relationship Id="rId3" Type="http://schemas.openxmlformats.org/officeDocument/2006/relationships/oleObject" Target="../embeddings/Microsoft_PowerPoint_97-2003_Presentation6.ppt"/><Relationship Id="rId7" Type="http://schemas.openxmlformats.org/officeDocument/2006/relationships/oleObject" Target="../embeddings/oleObject237.bin"/><Relationship Id="rId12" Type="http://schemas.openxmlformats.org/officeDocument/2006/relationships/image" Target="../media/image248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50.emf"/><Relationship Id="rId1" Type="http://schemas.openxmlformats.org/officeDocument/2006/relationships/vmlDrawing" Target="../drawings/vmlDrawing31.vml"/><Relationship Id="rId6" Type="http://schemas.openxmlformats.org/officeDocument/2006/relationships/slide" Target="slide54.xml"/><Relationship Id="rId11" Type="http://schemas.openxmlformats.org/officeDocument/2006/relationships/oleObject" Target="../embeddings/oleObject239.bin"/><Relationship Id="rId5" Type="http://schemas.openxmlformats.org/officeDocument/2006/relationships/slide" Target="slide1.xml"/><Relationship Id="rId15" Type="http://schemas.openxmlformats.org/officeDocument/2006/relationships/oleObject" Target="../embeddings/oleObject241.bin"/><Relationship Id="rId10" Type="http://schemas.openxmlformats.org/officeDocument/2006/relationships/image" Target="../media/image247.emf"/><Relationship Id="rId4" Type="http://schemas.openxmlformats.org/officeDocument/2006/relationships/image" Target="../media/image155.emf"/><Relationship Id="rId9" Type="http://schemas.openxmlformats.org/officeDocument/2006/relationships/oleObject" Target="../embeddings/oleObject238.bin"/><Relationship Id="rId14" Type="http://schemas.openxmlformats.org/officeDocument/2006/relationships/image" Target="../media/image249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2.emf"/><Relationship Id="rId3" Type="http://schemas.openxmlformats.org/officeDocument/2006/relationships/slide" Target="slide1.xml"/><Relationship Id="rId7" Type="http://schemas.openxmlformats.org/officeDocument/2006/relationships/oleObject" Target="../embeddings/oleObject243.bin"/><Relationship Id="rId12" Type="http://schemas.openxmlformats.org/officeDocument/2006/relationships/image" Target="../media/image25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251.emf"/><Relationship Id="rId11" Type="http://schemas.openxmlformats.org/officeDocument/2006/relationships/oleObject" Target="../embeddings/oleObject245.bin"/><Relationship Id="rId5" Type="http://schemas.openxmlformats.org/officeDocument/2006/relationships/oleObject" Target="../embeddings/oleObject242.bin"/><Relationship Id="rId10" Type="http://schemas.openxmlformats.org/officeDocument/2006/relationships/image" Target="../media/image253.emf"/><Relationship Id="rId4" Type="http://schemas.openxmlformats.org/officeDocument/2006/relationships/slide" Target="slide54.xml"/><Relationship Id="rId9" Type="http://schemas.openxmlformats.org/officeDocument/2006/relationships/oleObject" Target="../embeddings/oleObject244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emf"/><Relationship Id="rId13" Type="http://schemas.openxmlformats.org/officeDocument/2006/relationships/oleObject" Target="../embeddings/oleObject250.bin"/><Relationship Id="rId18" Type="http://schemas.openxmlformats.org/officeDocument/2006/relationships/image" Target="../media/image259.emf"/><Relationship Id="rId3" Type="http://schemas.openxmlformats.org/officeDocument/2006/relationships/slide" Target="slide1.xml"/><Relationship Id="rId7" Type="http://schemas.openxmlformats.org/officeDocument/2006/relationships/oleObject" Target="../embeddings/oleObject247.bin"/><Relationship Id="rId12" Type="http://schemas.openxmlformats.org/officeDocument/2006/relationships/image" Target="../media/image257.emf"/><Relationship Id="rId17" Type="http://schemas.openxmlformats.org/officeDocument/2006/relationships/oleObject" Target="../embeddings/oleObject25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58.emf"/><Relationship Id="rId20" Type="http://schemas.openxmlformats.org/officeDocument/2006/relationships/image" Target="../media/image260.emf"/><Relationship Id="rId1" Type="http://schemas.openxmlformats.org/officeDocument/2006/relationships/vmlDrawing" Target="../drawings/vmlDrawing33.vml"/><Relationship Id="rId6" Type="http://schemas.openxmlformats.org/officeDocument/2006/relationships/image" Target="../media/image255.emf"/><Relationship Id="rId11" Type="http://schemas.openxmlformats.org/officeDocument/2006/relationships/oleObject" Target="../embeddings/oleObject249.bin"/><Relationship Id="rId5" Type="http://schemas.openxmlformats.org/officeDocument/2006/relationships/oleObject" Target="../embeddings/oleObject246.bin"/><Relationship Id="rId15" Type="http://schemas.openxmlformats.org/officeDocument/2006/relationships/oleObject" Target="../embeddings/oleObject252.bin"/><Relationship Id="rId10" Type="http://schemas.openxmlformats.org/officeDocument/2006/relationships/image" Target="../media/image256.emf"/><Relationship Id="rId19" Type="http://schemas.openxmlformats.org/officeDocument/2006/relationships/oleObject" Target="../embeddings/oleObject254.bin"/><Relationship Id="rId4" Type="http://schemas.openxmlformats.org/officeDocument/2006/relationships/slide" Target="slide54.xml"/><Relationship Id="rId9" Type="http://schemas.openxmlformats.org/officeDocument/2006/relationships/oleObject" Target="../embeddings/oleObject248.bin"/><Relationship Id="rId14" Type="http://schemas.openxmlformats.org/officeDocument/2006/relationships/oleObject" Target="../embeddings/oleObject251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emf"/><Relationship Id="rId13" Type="http://schemas.openxmlformats.org/officeDocument/2006/relationships/oleObject" Target="../embeddings/oleObject259.bin"/><Relationship Id="rId18" Type="http://schemas.openxmlformats.org/officeDocument/2006/relationships/image" Target="../media/image265.emf"/><Relationship Id="rId3" Type="http://schemas.openxmlformats.org/officeDocument/2006/relationships/slide" Target="slide1.xml"/><Relationship Id="rId21" Type="http://schemas.openxmlformats.org/officeDocument/2006/relationships/oleObject" Target="../embeddings/oleObject264.bin"/><Relationship Id="rId7" Type="http://schemas.openxmlformats.org/officeDocument/2006/relationships/oleObject" Target="../embeddings/oleObject256.bin"/><Relationship Id="rId12" Type="http://schemas.openxmlformats.org/officeDocument/2006/relationships/image" Target="../media/image263.emf"/><Relationship Id="rId17" Type="http://schemas.openxmlformats.org/officeDocument/2006/relationships/oleObject" Target="../embeddings/oleObject262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64.emf"/><Relationship Id="rId20" Type="http://schemas.openxmlformats.org/officeDocument/2006/relationships/image" Target="../media/image266.emf"/><Relationship Id="rId1" Type="http://schemas.openxmlformats.org/officeDocument/2006/relationships/vmlDrawing" Target="../drawings/vmlDrawing34.vml"/><Relationship Id="rId6" Type="http://schemas.openxmlformats.org/officeDocument/2006/relationships/image" Target="../media/image261.emf"/><Relationship Id="rId11" Type="http://schemas.openxmlformats.org/officeDocument/2006/relationships/oleObject" Target="../embeddings/oleObject258.bin"/><Relationship Id="rId5" Type="http://schemas.openxmlformats.org/officeDocument/2006/relationships/oleObject" Target="../embeddings/oleObject255.bin"/><Relationship Id="rId15" Type="http://schemas.openxmlformats.org/officeDocument/2006/relationships/oleObject" Target="../embeddings/oleObject261.bin"/><Relationship Id="rId10" Type="http://schemas.openxmlformats.org/officeDocument/2006/relationships/image" Target="../media/image262.emf"/><Relationship Id="rId19" Type="http://schemas.openxmlformats.org/officeDocument/2006/relationships/oleObject" Target="../embeddings/oleObject263.bin"/><Relationship Id="rId4" Type="http://schemas.openxmlformats.org/officeDocument/2006/relationships/slide" Target="slide54.xml"/><Relationship Id="rId9" Type="http://schemas.openxmlformats.org/officeDocument/2006/relationships/oleObject" Target="../embeddings/oleObject257.bin"/><Relationship Id="rId14" Type="http://schemas.openxmlformats.org/officeDocument/2006/relationships/oleObject" Target="../embeddings/oleObject260.bin"/><Relationship Id="rId22" Type="http://schemas.openxmlformats.org/officeDocument/2006/relationships/image" Target="../media/image26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268.emf"/><Relationship Id="rId5" Type="http://schemas.openxmlformats.org/officeDocument/2006/relationships/oleObject" Target="../embeddings/oleObject265.bin"/><Relationship Id="rId4" Type="http://schemas.openxmlformats.org/officeDocument/2006/relationships/slide" Target="slide5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9.wmf"/><Relationship Id="rId13" Type="http://schemas.openxmlformats.org/officeDocument/2006/relationships/oleObject" Target="../embeddings/oleObject269.bin"/><Relationship Id="rId18" Type="http://schemas.openxmlformats.org/officeDocument/2006/relationships/image" Target="../media/image274.wmf"/><Relationship Id="rId3" Type="http://schemas.openxmlformats.org/officeDocument/2006/relationships/oleObject" Target="../embeddings/Microsoft_PowerPoint_97-2003_Presentation7.ppt"/><Relationship Id="rId21" Type="http://schemas.openxmlformats.org/officeDocument/2006/relationships/oleObject" Target="../embeddings/oleObject273.bin"/><Relationship Id="rId7" Type="http://schemas.openxmlformats.org/officeDocument/2006/relationships/oleObject" Target="../embeddings/oleObject266.bin"/><Relationship Id="rId12" Type="http://schemas.openxmlformats.org/officeDocument/2006/relationships/image" Target="../media/image271.wmf"/><Relationship Id="rId17" Type="http://schemas.openxmlformats.org/officeDocument/2006/relationships/oleObject" Target="../embeddings/oleObject271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73.wmf"/><Relationship Id="rId20" Type="http://schemas.openxmlformats.org/officeDocument/2006/relationships/image" Target="../media/image275.wmf"/><Relationship Id="rId1" Type="http://schemas.openxmlformats.org/officeDocument/2006/relationships/vmlDrawing" Target="../drawings/vmlDrawing36.vml"/><Relationship Id="rId6" Type="http://schemas.openxmlformats.org/officeDocument/2006/relationships/slide" Target="slide54.xml"/><Relationship Id="rId11" Type="http://schemas.openxmlformats.org/officeDocument/2006/relationships/oleObject" Target="../embeddings/oleObject268.bin"/><Relationship Id="rId5" Type="http://schemas.openxmlformats.org/officeDocument/2006/relationships/slide" Target="slide1.xml"/><Relationship Id="rId15" Type="http://schemas.openxmlformats.org/officeDocument/2006/relationships/oleObject" Target="../embeddings/oleObject270.bin"/><Relationship Id="rId10" Type="http://schemas.openxmlformats.org/officeDocument/2006/relationships/image" Target="../media/image270.wmf"/><Relationship Id="rId19" Type="http://schemas.openxmlformats.org/officeDocument/2006/relationships/oleObject" Target="../embeddings/oleObject272.bin"/><Relationship Id="rId4" Type="http://schemas.openxmlformats.org/officeDocument/2006/relationships/image" Target="../media/image155.emf"/><Relationship Id="rId9" Type="http://schemas.openxmlformats.org/officeDocument/2006/relationships/oleObject" Target="../embeddings/oleObject267.bin"/><Relationship Id="rId14" Type="http://schemas.openxmlformats.org/officeDocument/2006/relationships/image" Target="../media/image272.wmf"/><Relationship Id="rId22" Type="http://schemas.openxmlformats.org/officeDocument/2006/relationships/image" Target="../media/image27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wmf"/><Relationship Id="rId13" Type="http://schemas.openxmlformats.org/officeDocument/2006/relationships/oleObject" Target="../embeddings/oleObject277.bin"/><Relationship Id="rId18" Type="http://schemas.openxmlformats.org/officeDocument/2006/relationships/oleObject" Target="../embeddings/oleObject280.bin"/><Relationship Id="rId26" Type="http://schemas.openxmlformats.org/officeDocument/2006/relationships/image" Target="../media/image285.wmf"/><Relationship Id="rId3" Type="http://schemas.openxmlformats.org/officeDocument/2006/relationships/oleObject" Target="../embeddings/Microsoft_PowerPoint_97-2003_Presentation8.ppt"/><Relationship Id="rId21" Type="http://schemas.openxmlformats.org/officeDocument/2006/relationships/image" Target="../media/image283.wmf"/><Relationship Id="rId7" Type="http://schemas.openxmlformats.org/officeDocument/2006/relationships/oleObject" Target="../embeddings/oleObject274.bin"/><Relationship Id="rId12" Type="http://schemas.openxmlformats.org/officeDocument/2006/relationships/image" Target="../media/image279.wmf"/><Relationship Id="rId17" Type="http://schemas.openxmlformats.org/officeDocument/2006/relationships/oleObject" Target="../embeddings/oleObject279.bin"/><Relationship Id="rId25" Type="http://schemas.openxmlformats.org/officeDocument/2006/relationships/oleObject" Target="../embeddings/oleObject284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81.wmf"/><Relationship Id="rId20" Type="http://schemas.openxmlformats.org/officeDocument/2006/relationships/oleObject" Target="../embeddings/oleObject281.bin"/><Relationship Id="rId29" Type="http://schemas.openxmlformats.org/officeDocument/2006/relationships/oleObject" Target="../embeddings/oleObject286.bin"/><Relationship Id="rId1" Type="http://schemas.openxmlformats.org/officeDocument/2006/relationships/vmlDrawing" Target="../drawings/vmlDrawing37.vml"/><Relationship Id="rId6" Type="http://schemas.openxmlformats.org/officeDocument/2006/relationships/slide" Target="slide54.xml"/><Relationship Id="rId11" Type="http://schemas.openxmlformats.org/officeDocument/2006/relationships/oleObject" Target="../embeddings/oleObject276.bin"/><Relationship Id="rId24" Type="http://schemas.openxmlformats.org/officeDocument/2006/relationships/oleObject" Target="../embeddings/oleObject283.bin"/><Relationship Id="rId5" Type="http://schemas.openxmlformats.org/officeDocument/2006/relationships/slide" Target="slide1.xml"/><Relationship Id="rId15" Type="http://schemas.openxmlformats.org/officeDocument/2006/relationships/oleObject" Target="../embeddings/oleObject278.bin"/><Relationship Id="rId23" Type="http://schemas.openxmlformats.org/officeDocument/2006/relationships/image" Target="../media/image284.wmf"/><Relationship Id="rId28" Type="http://schemas.openxmlformats.org/officeDocument/2006/relationships/image" Target="../media/image286.wmf"/><Relationship Id="rId10" Type="http://schemas.openxmlformats.org/officeDocument/2006/relationships/image" Target="../media/image278.wmf"/><Relationship Id="rId19" Type="http://schemas.openxmlformats.org/officeDocument/2006/relationships/image" Target="../media/image282.wmf"/><Relationship Id="rId4" Type="http://schemas.openxmlformats.org/officeDocument/2006/relationships/image" Target="../media/image155.emf"/><Relationship Id="rId9" Type="http://schemas.openxmlformats.org/officeDocument/2006/relationships/oleObject" Target="../embeddings/oleObject275.bin"/><Relationship Id="rId14" Type="http://schemas.openxmlformats.org/officeDocument/2006/relationships/image" Target="../media/image280.wmf"/><Relationship Id="rId22" Type="http://schemas.openxmlformats.org/officeDocument/2006/relationships/oleObject" Target="../embeddings/oleObject282.bin"/><Relationship Id="rId27" Type="http://schemas.openxmlformats.org/officeDocument/2006/relationships/oleObject" Target="../embeddings/oleObject285.bin"/><Relationship Id="rId30" Type="http://schemas.openxmlformats.org/officeDocument/2006/relationships/image" Target="../media/image287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wmf"/><Relationship Id="rId13" Type="http://schemas.openxmlformats.org/officeDocument/2006/relationships/oleObject" Target="../embeddings/oleObject290.bin"/><Relationship Id="rId18" Type="http://schemas.openxmlformats.org/officeDocument/2006/relationships/image" Target="../media/image293.wmf"/><Relationship Id="rId26" Type="http://schemas.openxmlformats.org/officeDocument/2006/relationships/image" Target="../media/image297.wmf"/><Relationship Id="rId3" Type="http://schemas.openxmlformats.org/officeDocument/2006/relationships/oleObject" Target="../embeddings/Microsoft_PowerPoint_97-2003_Presentation9.ppt"/><Relationship Id="rId21" Type="http://schemas.openxmlformats.org/officeDocument/2006/relationships/oleObject" Target="../embeddings/oleObject294.bin"/><Relationship Id="rId7" Type="http://schemas.openxmlformats.org/officeDocument/2006/relationships/oleObject" Target="../embeddings/oleObject287.bin"/><Relationship Id="rId12" Type="http://schemas.openxmlformats.org/officeDocument/2006/relationships/image" Target="../media/image290.wmf"/><Relationship Id="rId17" Type="http://schemas.openxmlformats.org/officeDocument/2006/relationships/oleObject" Target="../embeddings/oleObject292.bin"/><Relationship Id="rId25" Type="http://schemas.openxmlformats.org/officeDocument/2006/relationships/oleObject" Target="../embeddings/oleObject296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92.wmf"/><Relationship Id="rId20" Type="http://schemas.openxmlformats.org/officeDocument/2006/relationships/image" Target="../media/image294.wmf"/><Relationship Id="rId29" Type="http://schemas.openxmlformats.org/officeDocument/2006/relationships/oleObject" Target="../embeddings/oleObject298.bin"/><Relationship Id="rId1" Type="http://schemas.openxmlformats.org/officeDocument/2006/relationships/vmlDrawing" Target="../drawings/vmlDrawing38.vml"/><Relationship Id="rId6" Type="http://schemas.openxmlformats.org/officeDocument/2006/relationships/slide" Target="slide54.xml"/><Relationship Id="rId11" Type="http://schemas.openxmlformats.org/officeDocument/2006/relationships/oleObject" Target="../embeddings/oleObject289.bin"/><Relationship Id="rId24" Type="http://schemas.openxmlformats.org/officeDocument/2006/relationships/image" Target="../media/image296.wmf"/><Relationship Id="rId32" Type="http://schemas.openxmlformats.org/officeDocument/2006/relationships/image" Target="../media/image300.wmf"/><Relationship Id="rId5" Type="http://schemas.openxmlformats.org/officeDocument/2006/relationships/slide" Target="slide1.xml"/><Relationship Id="rId15" Type="http://schemas.openxmlformats.org/officeDocument/2006/relationships/oleObject" Target="../embeddings/oleObject291.bin"/><Relationship Id="rId23" Type="http://schemas.openxmlformats.org/officeDocument/2006/relationships/oleObject" Target="../embeddings/oleObject295.bin"/><Relationship Id="rId28" Type="http://schemas.openxmlformats.org/officeDocument/2006/relationships/image" Target="../media/image298.wmf"/><Relationship Id="rId10" Type="http://schemas.openxmlformats.org/officeDocument/2006/relationships/image" Target="../media/image289.wmf"/><Relationship Id="rId19" Type="http://schemas.openxmlformats.org/officeDocument/2006/relationships/oleObject" Target="../embeddings/oleObject293.bin"/><Relationship Id="rId31" Type="http://schemas.openxmlformats.org/officeDocument/2006/relationships/oleObject" Target="../embeddings/oleObject299.bin"/><Relationship Id="rId4" Type="http://schemas.openxmlformats.org/officeDocument/2006/relationships/image" Target="../media/image155.emf"/><Relationship Id="rId9" Type="http://schemas.openxmlformats.org/officeDocument/2006/relationships/oleObject" Target="../embeddings/oleObject288.bin"/><Relationship Id="rId14" Type="http://schemas.openxmlformats.org/officeDocument/2006/relationships/image" Target="../media/image291.wmf"/><Relationship Id="rId22" Type="http://schemas.openxmlformats.org/officeDocument/2006/relationships/image" Target="../media/image295.wmf"/><Relationship Id="rId27" Type="http://schemas.openxmlformats.org/officeDocument/2006/relationships/oleObject" Target="../embeddings/oleObject297.bin"/><Relationship Id="rId30" Type="http://schemas.openxmlformats.org/officeDocument/2006/relationships/image" Target="../media/image299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301.emf"/><Relationship Id="rId5" Type="http://schemas.openxmlformats.org/officeDocument/2006/relationships/package" Target="../embeddings/Microsoft_PowerPoint_Presentation6.pptx"/><Relationship Id="rId4" Type="http://schemas.openxmlformats.org/officeDocument/2006/relationships/slide" Target="slide5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3.wmf"/><Relationship Id="rId13" Type="http://schemas.openxmlformats.org/officeDocument/2006/relationships/oleObject" Target="../embeddings/oleObject304.bin"/><Relationship Id="rId18" Type="http://schemas.openxmlformats.org/officeDocument/2006/relationships/image" Target="../media/image308.emf"/><Relationship Id="rId3" Type="http://schemas.openxmlformats.org/officeDocument/2006/relationships/slide" Target="slide1.xml"/><Relationship Id="rId7" Type="http://schemas.openxmlformats.org/officeDocument/2006/relationships/oleObject" Target="../embeddings/oleObject301.bin"/><Relationship Id="rId12" Type="http://schemas.openxmlformats.org/officeDocument/2006/relationships/image" Target="../media/image305.wmf"/><Relationship Id="rId17" Type="http://schemas.openxmlformats.org/officeDocument/2006/relationships/oleObject" Target="../embeddings/oleObject306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07.emf"/><Relationship Id="rId1" Type="http://schemas.openxmlformats.org/officeDocument/2006/relationships/vmlDrawing" Target="../drawings/vmlDrawing40.vml"/><Relationship Id="rId6" Type="http://schemas.openxmlformats.org/officeDocument/2006/relationships/image" Target="../media/image302.emf"/><Relationship Id="rId11" Type="http://schemas.openxmlformats.org/officeDocument/2006/relationships/oleObject" Target="../embeddings/oleObject303.bin"/><Relationship Id="rId5" Type="http://schemas.openxmlformats.org/officeDocument/2006/relationships/oleObject" Target="../embeddings/oleObject300.bin"/><Relationship Id="rId15" Type="http://schemas.openxmlformats.org/officeDocument/2006/relationships/oleObject" Target="../embeddings/oleObject305.bin"/><Relationship Id="rId10" Type="http://schemas.openxmlformats.org/officeDocument/2006/relationships/image" Target="../media/image304.emf"/><Relationship Id="rId4" Type="http://schemas.openxmlformats.org/officeDocument/2006/relationships/slide" Target="slide54.xml"/><Relationship Id="rId9" Type="http://schemas.openxmlformats.org/officeDocument/2006/relationships/oleObject" Target="../embeddings/oleObject302.bin"/><Relationship Id="rId14" Type="http://schemas.openxmlformats.org/officeDocument/2006/relationships/image" Target="../media/image306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0.wmf"/><Relationship Id="rId13" Type="http://schemas.openxmlformats.org/officeDocument/2006/relationships/oleObject" Target="../embeddings/oleObject311.bin"/><Relationship Id="rId3" Type="http://schemas.openxmlformats.org/officeDocument/2006/relationships/slide" Target="slide1.xml"/><Relationship Id="rId7" Type="http://schemas.openxmlformats.org/officeDocument/2006/relationships/oleObject" Target="../embeddings/oleObject308.bin"/><Relationship Id="rId12" Type="http://schemas.openxmlformats.org/officeDocument/2006/relationships/image" Target="../media/image312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14.emf"/><Relationship Id="rId1" Type="http://schemas.openxmlformats.org/officeDocument/2006/relationships/vmlDrawing" Target="../drawings/vmlDrawing41.vml"/><Relationship Id="rId6" Type="http://schemas.openxmlformats.org/officeDocument/2006/relationships/image" Target="../media/image309.emf"/><Relationship Id="rId11" Type="http://schemas.openxmlformats.org/officeDocument/2006/relationships/oleObject" Target="../embeddings/oleObject310.bin"/><Relationship Id="rId5" Type="http://schemas.openxmlformats.org/officeDocument/2006/relationships/oleObject" Target="../embeddings/oleObject307.bin"/><Relationship Id="rId15" Type="http://schemas.openxmlformats.org/officeDocument/2006/relationships/oleObject" Target="../embeddings/oleObject312.bin"/><Relationship Id="rId10" Type="http://schemas.openxmlformats.org/officeDocument/2006/relationships/image" Target="../media/image311.emf"/><Relationship Id="rId4" Type="http://schemas.openxmlformats.org/officeDocument/2006/relationships/slide" Target="slide54.xml"/><Relationship Id="rId9" Type="http://schemas.openxmlformats.org/officeDocument/2006/relationships/oleObject" Target="../embeddings/oleObject309.bin"/><Relationship Id="rId14" Type="http://schemas.openxmlformats.org/officeDocument/2006/relationships/image" Target="../media/image313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6.wmf"/><Relationship Id="rId13" Type="http://schemas.openxmlformats.org/officeDocument/2006/relationships/oleObject" Target="../embeddings/oleObject317.bin"/><Relationship Id="rId18" Type="http://schemas.openxmlformats.org/officeDocument/2006/relationships/image" Target="../media/image321.wmf"/><Relationship Id="rId3" Type="http://schemas.openxmlformats.org/officeDocument/2006/relationships/slide" Target="slide1.xml"/><Relationship Id="rId21" Type="http://schemas.openxmlformats.org/officeDocument/2006/relationships/oleObject" Target="../embeddings/oleObject321.bin"/><Relationship Id="rId7" Type="http://schemas.openxmlformats.org/officeDocument/2006/relationships/oleObject" Target="../embeddings/oleObject314.bin"/><Relationship Id="rId12" Type="http://schemas.openxmlformats.org/officeDocument/2006/relationships/image" Target="../media/image318.wmf"/><Relationship Id="rId17" Type="http://schemas.openxmlformats.org/officeDocument/2006/relationships/oleObject" Target="../embeddings/oleObject319.bin"/><Relationship Id="rId25" Type="http://schemas.openxmlformats.org/officeDocument/2006/relationships/image" Target="../media/image32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20.wmf"/><Relationship Id="rId20" Type="http://schemas.openxmlformats.org/officeDocument/2006/relationships/image" Target="../media/image322.wmf"/><Relationship Id="rId1" Type="http://schemas.openxmlformats.org/officeDocument/2006/relationships/vmlDrawing" Target="../drawings/vmlDrawing42.vml"/><Relationship Id="rId6" Type="http://schemas.openxmlformats.org/officeDocument/2006/relationships/image" Target="../media/image315.wmf"/><Relationship Id="rId11" Type="http://schemas.openxmlformats.org/officeDocument/2006/relationships/oleObject" Target="../embeddings/oleObject316.bin"/><Relationship Id="rId24" Type="http://schemas.openxmlformats.org/officeDocument/2006/relationships/image" Target="../media/image325.png"/><Relationship Id="rId5" Type="http://schemas.openxmlformats.org/officeDocument/2006/relationships/oleObject" Target="../embeddings/oleObject313.bin"/><Relationship Id="rId15" Type="http://schemas.openxmlformats.org/officeDocument/2006/relationships/oleObject" Target="../embeddings/oleObject318.bin"/><Relationship Id="rId23" Type="http://schemas.openxmlformats.org/officeDocument/2006/relationships/image" Target="../media/image324.png"/><Relationship Id="rId10" Type="http://schemas.openxmlformats.org/officeDocument/2006/relationships/image" Target="../media/image317.wmf"/><Relationship Id="rId19" Type="http://schemas.openxmlformats.org/officeDocument/2006/relationships/oleObject" Target="../embeddings/oleObject320.bin"/><Relationship Id="rId4" Type="http://schemas.openxmlformats.org/officeDocument/2006/relationships/slide" Target="slide54.xml"/><Relationship Id="rId9" Type="http://schemas.openxmlformats.org/officeDocument/2006/relationships/oleObject" Target="../embeddings/oleObject315.bin"/><Relationship Id="rId14" Type="http://schemas.openxmlformats.org/officeDocument/2006/relationships/image" Target="../media/image319.wmf"/><Relationship Id="rId22" Type="http://schemas.openxmlformats.org/officeDocument/2006/relationships/image" Target="../media/image323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1.png"/><Relationship Id="rId3" Type="http://schemas.openxmlformats.org/officeDocument/2006/relationships/slide" Target="slide54.xml"/><Relationship Id="rId7" Type="http://schemas.openxmlformats.org/officeDocument/2006/relationships/image" Target="../media/image33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9.png"/><Relationship Id="rId5" Type="http://schemas.openxmlformats.org/officeDocument/2006/relationships/image" Target="../media/image328.png"/><Relationship Id="rId4" Type="http://schemas.openxmlformats.org/officeDocument/2006/relationships/image" Target="../media/image327.png"/><Relationship Id="rId9" Type="http://schemas.openxmlformats.org/officeDocument/2006/relationships/image" Target="../media/image332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4.emf"/><Relationship Id="rId13" Type="http://schemas.openxmlformats.org/officeDocument/2006/relationships/oleObject" Target="../embeddings/oleObject326.bin"/><Relationship Id="rId18" Type="http://schemas.openxmlformats.org/officeDocument/2006/relationships/image" Target="../media/image339.wmf"/><Relationship Id="rId3" Type="http://schemas.openxmlformats.org/officeDocument/2006/relationships/slide" Target="slide1.xml"/><Relationship Id="rId21" Type="http://schemas.openxmlformats.org/officeDocument/2006/relationships/oleObject" Target="../embeddings/oleObject330.bin"/><Relationship Id="rId7" Type="http://schemas.openxmlformats.org/officeDocument/2006/relationships/oleObject" Target="../embeddings/oleObject323.bin"/><Relationship Id="rId12" Type="http://schemas.openxmlformats.org/officeDocument/2006/relationships/image" Target="../media/image336.wmf"/><Relationship Id="rId17" Type="http://schemas.openxmlformats.org/officeDocument/2006/relationships/oleObject" Target="../embeddings/oleObject32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38.emf"/><Relationship Id="rId20" Type="http://schemas.openxmlformats.org/officeDocument/2006/relationships/image" Target="../media/image340.emf"/><Relationship Id="rId1" Type="http://schemas.openxmlformats.org/officeDocument/2006/relationships/vmlDrawing" Target="../drawings/vmlDrawing43.vml"/><Relationship Id="rId6" Type="http://schemas.openxmlformats.org/officeDocument/2006/relationships/image" Target="../media/image333.wmf"/><Relationship Id="rId11" Type="http://schemas.openxmlformats.org/officeDocument/2006/relationships/oleObject" Target="../embeddings/oleObject325.bin"/><Relationship Id="rId5" Type="http://schemas.openxmlformats.org/officeDocument/2006/relationships/oleObject" Target="../embeddings/oleObject322.bin"/><Relationship Id="rId15" Type="http://schemas.openxmlformats.org/officeDocument/2006/relationships/oleObject" Target="../embeddings/oleObject327.bin"/><Relationship Id="rId10" Type="http://schemas.openxmlformats.org/officeDocument/2006/relationships/image" Target="../media/image335.emf"/><Relationship Id="rId19" Type="http://schemas.openxmlformats.org/officeDocument/2006/relationships/oleObject" Target="../embeddings/oleObject329.bin"/><Relationship Id="rId4" Type="http://schemas.openxmlformats.org/officeDocument/2006/relationships/slide" Target="slide54.xml"/><Relationship Id="rId9" Type="http://schemas.openxmlformats.org/officeDocument/2006/relationships/oleObject" Target="../embeddings/oleObject324.bin"/><Relationship Id="rId14" Type="http://schemas.openxmlformats.org/officeDocument/2006/relationships/image" Target="../media/image337.emf"/><Relationship Id="rId22" Type="http://schemas.openxmlformats.org/officeDocument/2006/relationships/image" Target="../media/image341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3.emf"/><Relationship Id="rId3" Type="http://schemas.openxmlformats.org/officeDocument/2006/relationships/slide" Target="slide1.xml"/><Relationship Id="rId7" Type="http://schemas.openxmlformats.org/officeDocument/2006/relationships/oleObject" Target="../embeddings/oleObject33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342.emf"/><Relationship Id="rId5" Type="http://schemas.openxmlformats.org/officeDocument/2006/relationships/oleObject" Target="../embeddings/oleObject331.bin"/><Relationship Id="rId4" Type="http://schemas.openxmlformats.org/officeDocument/2006/relationships/slide" Target="slide54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8.png"/><Relationship Id="rId3" Type="http://schemas.openxmlformats.org/officeDocument/2006/relationships/slide" Target="slide54.xml"/><Relationship Id="rId7" Type="http://schemas.openxmlformats.org/officeDocument/2006/relationships/image" Target="../media/image34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6.png"/><Relationship Id="rId5" Type="http://schemas.openxmlformats.org/officeDocument/2006/relationships/image" Target="../media/image345.png"/><Relationship Id="rId4" Type="http://schemas.openxmlformats.org/officeDocument/2006/relationships/image" Target="../media/image344.png"/><Relationship Id="rId9" Type="http://schemas.openxmlformats.org/officeDocument/2006/relationships/image" Target="../media/image34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350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350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5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5.bin"/><Relationship Id="rId13" Type="http://schemas.openxmlformats.org/officeDocument/2006/relationships/image" Target="../media/image356.wmf"/><Relationship Id="rId3" Type="http://schemas.openxmlformats.org/officeDocument/2006/relationships/image" Target="../media/image359.jpeg"/><Relationship Id="rId7" Type="http://schemas.openxmlformats.org/officeDocument/2006/relationships/image" Target="../media/image353.wmf"/><Relationship Id="rId12" Type="http://schemas.openxmlformats.org/officeDocument/2006/relationships/oleObject" Target="../embeddings/oleObject337.bin"/><Relationship Id="rId17" Type="http://schemas.openxmlformats.org/officeDocument/2006/relationships/image" Target="../media/image358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39.bin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334.bin"/><Relationship Id="rId11" Type="http://schemas.openxmlformats.org/officeDocument/2006/relationships/image" Target="../media/image355.wmf"/><Relationship Id="rId5" Type="http://schemas.openxmlformats.org/officeDocument/2006/relationships/image" Target="../media/image352.wmf"/><Relationship Id="rId15" Type="http://schemas.openxmlformats.org/officeDocument/2006/relationships/image" Target="../media/image357.wmf"/><Relationship Id="rId10" Type="http://schemas.openxmlformats.org/officeDocument/2006/relationships/oleObject" Target="../embeddings/oleObject336.bin"/><Relationship Id="rId4" Type="http://schemas.openxmlformats.org/officeDocument/2006/relationships/oleObject" Target="../embeddings/oleObject333.bin"/><Relationship Id="rId9" Type="http://schemas.openxmlformats.org/officeDocument/2006/relationships/image" Target="../media/image354.wmf"/><Relationship Id="rId14" Type="http://schemas.openxmlformats.org/officeDocument/2006/relationships/oleObject" Target="../embeddings/oleObject338.bin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2.bin"/><Relationship Id="rId3" Type="http://schemas.openxmlformats.org/officeDocument/2006/relationships/image" Target="../media/image359.jpeg"/><Relationship Id="rId7" Type="http://schemas.openxmlformats.org/officeDocument/2006/relationships/image" Target="../media/image36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341.bin"/><Relationship Id="rId11" Type="http://schemas.openxmlformats.org/officeDocument/2006/relationships/image" Target="../media/image363.wmf"/><Relationship Id="rId5" Type="http://schemas.openxmlformats.org/officeDocument/2006/relationships/image" Target="../media/image360.wmf"/><Relationship Id="rId10" Type="http://schemas.openxmlformats.org/officeDocument/2006/relationships/oleObject" Target="../embeddings/oleObject343.bin"/><Relationship Id="rId4" Type="http://schemas.openxmlformats.org/officeDocument/2006/relationships/oleObject" Target="../embeddings/oleObject340.bin"/><Relationship Id="rId9" Type="http://schemas.openxmlformats.org/officeDocument/2006/relationships/image" Target="../media/image362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6.bin"/><Relationship Id="rId13" Type="http://schemas.openxmlformats.org/officeDocument/2006/relationships/image" Target="../media/image368.wmf"/><Relationship Id="rId3" Type="http://schemas.openxmlformats.org/officeDocument/2006/relationships/image" Target="../media/image359.jpeg"/><Relationship Id="rId7" Type="http://schemas.openxmlformats.org/officeDocument/2006/relationships/image" Target="../media/image365.wmf"/><Relationship Id="rId12" Type="http://schemas.openxmlformats.org/officeDocument/2006/relationships/oleObject" Target="../embeddings/oleObject348.bin"/><Relationship Id="rId17" Type="http://schemas.openxmlformats.org/officeDocument/2006/relationships/image" Target="../media/image370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50.bin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345.bin"/><Relationship Id="rId11" Type="http://schemas.openxmlformats.org/officeDocument/2006/relationships/image" Target="../media/image367.wmf"/><Relationship Id="rId5" Type="http://schemas.openxmlformats.org/officeDocument/2006/relationships/image" Target="../media/image364.wmf"/><Relationship Id="rId15" Type="http://schemas.openxmlformats.org/officeDocument/2006/relationships/image" Target="../media/image369.wmf"/><Relationship Id="rId10" Type="http://schemas.openxmlformats.org/officeDocument/2006/relationships/oleObject" Target="../embeddings/oleObject347.bin"/><Relationship Id="rId4" Type="http://schemas.openxmlformats.org/officeDocument/2006/relationships/oleObject" Target="../embeddings/oleObject344.bin"/><Relationship Id="rId9" Type="http://schemas.openxmlformats.org/officeDocument/2006/relationships/image" Target="../media/image366.wmf"/><Relationship Id="rId14" Type="http://schemas.openxmlformats.org/officeDocument/2006/relationships/oleObject" Target="../embeddings/oleObject349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3.bin"/><Relationship Id="rId3" Type="http://schemas.openxmlformats.org/officeDocument/2006/relationships/image" Target="../media/image359.jpeg"/><Relationship Id="rId7" Type="http://schemas.openxmlformats.org/officeDocument/2006/relationships/image" Target="../media/image37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352.bin"/><Relationship Id="rId11" Type="http://schemas.openxmlformats.org/officeDocument/2006/relationships/image" Target="../media/image374.wmf"/><Relationship Id="rId5" Type="http://schemas.openxmlformats.org/officeDocument/2006/relationships/image" Target="../media/image371.wmf"/><Relationship Id="rId10" Type="http://schemas.openxmlformats.org/officeDocument/2006/relationships/oleObject" Target="../embeddings/oleObject354.bin"/><Relationship Id="rId4" Type="http://schemas.openxmlformats.org/officeDocument/2006/relationships/oleObject" Target="../embeddings/oleObject351.bin"/><Relationship Id="rId9" Type="http://schemas.openxmlformats.org/officeDocument/2006/relationships/image" Target="../media/image373.wm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2.wmf"/><Relationship Id="rId26" Type="http://schemas.openxmlformats.org/officeDocument/2006/relationships/image" Target="../media/image26.wmf"/><Relationship Id="rId3" Type="http://schemas.openxmlformats.org/officeDocument/2006/relationships/slide" Target="slide1.xml"/><Relationship Id="rId21" Type="http://schemas.openxmlformats.org/officeDocument/2006/relationships/oleObject" Target="../embeddings/oleObject20.bin"/><Relationship Id="rId7" Type="http://schemas.openxmlformats.org/officeDocument/2006/relationships/image" Target="../media/image29.png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18.bin"/><Relationship Id="rId25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1.wmf"/><Relationship Id="rId20" Type="http://schemas.openxmlformats.org/officeDocument/2006/relationships/image" Target="../media/image23.wmf"/><Relationship Id="rId29" Type="http://schemas.openxmlformats.org/officeDocument/2006/relationships/oleObject" Target="../embeddings/oleObject24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25.wmf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28" Type="http://schemas.openxmlformats.org/officeDocument/2006/relationships/image" Target="../media/image27.wmf"/><Relationship Id="rId10" Type="http://schemas.openxmlformats.org/officeDocument/2006/relationships/image" Target="../media/image18.wmf"/><Relationship Id="rId19" Type="http://schemas.openxmlformats.org/officeDocument/2006/relationships/oleObject" Target="../embeddings/oleObject19.bin"/><Relationship Id="rId4" Type="http://schemas.openxmlformats.org/officeDocument/2006/relationships/slide" Target="slide54.xml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0.wmf"/><Relationship Id="rId22" Type="http://schemas.openxmlformats.org/officeDocument/2006/relationships/image" Target="../media/image24.wmf"/><Relationship Id="rId27" Type="http://schemas.openxmlformats.org/officeDocument/2006/relationships/oleObject" Target="../embeddings/oleObject23.bin"/><Relationship Id="rId30" Type="http://schemas.openxmlformats.org/officeDocument/2006/relationships/image" Target="../media/image2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29.bin"/><Relationship Id="rId3" Type="http://schemas.openxmlformats.org/officeDocument/2006/relationships/slide" Target="slide1.xml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31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6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0.bin"/><Relationship Id="rId10" Type="http://schemas.openxmlformats.org/officeDocument/2006/relationships/image" Target="../media/image33.wmf"/><Relationship Id="rId4" Type="http://schemas.openxmlformats.org/officeDocument/2006/relationships/slide" Target="slide54.xml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3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36.bin"/><Relationship Id="rId3" Type="http://schemas.openxmlformats.org/officeDocument/2006/relationships/slide" Target="slide1.xml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39.wmf"/><Relationship Id="rId4" Type="http://schemas.openxmlformats.org/officeDocument/2006/relationships/slide" Target="slide54.xml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46.wmf"/><Relationship Id="rId3" Type="http://schemas.openxmlformats.org/officeDocument/2006/relationships/slide" Target="slide1.xml"/><Relationship Id="rId21" Type="http://schemas.openxmlformats.org/officeDocument/2006/relationships/oleObject" Target="../embeddings/oleObject45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4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2.bin"/><Relationship Id="rId10" Type="http://schemas.openxmlformats.org/officeDocument/2006/relationships/image" Target="../media/image43.wmf"/><Relationship Id="rId19" Type="http://schemas.openxmlformats.org/officeDocument/2006/relationships/oleObject" Target="../embeddings/oleObject44.bin"/><Relationship Id="rId4" Type="http://schemas.openxmlformats.org/officeDocument/2006/relationships/slide" Target="slide54.xml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44.wmf"/><Relationship Id="rId22" Type="http://schemas.openxmlformats.org/officeDocument/2006/relationships/image" Target="../media/image4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170" name="Picture 2" descr="C:\Documents and Settings\TBolan\Desktop\FILES\Pics\Moving Backgrounds\horizon-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23812"/>
            <a:ext cx="9244012" cy="688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bg1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1"/>
                </a:solidFill>
                <a:latin typeface="Comic Sans MS" pitchFamily="66" charset="0"/>
              </a:rPr>
              <a:t>Quadratic Functions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	</a:t>
            </a:r>
            <a:r>
              <a:rPr lang="en-US" sz="3000" b="1" dirty="0">
                <a:solidFill>
                  <a:schemeClr val="tx1"/>
                </a:solidFill>
                <a:latin typeface="Comic Sans MS" pitchFamily="66" charset="0"/>
              </a:rPr>
              <a:t>M</a:t>
            </a:r>
            <a:r>
              <a:rPr lang="en-US" sz="3000" b="1" dirty="0" smtClean="0">
                <a:solidFill>
                  <a:schemeClr val="tx1"/>
                </a:solidFill>
                <a:latin typeface="Comic Sans MS" pitchFamily="66" charset="0"/>
              </a:rPr>
              <a:t>enu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300697064"/>
              </p:ext>
            </p:extLst>
          </p:nvPr>
        </p:nvGraphicFramePr>
        <p:xfrm>
          <a:off x="609600" y="838200"/>
          <a:ext cx="5410200" cy="601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Graphing Quadratics</a:t>
            </a:r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accent1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14400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The height  of a ball thrown straight up in the air, by an 8 foot tall person, at 30 meters per second is given by the following equation:</a:t>
            </a:r>
          </a:p>
          <a:p>
            <a:endParaRPr lang="en-US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356534">
            <a:off x="7433143" y="1077413"/>
            <a:ext cx="1696298" cy="369332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EXAMPLE #5</a:t>
            </a:r>
            <a:endParaRPr lang="en-US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90123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2209800"/>
            <a:ext cx="30289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0124" name="Object 12"/>
          <p:cNvGraphicFramePr>
            <a:graphicFrameLocks noChangeAspect="1"/>
          </p:cNvGraphicFramePr>
          <p:nvPr/>
        </p:nvGraphicFramePr>
        <p:xfrm>
          <a:off x="4343400" y="2133600"/>
          <a:ext cx="2652712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68" name="Equation" r:id="rId6" imgW="1473120" imgH="520560" progId="">
                  <p:embed/>
                </p:oleObj>
              </mc:Choice>
              <mc:Fallback>
                <p:oleObj name="Equation" r:id="rId6" imgW="1473120" imgH="52056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133600"/>
                        <a:ext cx="2652712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581400" y="3352800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What is the maximum height the ball reaches?</a:t>
            </a:r>
          </a:p>
          <a:p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228600" y="2590800"/>
            <a:ext cx="15240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4800" y="3581400"/>
            <a:ext cx="15240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477000" y="4495800"/>
            <a:ext cx="16764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90286" y="1567542"/>
            <a:ext cx="15240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Factoring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600200"/>
            <a:ext cx="888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MONOMIAL:  	1 Term, a combination of numbers and variables being multiplied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1517" y="2590800"/>
            <a:ext cx="8932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BINOMIAL:  	2 Terms, two binomials being added together that are </a:t>
            </a:r>
          </a:p>
          <a:p>
            <a:r>
              <a:rPr lang="en-US" dirty="0" smtClean="0">
                <a:latin typeface="Comic Sans MS" pitchFamily="66" charset="0"/>
              </a:rPr>
              <a:t>		NOT  “like terms”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1517" y="3581400"/>
            <a:ext cx="8932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TRINOMIAL:  	3 Terms, three binomials being added together that are </a:t>
            </a:r>
          </a:p>
          <a:p>
            <a:r>
              <a:rPr lang="en-US" dirty="0" smtClean="0">
                <a:latin typeface="Comic Sans MS" pitchFamily="66" charset="0"/>
              </a:rPr>
              <a:t>		NOT  “like terms”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1517" y="4495800"/>
            <a:ext cx="8932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Any expression with more than 3 “unlike terms” is called a POLYNOMIAL.</a:t>
            </a: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5181600" y="2057400"/>
          <a:ext cx="433388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487" name="Equation" r:id="rId5" imgW="177480" imgH="190440" progId="Equation.3">
                  <p:embed/>
                </p:oleObj>
              </mc:Choice>
              <mc:Fallback>
                <p:oleObj name="Equation" r:id="rId5" imgW="177480" imgH="1904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2057400"/>
                        <a:ext cx="433388" cy="465137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4741863" y="2957513"/>
          <a:ext cx="989012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488" name="Equation" r:id="rId7" imgW="406080" imgH="177480" progId="Equation.3">
                  <p:embed/>
                </p:oleObj>
              </mc:Choice>
              <mc:Fallback>
                <p:oleObj name="Equation" r:id="rId7" imgW="40608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1863" y="2957513"/>
                        <a:ext cx="989012" cy="433387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6934200" y="2057400"/>
          <a:ext cx="4635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489" name="Equation" r:id="rId9" imgW="190440" imgH="177480" progId="Equation.3">
                  <p:embed/>
                </p:oleObj>
              </mc:Choice>
              <mc:Fallback>
                <p:oleObj name="Equation" r:id="rId9" imgW="19044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2057400"/>
                        <a:ext cx="463550" cy="433387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0"/>
          <p:cNvGraphicFramePr>
            <a:graphicFrameLocks noChangeAspect="1"/>
          </p:cNvGraphicFramePr>
          <p:nvPr/>
        </p:nvGraphicFramePr>
        <p:xfrm>
          <a:off x="2209800" y="1981200"/>
          <a:ext cx="1328738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490" name="Equation" r:id="rId11" imgW="545760" imgH="228600" progId="Equation.3">
                  <p:embed/>
                </p:oleObj>
              </mc:Choice>
              <mc:Fallback>
                <p:oleObj name="Equation" r:id="rId11" imgW="54576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981200"/>
                        <a:ext cx="1328738" cy="55721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8458200" y="2057400"/>
          <a:ext cx="431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491" name="Equation" r:id="rId13" imgW="177480" imgH="203040" progId="Equation.3">
                  <p:embed/>
                </p:oleObj>
              </mc:Choice>
              <mc:Fallback>
                <p:oleObj name="Equation" r:id="rId13" imgW="17748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8200" y="2057400"/>
                        <a:ext cx="431800" cy="4953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7"/>
          <p:cNvGraphicFramePr>
            <a:graphicFrameLocks noChangeAspect="1"/>
          </p:cNvGraphicFramePr>
          <p:nvPr/>
        </p:nvGraphicFramePr>
        <p:xfrm>
          <a:off x="4445000" y="3932238"/>
          <a:ext cx="1854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492" name="Equation" r:id="rId15" imgW="761760" imgH="203040" progId="Equation.3">
                  <p:embed/>
                </p:oleObj>
              </mc:Choice>
              <mc:Fallback>
                <p:oleObj name="Equation" r:id="rId15" imgW="76176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0" y="3932238"/>
                        <a:ext cx="1854200" cy="4953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6" name="Object 18"/>
          <p:cNvGraphicFramePr>
            <a:graphicFrameLocks noChangeAspect="1"/>
          </p:cNvGraphicFramePr>
          <p:nvPr/>
        </p:nvGraphicFramePr>
        <p:xfrm>
          <a:off x="2209800" y="5181600"/>
          <a:ext cx="5926229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493" name="Equation" r:id="rId17" imgW="2222280" imgH="228600" progId="Equation.3">
                  <p:embed/>
                </p:oleObj>
              </mc:Choice>
              <mc:Fallback>
                <p:oleObj name="Equation" r:id="rId17" imgW="222228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5181600"/>
                        <a:ext cx="5926229" cy="609600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0" grpId="0" animBg="1"/>
      <p:bldP spid="5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304800" y="1219200"/>
            <a:ext cx="84582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Factoring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143000"/>
            <a:ext cx="858921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>
                <a:latin typeface="Comic Sans MS" pitchFamily="66" charset="0"/>
              </a:rPr>
              <a:t>POLYNOMIAL STANDARD FORM (for an expression)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1698248"/>
            <a:ext cx="84582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600" dirty="0" smtClean="0">
                <a:latin typeface="Comic Sans MS" pitchFamily="66" charset="0"/>
              </a:rPr>
              <a:t> Like terms are combined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>
                <a:latin typeface="Comic Sans MS" pitchFamily="66" charset="0"/>
              </a:rPr>
              <a:t> Highest exponent first, then next highest, etc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>
                <a:latin typeface="Comic Sans MS" pitchFamily="66" charset="0"/>
              </a:rPr>
              <a:t> If there is more than 1 variable, write them 	alphabetically.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3616325"/>
            <a:ext cx="85953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>
                <a:latin typeface="Comic Sans MS" pitchFamily="66" charset="0"/>
              </a:rPr>
              <a:t>Bad: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457200" y="4069292"/>
          <a:ext cx="1828800" cy="474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67" name="Equation" r:id="rId5" imgW="685800" imgH="177480" progId="Equation.3">
                  <p:embed/>
                </p:oleObj>
              </mc:Choice>
              <mc:Fallback>
                <p:oleObj name="Equation" r:id="rId5" imgW="68580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069292"/>
                        <a:ext cx="1828800" cy="4741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9203" name="Object 3"/>
          <p:cNvGraphicFramePr>
            <a:graphicFrameLocks noChangeAspect="1"/>
          </p:cNvGraphicFramePr>
          <p:nvPr/>
        </p:nvGraphicFramePr>
        <p:xfrm>
          <a:off x="611188" y="4644490"/>
          <a:ext cx="1446212" cy="537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68" name="Equation" r:id="rId7" imgW="545760" imgH="203040" progId="Equation.3">
                  <p:embed/>
                </p:oleObj>
              </mc:Choice>
              <mc:Fallback>
                <p:oleObj name="Equation" r:id="rId7" imgW="54576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4644490"/>
                        <a:ext cx="1446212" cy="5371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9204" name="Object 4"/>
          <p:cNvGraphicFramePr>
            <a:graphicFrameLocks noChangeAspect="1"/>
          </p:cNvGraphicFramePr>
          <p:nvPr/>
        </p:nvGraphicFramePr>
        <p:xfrm>
          <a:off x="457200" y="5254625"/>
          <a:ext cx="35321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69" name="Equation" r:id="rId9" imgW="1333440" imgH="203040" progId="Equation.3">
                  <p:embed/>
                </p:oleObj>
              </mc:Choice>
              <mc:Fallback>
                <p:oleObj name="Equation" r:id="rId9" imgW="133344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254625"/>
                        <a:ext cx="3532188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257800" y="3581400"/>
            <a:ext cx="115448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>
                <a:latin typeface="Comic Sans MS" pitchFamily="66" charset="0"/>
              </a:rPr>
              <a:t>Fixed:</a:t>
            </a:r>
          </a:p>
        </p:txBody>
      </p:sp>
      <p:graphicFrame>
        <p:nvGraphicFramePr>
          <p:cNvPr id="179205" name="Object 5"/>
          <p:cNvGraphicFramePr>
            <a:graphicFrameLocks noChangeAspect="1"/>
          </p:cNvGraphicFramePr>
          <p:nvPr/>
        </p:nvGraphicFramePr>
        <p:xfrm>
          <a:off x="5857875" y="4114800"/>
          <a:ext cx="138906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70" name="Equation" r:id="rId11" imgW="520560" imgH="177480" progId="Equation.3">
                  <p:embed/>
                </p:oleObj>
              </mc:Choice>
              <mc:Fallback>
                <p:oleObj name="Equation" r:id="rId11" imgW="52056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7875" y="4114800"/>
                        <a:ext cx="1389063" cy="474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9207" name="Object 7"/>
          <p:cNvGraphicFramePr>
            <a:graphicFrameLocks noChangeAspect="1"/>
          </p:cNvGraphicFramePr>
          <p:nvPr/>
        </p:nvGraphicFramePr>
        <p:xfrm>
          <a:off x="6003925" y="4648200"/>
          <a:ext cx="147955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71" name="Equation" r:id="rId13" imgW="558720" imgH="203040" progId="Equation.3">
                  <p:embed/>
                </p:oleObj>
              </mc:Choice>
              <mc:Fallback>
                <p:oleObj name="Equation" r:id="rId13" imgW="55872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3925" y="4648200"/>
                        <a:ext cx="147955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9208" name="Object 8"/>
          <p:cNvGraphicFramePr>
            <a:graphicFrameLocks noChangeAspect="1"/>
          </p:cNvGraphicFramePr>
          <p:nvPr/>
        </p:nvGraphicFramePr>
        <p:xfrm>
          <a:off x="5753100" y="5257800"/>
          <a:ext cx="23891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72" name="Equation" r:id="rId15" imgW="901440" imgH="203040" progId="Equation.3">
                  <p:embed/>
                </p:oleObj>
              </mc:Choice>
              <mc:Fallback>
                <p:oleObj name="Equation" r:id="rId15" imgW="90144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3100" y="5257800"/>
                        <a:ext cx="2389188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9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9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9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7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304800" y="1219200"/>
            <a:ext cx="84582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Factoring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143000"/>
            <a:ext cx="822052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>
                <a:latin typeface="Comic Sans MS" pitchFamily="66" charset="0"/>
              </a:rPr>
              <a:t>POLYNOMIAL STANDARD FORM (for an equation)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1698248"/>
            <a:ext cx="84582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600" dirty="0" smtClean="0">
                <a:latin typeface="Comic Sans MS" pitchFamily="66" charset="0"/>
              </a:rPr>
              <a:t> Like terms are combined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>
                <a:latin typeface="Comic Sans MS" pitchFamily="66" charset="0"/>
              </a:rPr>
              <a:t> Highest exponent first, then next highest, etc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>
                <a:latin typeface="Comic Sans MS" pitchFamily="66" charset="0"/>
              </a:rPr>
              <a:t> If there is more than 1 variable, write them 	alphabetically.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3429000"/>
            <a:ext cx="84582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Comic Sans MS" pitchFamily="66" charset="0"/>
              </a:rPr>
              <a:t>All the same rules, except, the equation must be equal to zero.</a:t>
            </a:r>
          </a:p>
          <a:p>
            <a:endParaRPr lang="en-US" sz="2600" dirty="0" smtClean="0">
              <a:latin typeface="Comic Sans MS" pitchFamily="66" charset="0"/>
            </a:endParaRPr>
          </a:p>
          <a:p>
            <a:r>
              <a:rPr lang="en-US" sz="2600" dirty="0" smtClean="0">
                <a:latin typeface="Comic Sans MS" pitchFamily="66" charset="0"/>
              </a:rPr>
              <a:t>(all terms on 1 side)</a:t>
            </a:r>
          </a:p>
        </p:txBody>
      </p:sp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6400800" y="4419600"/>
          <a:ext cx="199866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64" name="Equation" r:id="rId5" imgW="749160" imgH="177480" progId="Equation.3">
                  <p:embed/>
                </p:oleObj>
              </mc:Choice>
              <mc:Fallback>
                <p:oleObj name="Equation" r:id="rId5" imgW="749160" imgH="177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4419600"/>
                        <a:ext cx="1998663" cy="474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/>
        </p:nvGraphicFramePr>
        <p:xfrm>
          <a:off x="6324600" y="4953000"/>
          <a:ext cx="205105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65" name="Equation" r:id="rId7" imgW="774360" imgH="203040" progId="Equation.3">
                  <p:embed/>
                </p:oleObj>
              </mc:Choice>
              <mc:Fallback>
                <p:oleObj name="Equation" r:id="rId7" imgW="77436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4953000"/>
                        <a:ext cx="205105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4" name="Object 10"/>
          <p:cNvGraphicFramePr>
            <a:graphicFrameLocks noChangeAspect="1"/>
          </p:cNvGraphicFramePr>
          <p:nvPr/>
        </p:nvGraphicFramePr>
        <p:xfrm>
          <a:off x="5346929" y="5559425"/>
          <a:ext cx="302895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66" name="Equation" r:id="rId9" imgW="1143000" imgH="203040" progId="Equation.3">
                  <p:embed/>
                </p:oleObj>
              </mc:Choice>
              <mc:Fallback>
                <p:oleObj name="Equation" r:id="rId9" imgW="114300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6929" y="5559425"/>
                        <a:ext cx="302895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0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0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0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-2971800" y="0"/>
          <a:ext cx="12115800" cy="14962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96" name="Document" r:id="rId3" imgW="7912770" imgH="9771596" progId="Word.Document.12">
                  <p:embed/>
                </p:oleObj>
              </mc:Choice>
              <mc:Fallback>
                <p:oleObj name="Document" r:id="rId3" imgW="7912770" imgH="97715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971800" y="0"/>
                        <a:ext cx="12115800" cy="1496211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Factoring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505200"/>
            <a:ext cx="9144000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8212" name="Object 20"/>
          <p:cNvGraphicFramePr>
            <a:graphicFrameLocks noChangeAspect="1"/>
          </p:cNvGraphicFramePr>
          <p:nvPr/>
        </p:nvGraphicFramePr>
        <p:xfrm>
          <a:off x="914400" y="1295400"/>
          <a:ext cx="2532182" cy="45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97" name="Equation" r:id="rId7" imgW="1155600" imgH="241200" progId="">
                  <p:embed/>
                </p:oleObj>
              </mc:Choice>
              <mc:Fallback>
                <p:oleObj name="Equation" r:id="rId7" imgW="1155600" imgH="24120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295400"/>
                        <a:ext cx="2532182" cy="4575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0"/>
          <p:cNvGraphicFramePr>
            <a:graphicFrameLocks noChangeAspect="1"/>
          </p:cNvGraphicFramePr>
          <p:nvPr/>
        </p:nvGraphicFramePr>
        <p:xfrm>
          <a:off x="3810000" y="1295400"/>
          <a:ext cx="242008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98" name="Equation" r:id="rId9" imgW="1104840" imgH="241200" progId="">
                  <p:embed/>
                </p:oleObj>
              </mc:Choice>
              <mc:Fallback>
                <p:oleObj name="Equation" r:id="rId9" imgW="1104840" imgH="24120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1295400"/>
                        <a:ext cx="2420082" cy="457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6705600" y="1295400"/>
          <a:ext cx="222665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99" name="Equation" r:id="rId11" imgW="1015920" imgH="241200" progId="">
                  <p:embed/>
                </p:oleObj>
              </mc:Choice>
              <mc:Fallback>
                <p:oleObj name="Equation" r:id="rId11" imgW="1015920" imgH="2412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1295400"/>
                        <a:ext cx="2226653" cy="457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0"/>
          <p:cNvGraphicFramePr>
            <a:graphicFrameLocks noChangeAspect="1"/>
          </p:cNvGraphicFramePr>
          <p:nvPr/>
        </p:nvGraphicFramePr>
        <p:xfrm>
          <a:off x="1219200" y="2667000"/>
          <a:ext cx="1699113" cy="408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00" name="Equation" r:id="rId13" imgW="774360" imgH="215640" progId="">
                  <p:embed/>
                </p:oleObj>
              </mc:Choice>
              <mc:Fallback>
                <p:oleObj name="Equation" r:id="rId13" imgW="774360" imgH="21564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667000"/>
                        <a:ext cx="1699113" cy="40884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0"/>
          <p:cNvGraphicFramePr>
            <a:graphicFrameLocks noChangeAspect="1"/>
          </p:cNvGraphicFramePr>
          <p:nvPr/>
        </p:nvGraphicFramePr>
        <p:xfrm>
          <a:off x="3989388" y="2590800"/>
          <a:ext cx="38179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801" name="Equation" r:id="rId15" imgW="1739880" imgH="241200" progId="">
                  <p:embed/>
                </p:oleObj>
              </mc:Choice>
              <mc:Fallback>
                <p:oleObj name="Equation" r:id="rId15" imgW="1739880" imgH="2412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9388" y="2590800"/>
                        <a:ext cx="3817937" cy="457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4038600" y="990600"/>
            <a:ext cx="16002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858000" y="990600"/>
            <a:ext cx="16002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328058" y="2209800"/>
            <a:ext cx="1828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2209800"/>
            <a:ext cx="28956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 rot="21247804">
            <a:off x="2819400" y="4267200"/>
            <a:ext cx="2934329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Always do this first if possible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0" dur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-3276600" y="-2971800"/>
          <a:ext cx="12420600" cy="15337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30" name="Document" r:id="rId3" imgW="7912770" imgH="9771596" progId="Word.Document.12">
                  <p:embed/>
                </p:oleObj>
              </mc:Choice>
              <mc:Fallback>
                <p:oleObj name="Document" r:id="rId3" imgW="7912770" imgH="97715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276600" y="-2971800"/>
                        <a:ext cx="12420600" cy="1533756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Factoring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124200"/>
            <a:ext cx="9144000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212" name="Object 20"/>
          <p:cNvGraphicFramePr>
            <a:graphicFrameLocks noChangeAspect="1"/>
          </p:cNvGraphicFramePr>
          <p:nvPr/>
        </p:nvGraphicFramePr>
        <p:xfrm>
          <a:off x="914400" y="1752600"/>
          <a:ext cx="2396614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31" name="Equation" r:id="rId7" imgW="977760" imgH="215640" progId="">
                  <p:embed/>
                </p:oleObj>
              </mc:Choice>
              <mc:Fallback>
                <p:oleObj name="Equation" r:id="rId7" imgW="977760" imgH="21564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752600"/>
                        <a:ext cx="2396614" cy="457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0"/>
          <p:cNvGraphicFramePr>
            <a:graphicFrameLocks noChangeAspect="1"/>
          </p:cNvGraphicFramePr>
          <p:nvPr/>
        </p:nvGraphicFramePr>
        <p:xfrm>
          <a:off x="3810000" y="1752600"/>
          <a:ext cx="2396614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32" name="Equation" r:id="rId9" imgW="977760" imgH="215640" progId="">
                  <p:embed/>
                </p:oleObj>
              </mc:Choice>
              <mc:Fallback>
                <p:oleObj name="Equation" r:id="rId9" imgW="977760" imgH="2156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1752600"/>
                        <a:ext cx="2396614" cy="457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6705600" y="1752600"/>
          <a:ext cx="236711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33" name="Equation" r:id="rId11" imgW="965160" imgH="215640" progId="">
                  <p:embed/>
                </p:oleObj>
              </mc:Choice>
              <mc:Fallback>
                <p:oleObj name="Equation" r:id="rId11" imgW="965160" imgH="2156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1752600"/>
                        <a:ext cx="2367117" cy="457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3962400" y="1371600"/>
            <a:ext cx="14478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81800" y="1371600"/>
            <a:ext cx="14478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-3146986" y="-5867400"/>
          <a:ext cx="12290986" cy="15178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85" name="Document" r:id="rId3" imgW="7912770" imgH="9771596" progId="Word.Document.12">
                  <p:embed/>
                </p:oleObj>
              </mc:Choice>
              <mc:Fallback>
                <p:oleObj name="Document" r:id="rId3" imgW="7912770" imgH="97715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146986" y="-5867400"/>
                        <a:ext cx="12290986" cy="151780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Factoring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8212" name="Object 20"/>
          <p:cNvGraphicFramePr>
            <a:graphicFrameLocks noChangeAspect="1"/>
          </p:cNvGraphicFramePr>
          <p:nvPr/>
        </p:nvGraphicFramePr>
        <p:xfrm>
          <a:off x="685800" y="2133600"/>
          <a:ext cx="28687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86" name="Equation" r:id="rId7" imgW="215640" imgH="177480" progId="">
                  <p:embed/>
                </p:oleObj>
              </mc:Choice>
              <mc:Fallback>
                <p:oleObj name="Equation" r:id="rId7" imgW="215640" imgH="17748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133600"/>
                        <a:ext cx="286870" cy="203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6781800" y="4800600"/>
            <a:ext cx="16764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66800" y="4800600"/>
            <a:ext cx="19812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038600" y="4767942"/>
            <a:ext cx="16764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858000" y="1752600"/>
            <a:ext cx="15240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20"/>
          <p:cNvGraphicFramePr>
            <a:graphicFrameLocks noChangeAspect="1"/>
          </p:cNvGraphicFramePr>
          <p:nvPr/>
        </p:nvGraphicFramePr>
        <p:xfrm>
          <a:off x="685800" y="2362200"/>
          <a:ext cx="33963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87" name="Equation" r:id="rId9" imgW="330120" imgH="1117440" progId="">
                  <p:embed/>
                </p:oleObj>
              </mc:Choice>
              <mc:Fallback>
                <p:oleObj name="Equation" r:id="rId9" imgW="330120" imgH="11174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362200"/>
                        <a:ext cx="339635" cy="990600"/>
                      </a:xfrm>
                      <a:prstGeom prst="rect">
                        <a:avLst/>
                      </a:prstGeom>
                      <a:solidFill>
                        <a:srgbClr val="00FFFF">
                          <a:alpha val="38000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/>
          <p:cNvSpPr/>
          <p:nvPr/>
        </p:nvSpPr>
        <p:spPr>
          <a:xfrm>
            <a:off x="609600" y="2514600"/>
            <a:ext cx="457200" cy="228600"/>
          </a:xfrm>
          <a:prstGeom prst="ellipse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1219200" y="2057400"/>
          <a:ext cx="2359740" cy="353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88" name="Equation" r:id="rId11" imgW="1384200" imgH="215640" progId="Equation.DSMT4">
                  <p:embed/>
                </p:oleObj>
              </mc:Choice>
              <mc:Fallback>
                <p:oleObj name="Equation" r:id="rId11" imgW="1384200" imgH="2156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057400"/>
                        <a:ext cx="2359740" cy="353961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0"/>
          <p:cNvGraphicFramePr>
            <a:graphicFrameLocks noChangeAspect="1"/>
          </p:cNvGraphicFramePr>
          <p:nvPr/>
        </p:nvGraphicFramePr>
        <p:xfrm>
          <a:off x="1143000" y="2362200"/>
          <a:ext cx="2728451" cy="395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89" name="Equation" r:id="rId13" imgW="1600200" imgH="241200" progId="">
                  <p:embed/>
                </p:oleObj>
              </mc:Choice>
              <mc:Fallback>
                <p:oleObj name="Equation" r:id="rId13" imgW="1600200" imgH="2412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362200"/>
                        <a:ext cx="2728451" cy="395749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0"/>
          <p:cNvGraphicFramePr>
            <a:graphicFrameLocks noChangeAspect="1"/>
          </p:cNvGraphicFramePr>
          <p:nvPr/>
        </p:nvGraphicFramePr>
        <p:xfrm>
          <a:off x="1219200" y="2743200"/>
          <a:ext cx="2620295" cy="353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90" name="Equation" r:id="rId15" imgW="1536480" imgH="215640" progId="">
                  <p:embed/>
                </p:oleObj>
              </mc:Choice>
              <mc:Fallback>
                <p:oleObj name="Equation" r:id="rId15" imgW="1536480" imgH="21564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743200"/>
                        <a:ext cx="2620295" cy="353961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20"/>
          <p:cNvGraphicFramePr>
            <a:graphicFrameLocks noChangeAspect="1"/>
          </p:cNvGraphicFramePr>
          <p:nvPr/>
        </p:nvGraphicFramePr>
        <p:xfrm>
          <a:off x="1371600" y="3200400"/>
          <a:ext cx="1929581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91" name="Equation" r:id="rId17" imgW="1130040" imgH="279360" progId="">
                  <p:embed/>
                </p:oleObj>
              </mc:Choice>
              <mc:Fallback>
                <p:oleObj name="Equation" r:id="rId17" imgW="1130040" imgH="27936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200400"/>
                        <a:ext cx="1929581" cy="457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4003676" y="2133601"/>
          <a:ext cx="2188211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92" name="Equation" r:id="rId19" imgW="1168200" imgH="203040" progId="Equation.3">
                  <p:embed/>
                </p:oleObj>
              </mc:Choice>
              <mc:Fallback>
                <p:oleObj name="Equation" r:id="rId19" imgW="116820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3676" y="2133601"/>
                        <a:ext cx="2188211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3871913" y="2414588"/>
          <a:ext cx="260508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93" name="Equation" r:id="rId21" imgW="1473120" imgH="228600" progId="Equation.3">
                  <p:embed/>
                </p:oleObj>
              </mc:Choice>
              <mc:Fallback>
                <p:oleObj name="Equation" r:id="rId21" imgW="1473120" imgH="22860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1913" y="2414588"/>
                        <a:ext cx="2605087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6"/>
          <p:cNvGraphicFramePr>
            <a:graphicFrameLocks noChangeAspect="1"/>
          </p:cNvGraphicFramePr>
          <p:nvPr/>
        </p:nvGraphicFramePr>
        <p:xfrm>
          <a:off x="3927475" y="2819400"/>
          <a:ext cx="24939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94" name="Equation" r:id="rId23" imgW="1409400" imgH="203040" progId="Equation.3">
                  <p:embed/>
                </p:oleObj>
              </mc:Choice>
              <mc:Fallback>
                <p:oleObj name="Equation" r:id="rId23" imgW="1409400" imgH="20304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7475" y="2819400"/>
                        <a:ext cx="2493963" cy="358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rot="5400000">
            <a:off x="5288305" y="1957162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4343400" y="3124200"/>
          <a:ext cx="16621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95" name="Equation" r:id="rId25" imgW="939600" imgH="203040" progId="Equation.3">
                  <p:embed/>
                </p:oleObj>
              </mc:Choice>
              <mc:Fallback>
                <p:oleObj name="Equation" r:id="rId25" imgW="939600" imgH="2030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3124200"/>
                        <a:ext cx="1662113" cy="358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0"/>
          <p:cNvGraphicFramePr>
            <a:graphicFrameLocks noChangeAspect="1"/>
          </p:cNvGraphicFramePr>
          <p:nvPr/>
        </p:nvGraphicFramePr>
        <p:xfrm>
          <a:off x="6956425" y="2057400"/>
          <a:ext cx="21875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96" name="Equation" r:id="rId27" imgW="1168200" imgH="203040" progId="Equation.3">
                  <p:embed/>
                </p:oleObj>
              </mc:Choice>
              <mc:Fallback>
                <p:oleObj name="Equation" r:id="rId27" imgW="1168200" imgH="2030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6425" y="2057400"/>
                        <a:ext cx="2187575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0"/>
          <p:cNvGraphicFramePr>
            <a:graphicFrameLocks noChangeAspect="1"/>
          </p:cNvGraphicFramePr>
          <p:nvPr/>
        </p:nvGraphicFramePr>
        <p:xfrm>
          <a:off x="6553200" y="2438400"/>
          <a:ext cx="26400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97" name="Equation" r:id="rId29" imgW="1409400" imgH="203040" progId="Equation.3">
                  <p:embed/>
                </p:oleObj>
              </mc:Choice>
              <mc:Fallback>
                <p:oleObj name="Equation" r:id="rId29" imgW="1409400" imgH="20304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2438400"/>
                        <a:ext cx="2640013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0"/>
          <p:cNvGraphicFramePr>
            <a:graphicFrameLocks noChangeAspect="1"/>
          </p:cNvGraphicFramePr>
          <p:nvPr/>
        </p:nvGraphicFramePr>
        <p:xfrm>
          <a:off x="6919913" y="2743200"/>
          <a:ext cx="18081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98" name="Equation" r:id="rId31" imgW="965160" imgH="203040" progId="Equation.3">
                  <p:embed/>
                </p:oleObj>
              </mc:Choice>
              <mc:Fallback>
                <p:oleObj name="Equation" r:id="rId31" imgW="965160" imgH="20304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9913" y="2743200"/>
                        <a:ext cx="1808162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4071258" y="1752600"/>
            <a:ext cx="16002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9" dur="1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2" dur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036391"/>
              </p:ext>
            </p:extLst>
          </p:nvPr>
        </p:nvGraphicFramePr>
        <p:xfrm>
          <a:off x="-3172749" y="-8229600"/>
          <a:ext cx="12290986" cy="15178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95" name="Document" r:id="rId3" imgW="7904020" imgH="9771596" progId="Word.Document.12">
                  <p:embed/>
                </p:oleObj>
              </mc:Choice>
              <mc:Fallback>
                <p:oleObj name="Document" r:id="rId3" imgW="7904020" imgH="977159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172749" y="-8229600"/>
                        <a:ext cx="12290986" cy="151780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rgbClr val="8064A2">
                    <a:lumMod val="40000"/>
                    <a:lumOff val="60000"/>
                  </a:srgb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rgbClr val="8064A2">
                    <a:lumMod val="40000"/>
                    <a:lumOff val="60000"/>
                  </a:srgbClr>
                </a:solidFill>
                <a:latin typeface="Comic Sans MS" pitchFamily="66" charset="0"/>
              </a:rPr>
              <a:t>Factoring</a:t>
            </a:r>
            <a:r>
              <a:rPr lang="en-US" sz="3000" b="1" dirty="0" smtClean="0">
                <a:solidFill>
                  <a:prstClr val="black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solidFill>
                <a:prstClr val="black"/>
              </a:solidFill>
              <a:latin typeface="Bradley Hand ITC" pitchFamily="66" charset="0"/>
            </a:endParaRPr>
          </a:p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84330" y="2423030"/>
            <a:ext cx="16764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41037" y="2438400"/>
            <a:ext cx="19812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12837" y="2405742"/>
            <a:ext cx="16764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2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070977"/>
              </p:ext>
            </p:extLst>
          </p:nvPr>
        </p:nvGraphicFramePr>
        <p:xfrm>
          <a:off x="1064168" y="2667000"/>
          <a:ext cx="1671214" cy="381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96" name="Equation" r:id="rId7" imgW="1002960" imgH="228600" progId="Equation.3">
                  <p:embed/>
                </p:oleObj>
              </mc:Choice>
              <mc:Fallback>
                <p:oleObj name="Equation" r:id="rId7" imgW="10029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4168" y="2667000"/>
                        <a:ext cx="1671214" cy="3811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753964"/>
              </p:ext>
            </p:extLst>
          </p:nvPr>
        </p:nvGraphicFramePr>
        <p:xfrm>
          <a:off x="753018" y="2971800"/>
          <a:ext cx="2094664" cy="381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97" name="Equation" r:id="rId9" imgW="1257120" imgH="228600" progId="Equation.3">
                  <p:embed/>
                </p:oleObj>
              </mc:Choice>
              <mc:Fallback>
                <p:oleObj name="Equation" r:id="rId9" imgW="12571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018" y="2971800"/>
                        <a:ext cx="2094664" cy="3811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081020"/>
              </p:ext>
            </p:extLst>
          </p:nvPr>
        </p:nvGraphicFramePr>
        <p:xfrm>
          <a:off x="659355" y="3399802"/>
          <a:ext cx="2559047" cy="381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98" name="Equation" r:id="rId11" imgW="1536480" imgH="228600" progId="Equation.3">
                  <p:embed/>
                </p:oleObj>
              </mc:Choice>
              <mc:Fallback>
                <p:oleObj name="Equation" r:id="rId11" imgW="15364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355" y="3399802"/>
                        <a:ext cx="2559047" cy="3811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345085"/>
              </p:ext>
            </p:extLst>
          </p:nvPr>
        </p:nvGraphicFramePr>
        <p:xfrm>
          <a:off x="641894" y="3810000"/>
          <a:ext cx="2560458" cy="35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399" name="Equation" r:id="rId13" imgW="1536480" imgH="215640" progId="Equation.3">
                  <p:embed/>
                </p:oleObj>
              </mc:Choice>
              <mc:Fallback>
                <p:oleObj name="Equation" r:id="rId13" imgW="15364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894" y="3810000"/>
                        <a:ext cx="2560458" cy="3599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7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08745"/>
              </p:ext>
            </p:extLst>
          </p:nvPr>
        </p:nvGraphicFramePr>
        <p:xfrm>
          <a:off x="1105443" y="4191000"/>
          <a:ext cx="1840594" cy="338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00" name="Equation" r:id="rId15" imgW="1104840" imgH="203040" progId="Equation.3">
                  <p:embed/>
                </p:oleObj>
              </mc:Choice>
              <mc:Fallback>
                <p:oleObj name="Equation" r:id="rId15" imgW="11048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5443" y="4191000"/>
                        <a:ext cx="1840594" cy="3387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7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094249"/>
              </p:ext>
            </p:extLst>
          </p:nvPr>
        </p:nvGraphicFramePr>
        <p:xfrm>
          <a:off x="3835037" y="2767013"/>
          <a:ext cx="22367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01" name="Equation" r:id="rId17" imgW="1193760" imgH="203040" progId="Equation.3">
                  <p:embed/>
                </p:oleObj>
              </mc:Choice>
              <mc:Fallback>
                <p:oleObj name="Equation" r:id="rId17" imgW="1193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5037" y="2767013"/>
                        <a:ext cx="2236788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79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003118"/>
              </p:ext>
            </p:extLst>
          </p:nvPr>
        </p:nvGraphicFramePr>
        <p:xfrm>
          <a:off x="3784237" y="3048000"/>
          <a:ext cx="26177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02" name="Equation" r:id="rId19" imgW="1396800" imgH="228600" progId="Equation.3">
                  <p:embed/>
                </p:oleObj>
              </mc:Choice>
              <mc:Fallback>
                <p:oleObj name="Equation" r:id="rId19" imgW="13968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237" y="3048000"/>
                        <a:ext cx="2617788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80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927644"/>
              </p:ext>
            </p:extLst>
          </p:nvPr>
        </p:nvGraphicFramePr>
        <p:xfrm>
          <a:off x="3866787" y="3376613"/>
          <a:ext cx="2451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03" name="Equation" r:id="rId21" imgW="1307880" imgH="203040" progId="Equation.3">
                  <p:embed/>
                </p:oleObj>
              </mc:Choice>
              <mc:Fallback>
                <p:oleObj name="Equation" r:id="rId21" imgW="1307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6787" y="3376613"/>
                        <a:ext cx="24511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150991"/>
              </p:ext>
            </p:extLst>
          </p:nvPr>
        </p:nvGraphicFramePr>
        <p:xfrm>
          <a:off x="4268425" y="3657600"/>
          <a:ext cx="17859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04" name="Equation" r:id="rId23" imgW="952200" imgH="203040" progId="Equation.3">
                  <p:embed/>
                </p:oleObj>
              </mc:Choice>
              <mc:Fallback>
                <p:oleObj name="Equation" r:id="rId23" imgW="952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8425" y="3657600"/>
                        <a:ext cx="1785937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193510"/>
              </p:ext>
            </p:extLst>
          </p:nvPr>
        </p:nvGraphicFramePr>
        <p:xfrm>
          <a:off x="6779567" y="2835029"/>
          <a:ext cx="1805269" cy="365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05" name="Equation" r:id="rId25" imgW="1168200" imgH="241200" progId="Equation.DSMT4">
                  <p:embed/>
                </p:oleObj>
              </mc:Choice>
              <mc:Fallback>
                <p:oleObj name="Equation" r:id="rId25" imgW="1168200" imgH="24120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9567" y="2835029"/>
                        <a:ext cx="1805269" cy="365371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420942"/>
              </p:ext>
            </p:extLst>
          </p:nvPr>
        </p:nvGraphicFramePr>
        <p:xfrm>
          <a:off x="6451237" y="3216275"/>
          <a:ext cx="24145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06" name="Equation" r:id="rId27" imgW="1562040" imgH="241200" progId="Equation.DSMT4">
                  <p:embed/>
                </p:oleObj>
              </mc:Choice>
              <mc:Fallback>
                <p:oleObj name="Equation" r:id="rId27" imgW="1562040" imgH="24120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1237" y="3216275"/>
                        <a:ext cx="2414588" cy="3651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694939"/>
              </p:ext>
            </p:extLst>
          </p:nvPr>
        </p:nvGraphicFramePr>
        <p:xfrm>
          <a:off x="6284550" y="3657600"/>
          <a:ext cx="2747962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07" name="Equation" r:id="rId29" imgW="1777680" imgH="241200" progId="Equation.DSMT4">
                  <p:embed/>
                </p:oleObj>
              </mc:Choice>
              <mc:Fallback>
                <p:oleObj name="Equation" r:id="rId29" imgW="177768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4550" y="3657600"/>
                        <a:ext cx="2747962" cy="3651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012096"/>
              </p:ext>
            </p:extLst>
          </p:nvPr>
        </p:nvGraphicFramePr>
        <p:xfrm>
          <a:off x="6335350" y="4149725"/>
          <a:ext cx="2767012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08" name="Equation" r:id="rId31" imgW="1790640" imgH="215640" progId="Equation.DSMT4">
                  <p:embed/>
                </p:oleObj>
              </mc:Choice>
              <mc:Fallback>
                <p:oleObj name="Equation" r:id="rId31" imgW="179064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5350" y="4149725"/>
                        <a:ext cx="2767012" cy="3270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804734"/>
              </p:ext>
            </p:extLst>
          </p:nvPr>
        </p:nvGraphicFramePr>
        <p:xfrm>
          <a:off x="6692537" y="4502150"/>
          <a:ext cx="20605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409" name="Equation" r:id="rId33" imgW="1333440" imgH="215640" progId="Equation.DSMT4">
                  <p:embed/>
                </p:oleObj>
              </mc:Choice>
              <mc:Fallback>
                <p:oleObj name="Equation" r:id="rId33" imgW="133344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2537" y="4502150"/>
                        <a:ext cx="2060575" cy="3270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607787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" dur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5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3048000" y="-7086600"/>
            <a:ext cx="12192000" cy="12833350"/>
            <a:chOff x="-3048000" y="-7086600"/>
            <a:chExt cx="12192000" cy="12833350"/>
          </a:xfrm>
        </p:grpSpPr>
        <p:graphicFrame>
          <p:nvGraphicFramePr>
            <p:cNvPr id="155650" name="Object 2"/>
            <p:cNvGraphicFramePr>
              <a:graphicFrameLocks noChangeAspect="1"/>
            </p:cNvGraphicFramePr>
            <p:nvPr/>
          </p:nvGraphicFramePr>
          <p:xfrm>
            <a:off x="-3048000" y="-7086600"/>
            <a:ext cx="12192000" cy="12833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6182" name="Document" r:id="rId3" imgW="8246106" imgH="8680704" progId="Word.Document.12">
                    <p:embed/>
                  </p:oleObj>
                </mc:Choice>
                <mc:Fallback>
                  <p:oleObj name="Document" r:id="rId3" imgW="8246106" imgH="8680704" progId="Word.Document.12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3048000" y="-7086600"/>
                          <a:ext cx="12192000" cy="1283335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4" name="Straight Connector 23"/>
            <p:cNvCxnSpPr/>
            <p:nvPr/>
          </p:nvCxnSpPr>
          <p:spPr>
            <a:xfrm rot="5400000">
              <a:off x="7696200" y="2095500"/>
              <a:ext cx="2286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Factoring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5029200"/>
            <a:ext cx="9144000" cy="36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212" name="Object 3"/>
          <p:cNvGraphicFramePr>
            <a:graphicFrameLocks noChangeAspect="1"/>
          </p:cNvGraphicFramePr>
          <p:nvPr/>
        </p:nvGraphicFramePr>
        <p:xfrm>
          <a:off x="1143000" y="1687585"/>
          <a:ext cx="415162" cy="238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83" name="Equation" r:id="rId7" imgW="406080" imgH="241200" progId="">
                  <p:embed/>
                </p:oleObj>
              </mc:Choice>
              <mc:Fallback>
                <p:oleObj name="Equation" r:id="rId7" imgW="406080" imgH="2412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687585"/>
                        <a:ext cx="415162" cy="23805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2627327" y="1687586"/>
          <a:ext cx="298436" cy="238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84" name="Equation" r:id="rId9" imgW="291960" imgH="241200" progId="">
                  <p:embed/>
                </p:oleObj>
              </mc:Choice>
              <mc:Fallback>
                <p:oleObj name="Equation" r:id="rId9" imgW="291960" imgH="2412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27" y="1687586"/>
                        <a:ext cx="298436" cy="23805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1219200" y="2286000"/>
          <a:ext cx="1579563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85" name="Equation" r:id="rId11" imgW="1130040" imgH="215640" progId="">
                  <p:embed/>
                </p:oleObj>
              </mc:Choice>
              <mc:Fallback>
                <p:oleObj name="Equation" r:id="rId11" imgW="1130040" imgH="2156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286000"/>
                        <a:ext cx="1579563" cy="29051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1565275" y="2587625"/>
          <a:ext cx="887413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86" name="Equation" r:id="rId13" imgW="634680" imgH="241200" progId="">
                  <p:embed/>
                </p:oleObj>
              </mc:Choice>
              <mc:Fallback>
                <p:oleObj name="Equation" r:id="rId13" imgW="634680" imgH="24120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275" y="2587625"/>
                        <a:ext cx="887413" cy="3254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3886200" y="1905000"/>
            <a:ext cx="18288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86200" y="3762375"/>
            <a:ext cx="18288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715000" y="1295400"/>
            <a:ext cx="18288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629400" y="1878874"/>
            <a:ext cx="18288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553200" y="3810000"/>
            <a:ext cx="1828800" cy="3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1066800" y="3648148"/>
          <a:ext cx="415720" cy="238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87" name="Equation" r:id="rId15" imgW="406080" imgH="241200" progId="">
                  <p:embed/>
                </p:oleObj>
              </mc:Choice>
              <mc:Fallback>
                <p:oleObj name="Equation" r:id="rId15" imgW="406080" imgH="2412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648148"/>
                        <a:ext cx="415720" cy="23805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"/>
          <p:cNvGraphicFramePr>
            <a:graphicFrameLocks noChangeAspect="1"/>
          </p:cNvGraphicFramePr>
          <p:nvPr/>
        </p:nvGraphicFramePr>
        <p:xfrm>
          <a:off x="2243152" y="3668786"/>
          <a:ext cx="298436" cy="238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88" name="Equation" r:id="rId17" imgW="291960" imgH="241200" progId="">
                  <p:embed/>
                </p:oleObj>
              </mc:Choice>
              <mc:Fallback>
                <p:oleObj name="Equation" r:id="rId17" imgW="291960" imgH="2412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3152" y="3668786"/>
                        <a:ext cx="298436" cy="23805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0"/>
          <p:cNvGraphicFramePr>
            <a:graphicFrameLocks noChangeAspect="1"/>
          </p:cNvGraphicFramePr>
          <p:nvPr/>
        </p:nvGraphicFramePr>
        <p:xfrm>
          <a:off x="1101725" y="4194175"/>
          <a:ext cx="1579563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89" name="Equation" r:id="rId19" imgW="1130040" imgH="215640" progId="">
                  <p:embed/>
                </p:oleObj>
              </mc:Choice>
              <mc:Fallback>
                <p:oleObj name="Equation" r:id="rId19" imgW="1130040" imgH="21564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725" y="4194175"/>
                        <a:ext cx="1579563" cy="2905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/>
          <p:cNvGraphicFramePr>
            <a:graphicFrameLocks noChangeAspect="1"/>
          </p:cNvGraphicFramePr>
          <p:nvPr/>
        </p:nvGraphicFramePr>
        <p:xfrm>
          <a:off x="4259263" y="2286000"/>
          <a:ext cx="9048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90" name="Equation" r:id="rId21" imgW="647640" imgH="241200" progId="">
                  <p:embed/>
                </p:oleObj>
              </mc:Choice>
              <mc:Fallback>
                <p:oleObj name="Equation" r:id="rId21" imgW="647640" imgH="24120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9263" y="2286000"/>
                        <a:ext cx="904875" cy="3254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4"/>
          <p:cNvGraphicFramePr>
            <a:graphicFrameLocks noChangeAspect="1"/>
          </p:cNvGraphicFramePr>
          <p:nvPr/>
        </p:nvGraphicFramePr>
        <p:xfrm>
          <a:off x="6951663" y="2286000"/>
          <a:ext cx="868362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91" name="Equation" r:id="rId23" imgW="622080" imgH="241200" progId="">
                  <p:embed/>
                </p:oleObj>
              </mc:Choice>
              <mc:Fallback>
                <p:oleObj name="Equation" r:id="rId23" imgW="622080" imgH="24120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1663" y="2286000"/>
                        <a:ext cx="868362" cy="3254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3886200" y="4191000"/>
          <a:ext cx="159702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92" name="Equation" r:id="rId25" imgW="1143000" imgH="215640" progId="">
                  <p:embed/>
                </p:oleObj>
              </mc:Choice>
              <mc:Fallback>
                <p:oleObj name="Equation" r:id="rId25" imgW="1143000" imgH="21564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4191000"/>
                        <a:ext cx="1597025" cy="2905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6664325" y="4191000"/>
          <a:ext cx="1527175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193" name="Equation" r:id="rId27" imgW="1091880" imgH="215640" progId="">
                  <p:embed/>
                </p:oleObj>
              </mc:Choice>
              <mc:Fallback>
                <p:oleObj name="Equation" r:id="rId27" imgW="1091880" imgH="21564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4325" y="4191000"/>
                        <a:ext cx="1527175" cy="2905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4" dur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7" dur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0" dur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3" dur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1840468"/>
            <a:ext cx="990600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7200" y="2907268"/>
            <a:ext cx="1433794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81000" y="4005618"/>
            <a:ext cx="1752600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57200" y="5112305"/>
            <a:ext cx="5486400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rgbClr val="00FF00"/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rgbClr val="00FF00"/>
                </a:solidFill>
                <a:latin typeface="Comic Sans MS" pitchFamily="66" charset="0"/>
              </a:rPr>
              <a:t>Square Roots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1066800"/>
            <a:ext cx="838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latin typeface="Comic Sans MS" pitchFamily="66" charset="0"/>
              </a:rPr>
              <a:t>VOCABULARY</a:t>
            </a:r>
            <a:r>
              <a:rPr lang="en-US" sz="2400" dirty="0" smtClean="0">
                <a:latin typeface="Comic Sans MS" pitchFamily="66" charset="0"/>
              </a:rPr>
              <a:t>:</a:t>
            </a:r>
          </a:p>
          <a:p>
            <a:endParaRPr lang="en-US" sz="2400" dirty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ROOT</a:t>
            </a:r>
          </a:p>
          <a:p>
            <a:endParaRPr lang="en-US" sz="2400" dirty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RADICAL</a:t>
            </a:r>
          </a:p>
          <a:p>
            <a:endParaRPr lang="en-US" sz="2400" dirty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RADICAND</a:t>
            </a:r>
          </a:p>
          <a:p>
            <a:endParaRPr lang="en-US" sz="2400" dirty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RATIONALIZE THE DENOMINATOR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0200" y="1840468"/>
            <a:ext cx="6886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Short for “square root”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90994" y="2954862"/>
            <a:ext cx="6886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Another name for </a:t>
            </a:r>
            <a:r>
              <a:rPr lang="en-US" dirty="0">
                <a:latin typeface="Comic Sans MS" pitchFamily="66" charset="0"/>
              </a:rPr>
              <a:t>s</a:t>
            </a:r>
            <a:r>
              <a:rPr lang="en-US" dirty="0" smtClean="0">
                <a:latin typeface="Comic Sans MS" pitchFamily="66" charset="0"/>
              </a:rPr>
              <a:t>quare root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31944" y="4038600"/>
            <a:ext cx="6886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The number or expression you are trying to take the square root of.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021514"/>
              </p:ext>
            </p:extLst>
          </p:nvPr>
        </p:nvGraphicFramePr>
        <p:xfrm>
          <a:off x="4611546" y="4361765"/>
          <a:ext cx="431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902" name="Equation" r:id="rId5" imgW="253800" imgH="253800" progId="Equation.DSMT4">
                  <p:embed/>
                </p:oleObj>
              </mc:Choice>
              <mc:Fallback>
                <p:oleObj name="Equation" r:id="rId5" imgW="25380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11546" y="4361765"/>
                        <a:ext cx="4318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936223"/>
              </p:ext>
            </p:extLst>
          </p:nvPr>
        </p:nvGraphicFramePr>
        <p:xfrm>
          <a:off x="4817127" y="5855732"/>
          <a:ext cx="452438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903" name="Equation" r:id="rId7" imgW="266400" imgH="495000" progId="Equation.DSMT4">
                  <p:embed/>
                </p:oleObj>
              </mc:Choice>
              <mc:Fallback>
                <p:oleObj name="Equation" r:id="rId7" imgW="266400" imgH="495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17127" y="5855732"/>
                        <a:ext cx="452438" cy="842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231944" y="5486400"/>
            <a:ext cx="6886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Getting rid of a square root on the bottom of a fraction.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019176"/>
            <a:ext cx="2971800" cy="31096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Introduction</a:t>
            </a:r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990600"/>
            <a:ext cx="6325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 </a:t>
            </a:r>
            <a:r>
              <a:rPr lang="en-US" b="1" dirty="0" smtClean="0">
                <a:latin typeface="Comic Sans MS" pitchFamily="66" charset="0"/>
              </a:rPr>
              <a:t>QUADRATIC EQUATION </a:t>
            </a:r>
            <a:r>
              <a:rPr lang="en-US" dirty="0" smtClean="0">
                <a:latin typeface="Comic Sans MS" pitchFamily="66" charset="0"/>
              </a:rPr>
              <a:t>is any equation of degree 2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266029">
            <a:off x="5669063" y="732671"/>
            <a:ext cx="1582484" cy="1137794"/>
          </a:xfrm>
          <a:prstGeom prst="rect">
            <a:avLst/>
          </a:prstGeom>
          <a:noFill/>
        </p:spPr>
        <p:txBody>
          <a:bodyPr wrap="none" rtlCol="0">
            <a:prstTxWarp prst="textArchUpPour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?!?!?!?!?!?!?!!?</a:t>
            </a:r>
            <a:endParaRPr 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1905000"/>
            <a:ext cx="8512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That just means that there is an        in the equation and no bigger exponents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4038600" y="1828800"/>
          <a:ext cx="388938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95" name="Equation" r:id="rId5" imgW="215640" imgH="215640" progId="">
                  <p:embed/>
                </p:oleObj>
              </mc:Choice>
              <mc:Fallback>
                <p:oleObj name="Equation" r:id="rId5" imgW="215640" imgH="2156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828800"/>
                        <a:ext cx="388938" cy="388937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2" name="Object 6"/>
          <p:cNvGraphicFramePr>
            <a:graphicFrameLocks noChangeAspect="1"/>
          </p:cNvGraphicFramePr>
          <p:nvPr/>
        </p:nvGraphicFramePr>
        <p:xfrm>
          <a:off x="381000" y="3505200"/>
          <a:ext cx="16859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96" name="Equation" r:id="rId7" imgW="1002865" imgH="228501" progId="">
                  <p:embed/>
                </p:oleObj>
              </mc:Choice>
              <mc:Fallback>
                <p:oleObj name="Equation" r:id="rId7" imgW="1002865" imgH="228501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505200"/>
                        <a:ext cx="1685925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1" name="Object 5"/>
          <p:cNvGraphicFramePr>
            <a:graphicFrameLocks noChangeAspect="1"/>
          </p:cNvGraphicFramePr>
          <p:nvPr/>
        </p:nvGraphicFramePr>
        <p:xfrm>
          <a:off x="3124200" y="3581400"/>
          <a:ext cx="204787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97" name="Equation" r:id="rId9" imgW="1218671" imgH="203112" progId="">
                  <p:embed/>
                </p:oleObj>
              </mc:Choice>
              <mc:Fallback>
                <p:oleObj name="Equation" r:id="rId9" imgW="1218671" imgH="203112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581400"/>
                        <a:ext cx="2047875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620" name="Object 4"/>
          <p:cNvGraphicFramePr>
            <a:graphicFrameLocks noChangeAspect="1"/>
          </p:cNvGraphicFramePr>
          <p:nvPr/>
        </p:nvGraphicFramePr>
        <p:xfrm>
          <a:off x="6172200" y="3581400"/>
          <a:ext cx="1828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98" name="Equation" r:id="rId11" imgW="1091726" imgH="228501" progId="">
                  <p:embed/>
                </p:oleObj>
              </mc:Choice>
              <mc:Fallback>
                <p:oleObj name="Equation" r:id="rId11" imgW="1091726" imgH="228501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3581400"/>
                        <a:ext cx="18288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3" name="Rectangle 7"/>
          <p:cNvSpPr>
            <a:spLocks noChangeArrowheads="1"/>
          </p:cNvSpPr>
          <p:nvPr/>
        </p:nvSpPr>
        <p:spPr bwMode="auto">
          <a:xfrm>
            <a:off x="381000" y="3091934"/>
            <a:ext cx="48013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</a:rPr>
              <a:t>QUADRATIC EQUATIONS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		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1624" name="Rectangle 8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" y="4038600"/>
            <a:ext cx="2241319" cy="369332"/>
          </a:xfrm>
          <a:prstGeom prst="rect">
            <a:avLst/>
          </a:prstGeom>
          <a:solidFill>
            <a:srgbClr val="FF66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STANDARD FORM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24200" y="4038600"/>
            <a:ext cx="2169184" cy="369332"/>
          </a:xfrm>
          <a:prstGeom prst="rect">
            <a:avLst/>
          </a:prstGeom>
          <a:solidFill>
            <a:srgbClr val="FF66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FACTORED FORM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24200" y="4724400"/>
            <a:ext cx="2242922" cy="369332"/>
          </a:xfrm>
          <a:prstGeom prst="rect">
            <a:avLst/>
          </a:prstGeom>
          <a:solidFill>
            <a:srgbClr val="FF66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INTERCEPT FORM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72200" y="4038600"/>
            <a:ext cx="1832553" cy="369332"/>
          </a:xfrm>
          <a:prstGeom prst="rect">
            <a:avLst/>
          </a:prstGeom>
          <a:solidFill>
            <a:srgbClr val="FF66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VERTEX FORM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38600" y="4419600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or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1623" grpId="0"/>
      <p:bldP spid="15" grpId="0" animBg="1"/>
      <p:bldP spid="16" grpId="0" animBg="1"/>
      <p:bldP spid="17" grpId="0" animBg="1"/>
      <p:bldP spid="18" grpId="0" animBg="1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rgbClr val="00FF00"/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rgbClr val="00FF00"/>
                </a:solidFill>
                <a:latin typeface="Comic Sans MS" pitchFamily="66" charset="0"/>
              </a:rPr>
              <a:t>Square Roots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1740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191503"/>
              </p:ext>
            </p:extLst>
          </p:nvPr>
        </p:nvGraphicFramePr>
        <p:xfrm>
          <a:off x="4953000" y="3733800"/>
          <a:ext cx="3275013" cy="245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6" name="Presentation" r:id="rId5" imgW="4570378" imgH="3427437" progId="PowerPoint.Show.8">
                  <p:embed/>
                </p:oleObj>
              </mc:Choice>
              <mc:Fallback>
                <p:oleObj name="Presentation" r:id="rId5" imgW="4570378" imgH="3427437" progId="PowerPoint.Show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733800"/>
                        <a:ext cx="3275013" cy="2455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495800" y="2971800"/>
            <a:ext cx="40479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Click for </a:t>
            </a:r>
          </a:p>
          <a:p>
            <a:r>
              <a:rPr lang="en-US" dirty="0" smtClean="0">
                <a:latin typeface="Comic Sans MS" pitchFamily="66" charset="0"/>
              </a:rPr>
              <a:t>Algebra I Square Root presentation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1740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08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rgbClr val="00FF00"/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rgbClr val="00FF00"/>
                </a:solidFill>
                <a:latin typeface="Comic Sans MS" pitchFamily="66" charset="0"/>
              </a:rPr>
              <a:t>Square Roots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381000" y="1066800"/>
          <a:ext cx="91440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26" name="Equation" r:id="rId5" imgW="342720" imgH="253800" progId="">
                  <p:embed/>
                </p:oleObj>
              </mc:Choice>
              <mc:Fallback>
                <p:oleObj name="Equation" r:id="rId5" imgW="342720" imgH="2538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066800"/>
                        <a:ext cx="914400" cy="677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12" name="Object 3"/>
          <p:cNvGraphicFramePr>
            <a:graphicFrameLocks noChangeAspect="1"/>
          </p:cNvGraphicFramePr>
          <p:nvPr/>
        </p:nvGraphicFramePr>
        <p:xfrm>
          <a:off x="1676400" y="1066800"/>
          <a:ext cx="1629612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27" name="Equation" r:id="rId7" imgW="647640" imgH="253800" progId="">
                  <p:embed/>
                </p:oleObj>
              </mc:Choice>
              <mc:Fallback>
                <p:oleObj name="Equation" r:id="rId7" imgW="647640" imgH="2538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066800"/>
                        <a:ext cx="1629612" cy="61753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2756" name="Object 4"/>
          <p:cNvGraphicFramePr>
            <a:graphicFrameLocks noChangeAspect="1"/>
          </p:cNvGraphicFramePr>
          <p:nvPr/>
        </p:nvGraphicFramePr>
        <p:xfrm>
          <a:off x="542925" y="2320925"/>
          <a:ext cx="744538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28" name="Equation" r:id="rId9" imgW="279360" imgH="457200" progId="">
                  <p:embed/>
                </p:oleObj>
              </mc:Choice>
              <mc:Fallback>
                <p:oleObj name="Equation" r:id="rId9" imgW="279360" imgH="4572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2320925"/>
                        <a:ext cx="744538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2757" name="Object 5"/>
          <p:cNvGraphicFramePr>
            <a:graphicFrameLocks noChangeAspect="1"/>
          </p:cNvGraphicFramePr>
          <p:nvPr/>
        </p:nvGraphicFramePr>
        <p:xfrm>
          <a:off x="449263" y="4419600"/>
          <a:ext cx="1897062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29" name="Equation" r:id="rId11" imgW="711000" imgH="457200" progId="">
                  <p:embed/>
                </p:oleObj>
              </mc:Choice>
              <mc:Fallback>
                <p:oleObj name="Equation" r:id="rId11" imgW="711000" imgH="4572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4419600"/>
                        <a:ext cx="1897062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4033838" y="1066800"/>
          <a:ext cx="1182687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30" name="Equation" r:id="rId13" imgW="469800" imgH="253800" progId="">
                  <p:embed/>
                </p:oleObj>
              </mc:Choice>
              <mc:Fallback>
                <p:oleObj name="Equation" r:id="rId13" imgW="469800" imgH="25380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3838" y="1066800"/>
                        <a:ext cx="1182687" cy="6175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1600200" y="2286000"/>
          <a:ext cx="1023938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31" name="Equation" r:id="rId15" imgW="406080" imgH="482400" progId="">
                  <p:embed/>
                </p:oleObj>
              </mc:Choice>
              <mc:Fallback>
                <p:oleObj name="Equation" r:id="rId15" imgW="406080" imgH="4824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286000"/>
                        <a:ext cx="1023938" cy="117316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2959100" y="2255838"/>
          <a:ext cx="895350" cy="1173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32" name="Equation" r:id="rId17" imgW="355320" imgH="482400" progId="">
                  <p:embed/>
                </p:oleObj>
              </mc:Choice>
              <mc:Fallback>
                <p:oleObj name="Equation" r:id="rId17" imgW="355320" imgH="4824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255838"/>
                        <a:ext cx="895350" cy="117316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9"/>
          <p:cNvGraphicFramePr>
            <a:graphicFrameLocks noChangeAspect="1"/>
          </p:cNvGraphicFramePr>
          <p:nvPr/>
        </p:nvGraphicFramePr>
        <p:xfrm>
          <a:off x="4198938" y="2332038"/>
          <a:ext cx="1184275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33" name="Equation" r:id="rId19" imgW="469800" imgH="444240" progId="">
                  <p:embed/>
                </p:oleObj>
              </mc:Choice>
              <mc:Fallback>
                <p:oleObj name="Equation" r:id="rId19" imgW="469800" imgH="44424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8938" y="2332038"/>
                        <a:ext cx="1184275" cy="10810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0"/>
          <p:cNvGraphicFramePr>
            <a:graphicFrameLocks noChangeAspect="1"/>
          </p:cNvGraphicFramePr>
          <p:nvPr/>
        </p:nvGraphicFramePr>
        <p:xfrm>
          <a:off x="2362200" y="4468203"/>
          <a:ext cx="1141659" cy="1018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34" name="Equation" r:id="rId21" imgW="495000" imgH="457200" progId="">
                  <p:embed/>
                </p:oleObj>
              </mc:Choice>
              <mc:Fallback>
                <p:oleObj name="Equation" r:id="rId21" imgW="495000" imgH="45720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468203"/>
                        <a:ext cx="1141659" cy="101819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1"/>
          <p:cNvGraphicFramePr>
            <a:graphicFrameLocks noChangeAspect="1"/>
          </p:cNvGraphicFramePr>
          <p:nvPr/>
        </p:nvGraphicFramePr>
        <p:xfrm>
          <a:off x="3429000" y="4495800"/>
          <a:ext cx="1141659" cy="1018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35" name="Equation" r:id="rId23" imgW="495000" imgH="457200" progId="">
                  <p:embed/>
                </p:oleObj>
              </mc:Choice>
              <mc:Fallback>
                <p:oleObj name="Equation" r:id="rId23" imgW="495000" imgH="45720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495800"/>
                        <a:ext cx="1141659" cy="101819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2"/>
          <p:cNvGraphicFramePr>
            <a:graphicFrameLocks noChangeAspect="1"/>
          </p:cNvGraphicFramePr>
          <p:nvPr/>
        </p:nvGraphicFramePr>
        <p:xfrm>
          <a:off x="4724400" y="4495800"/>
          <a:ext cx="1375511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36" name="Equation" r:id="rId25" imgW="596880" imgH="444240" progId="">
                  <p:embed/>
                </p:oleObj>
              </mc:Choice>
              <mc:Fallback>
                <p:oleObj name="Equation" r:id="rId25" imgW="596880" imgH="44424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4495800"/>
                        <a:ext cx="1375511" cy="990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3"/>
          <p:cNvGraphicFramePr>
            <a:graphicFrameLocks noChangeAspect="1"/>
          </p:cNvGraphicFramePr>
          <p:nvPr/>
        </p:nvGraphicFramePr>
        <p:xfrm>
          <a:off x="6248400" y="4479926"/>
          <a:ext cx="1288361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37" name="Equation" r:id="rId27" imgW="558720" imgH="444240" progId="">
                  <p:embed/>
                </p:oleObj>
              </mc:Choice>
              <mc:Fallback>
                <p:oleObj name="Equation" r:id="rId27" imgW="558720" imgH="44424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4479926"/>
                        <a:ext cx="1288361" cy="990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4"/>
          <p:cNvGraphicFramePr>
            <a:graphicFrameLocks noChangeAspect="1"/>
          </p:cNvGraphicFramePr>
          <p:nvPr/>
        </p:nvGraphicFramePr>
        <p:xfrm>
          <a:off x="7772400" y="4495800"/>
          <a:ext cx="1141659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338" name="Equation" r:id="rId29" imgW="495000" imgH="444240" progId="">
                  <p:embed/>
                </p:oleObj>
              </mc:Choice>
              <mc:Fallback>
                <p:oleObj name="Equation" r:id="rId29" imgW="495000" imgH="44424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4495800"/>
                        <a:ext cx="1141659" cy="990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rgbClr val="00FF00"/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rgbClr val="00FF00"/>
                </a:solidFill>
                <a:latin typeface="Comic Sans MS" pitchFamily="66" charset="0"/>
              </a:rPr>
              <a:t>Square Roots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57200" y="1143000"/>
          <a:ext cx="2505076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229" name="Equation" r:id="rId5" imgW="939600" imgH="215640" progId="">
                  <p:embed/>
                </p:oleObj>
              </mc:Choice>
              <mc:Fallback>
                <p:oleObj name="Equation" r:id="rId5" imgW="939600" imgH="2156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143000"/>
                        <a:ext cx="2505076" cy="576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2756" name="Object 4"/>
          <p:cNvGraphicFramePr>
            <a:graphicFrameLocks noChangeAspect="1"/>
          </p:cNvGraphicFramePr>
          <p:nvPr/>
        </p:nvGraphicFramePr>
        <p:xfrm>
          <a:off x="4878388" y="1219200"/>
          <a:ext cx="3351212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230" name="Equation" r:id="rId7" imgW="1257120" imgH="241200" progId="">
                  <p:embed/>
                </p:oleObj>
              </mc:Choice>
              <mc:Fallback>
                <p:oleObj name="Equation" r:id="rId7" imgW="1257120" imgH="2412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8388" y="1219200"/>
                        <a:ext cx="3351212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1054100" y="1798638"/>
          <a:ext cx="191770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231" name="Equation" r:id="rId9" imgW="761760" imgH="215640" progId="">
                  <p:embed/>
                </p:oleObj>
              </mc:Choice>
              <mc:Fallback>
                <p:oleObj name="Equation" r:id="rId9" imgW="761760" imgH="21564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4100" y="1798638"/>
                        <a:ext cx="1917700" cy="52546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6"/>
          <p:cNvGraphicFramePr>
            <a:graphicFrameLocks noChangeAspect="1"/>
          </p:cNvGraphicFramePr>
          <p:nvPr/>
        </p:nvGraphicFramePr>
        <p:xfrm>
          <a:off x="1306513" y="2514600"/>
          <a:ext cx="143827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232" name="Equation" r:id="rId11" imgW="571320" imgH="215640" progId="">
                  <p:embed/>
                </p:oleObj>
              </mc:Choice>
              <mc:Fallback>
                <p:oleObj name="Equation" r:id="rId11" imgW="571320" imgH="21564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6513" y="2514600"/>
                        <a:ext cx="1438275" cy="5254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7"/>
          <p:cNvGraphicFramePr>
            <a:graphicFrameLocks noChangeAspect="1"/>
          </p:cNvGraphicFramePr>
          <p:nvPr/>
        </p:nvGraphicFramePr>
        <p:xfrm>
          <a:off x="1524000" y="3246438"/>
          <a:ext cx="1277938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233" name="Equation" r:id="rId13" imgW="507960" imgH="177480" progId="">
                  <p:embed/>
                </p:oleObj>
              </mc:Choice>
              <mc:Fallback>
                <p:oleObj name="Equation" r:id="rId13" imgW="507960" imgH="17748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246438"/>
                        <a:ext cx="1277938" cy="4333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8"/>
          <p:cNvGraphicFramePr>
            <a:graphicFrameLocks noChangeAspect="1"/>
          </p:cNvGraphicFramePr>
          <p:nvPr/>
        </p:nvGraphicFramePr>
        <p:xfrm>
          <a:off x="5597526" y="1981200"/>
          <a:ext cx="255746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234" name="Equation" r:id="rId15" imgW="1015920" imgH="241200" progId="">
                  <p:embed/>
                </p:oleObj>
              </mc:Choice>
              <mc:Fallback>
                <p:oleObj name="Equation" r:id="rId15" imgW="1015920" imgH="241200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7526" y="1981200"/>
                        <a:ext cx="2557462" cy="5873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9"/>
          <p:cNvGraphicFramePr>
            <a:graphicFrameLocks noChangeAspect="1"/>
          </p:cNvGraphicFramePr>
          <p:nvPr/>
        </p:nvGraphicFramePr>
        <p:xfrm>
          <a:off x="5789613" y="2460625"/>
          <a:ext cx="236537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235" name="Equation" r:id="rId17" imgW="939600" imgH="241200" progId="">
                  <p:embed/>
                </p:oleObj>
              </mc:Choice>
              <mc:Fallback>
                <p:oleObj name="Equation" r:id="rId17" imgW="939600" imgH="241200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9613" y="2460625"/>
                        <a:ext cx="2365375" cy="5873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20"/>
          <p:cNvGraphicFramePr>
            <a:graphicFrameLocks noChangeAspect="1"/>
          </p:cNvGraphicFramePr>
          <p:nvPr/>
        </p:nvGraphicFramePr>
        <p:xfrm>
          <a:off x="6249988" y="3041650"/>
          <a:ext cx="19177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236" name="Equation" r:id="rId19" imgW="761760" imgH="190440" progId="">
                  <p:embed/>
                </p:oleObj>
              </mc:Choice>
              <mc:Fallback>
                <p:oleObj name="Equation" r:id="rId19" imgW="761760" imgH="190440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9988" y="3041650"/>
                        <a:ext cx="1917700" cy="4635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21"/>
          <p:cNvGraphicFramePr>
            <a:graphicFrameLocks noChangeAspect="1"/>
          </p:cNvGraphicFramePr>
          <p:nvPr/>
        </p:nvGraphicFramePr>
        <p:xfrm>
          <a:off x="6921500" y="3498850"/>
          <a:ext cx="19177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237" name="Equation" r:id="rId21" imgW="761760" imgH="190440" progId="">
                  <p:embed/>
                </p:oleObj>
              </mc:Choice>
              <mc:Fallback>
                <p:oleObj name="Equation" r:id="rId21" imgW="761760" imgH="190440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0" y="3498850"/>
                        <a:ext cx="1917700" cy="4635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22"/>
          <p:cNvGraphicFramePr>
            <a:graphicFrameLocks noChangeAspect="1"/>
          </p:cNvGraphicFramePr>
          <p:nvPr/>
        </p:nvGraphicFramePr>
        <p:xfrm>
          <a:off x="6978650" y="4046538"/>
          <a:ext cx="198120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238" name="Equation" r:id="rId23" imgW="787320" imgH="215640" progId="">
                  <p:embed/>
                </p:oleObj>
              </mc:Choice>
              <mc:Fallback>
                <p:oleObj name="Equation" r:id="rId23" imgW="787320" imgH="215640" progId="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8650" y="4046538"/>
                        <a:ext cx="1981200" cy="52546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rgbClr val="00FF00"/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rgbClr val="00FF00"/>
                </a:solidFill>
                <a:latin typeface="Comic Sans MS" pitchFamily="66" charset="0"/>
              </a:rPr>
              <a:t>Square Roots</a:t>
            </a:r>
            <a:r>
              <a:rPr lang="en-US" sz="3000" b="1" dirty="0" smtClean="0">
                <a:solidFill>
                  <a:prstClr val="black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solidFill>
                <a:prstClr val="black"/>
              </a:solidFill>
              <a:latin typeface="Bradley Hand ITC" pitchFamily="66" charset="0"/>
            </a:endParaRPr>
          </a:p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graphicFrame>
        <p:nvGraphicFramePr>
          <p:cNvPr id="20275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899916"/>
              </p:ext>
            </p:extLst>
          </p:nvPr>
        </p:nvGraphicFramePr>
        <p:xfrm>
          <a:off x="5765800" y="1143000"/>
          <a:ext cx="2403475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135" name="Equation" r:id="rId5" imgW="901440" imgH="215640" progId="Equation.DSMT4">
                  <p:embed/>
                </p:oleObj>
              </mc:Choice>
              <mc:Fallback>
                <p:oleObj name="Equation" r:id="rId5" imgW="90144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5800" y="1143000"/>
                        <a:ext cx="2403475" cy="576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275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3284679"/>
              </p:ext>
            </p:extLst>
          </p:nvPr>
        </p:nvGraphicFramePr>
        <p:xfrm>
          <a:off x="203200" y="1066800"/>
          <a:ext cx="3249613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136" name="Equation" r:id="rId7" imgW="1218960" imgH="241200" progId="Equation.DSMT4">
                  <p:embed/>
                </p:oleObj>
              </mc:Choice>
              <mc:Fallback>
                <p:oleObj name="Equation" r:id="rId7" imgW="12189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066800"/>
                        <a:ext cx="3249613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889251"/>
              </p:ext>
            </p:extLst>
          </p:nvPr>
        </p:nvGraphicFramePr>
        <p:xfrm>
          <a:off x="915988" y="1768475"/>
          <a:ext cx="258921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137" name="Equation" r:id="rId9" imgW="1028520" imgH="241200" progId="Equation.DSMT4">
                  <p:embed/>
                </p:oleObj>
              </mc:Choice>
              <mc:Fallback>
                <p:oleObj name="Equation" r:id="rId9" imgW="102852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5988" y="1768475"/>
                        <a:ext cx="2589212" cy="5873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412736"/>
              </p:ext>
            </p:extLst>
          </p:nvPr>
        </p:nvGraphicFramePr>
        <p:xfrm>
          <a:off x="1139825" y="2484438"/>
          <a:ext cx="236537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138" name="Equation" r:id="rId11" imgW="939600" imgH="241200" progId="Equation.DSMT4">
                  <p:embed/>
                </p:oleObj>
              </mc:Choice>
              <mc:Fallback>
                <p:oleObj name="Equation" r:id="rId11" imgW="9396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825" y="2484438"/>
                        <a:ext cx="2365375" cy="5873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380928"/>
              </p:ext>
            </p:extLst>
          </p:nvPr>
        </p:nvGraphicFramePr>
        <p:xfrm>
          <a:off x="1587500" y="3246438"/>
          <a:ext cx="19177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139" name="Equation" r:id="rId13" imgW="761760" imgH="177480" progId="Equation.DSMT4">
                  <p:embed/>
                </p:oleObj>
              </mc:Choice>
              <mc:Fallback>
                <p:oleObj name="Equation" r:id="rId13" imgW="76176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3246438"/>
                        <a:ext cx="1917700" cy="4333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646069"/>
              </p:ext>
            </p:extLst>
          </p:nvPr>
        </p:nvGraphicFramePr>
        <p:xfrm>
          <a:off x="6670675" y="1905000"/>
          <a:ext cx="140652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140" name="Equation" r:id="rId15" imgW="558720" imgH="215640" progId="Equation.DSMT4">
                  <p:embed/>
                </p:oleObj>
              </mc:Choice>
              <mc:Fallback>
                <p:oleObj name="Equation" r:id="rId15" imgW="55872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0675" y="1905000"/>
                        <a:ext cx="1406525" cy="52546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295258"/>
              </p:ext>
            </p:extLst>
          </p:nvPr>
        </p:nvGraphicFramePr>
        <p:xfrm>
          <a:off x="6843713" y="2522538"/>
          <a:ext cx="130968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141" name="Equation" r:id="rId17" imgW="520560" imgH="190440" progId="Equation.DSMT4">
                  <p:embed/>
                </p:oleObj>
              </mc:Choice>
              <mc:Fallback>
                <p:oleObj name="Equation" r:id="rId17" imgW="52056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3713" y="2522538"/>
                        <a:ext cx="1309687" cy="4635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508241"/>
              </p:ext>
            </p:extLst>
          </p:nvPr>
        </p:nvGraphicFramePr>
        <p:xfrm>
          <a:off x="2209800" y="3916363"/>
          <a:ext cx="194945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142" name="Equation" r:id="rId19" imgW="774360" imgH="215640" progId="Equation.DSMT4">
                  <p:embed/>
                </p:oleObj>
              </mc:Choice>
              <mc:Fallback>
                <p:oleObj name="Equation" r:id="rId19" imgW="774360" imgH="21564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916363"/>
                        <a:ext cx="1949450" cy="52546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998442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rgbClr val="00FF00"/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rgbClr val="00FF00"/>
                </a:solidFill>
                <a:latin typeface="Comic Sans MS" pitchFamily="66" charset="0"/>
              </a:rPr>
              <a:t>Square Roots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914400" y="838200"/>
          <a:ext cx="2268538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32" name="Equation" r:id="rId5" imgW="850680" imgH="431640" progId="">
                  <p:embed/>
                </p:oleObj>
              </mc:Choice>
              <mc:Fallback>
                <p:oleObj name="Equation" r:id="rId5" imgW="850680" imgH="4316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838200"/>
                        <a:ext cx="2268538" cy="1152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12" name="Object 12"/>
          <p:cNvGraphicFramePr>
            <a:graphicFrameLocks noChangeAspect="1"/>
          </p:cNvGraphicFramePr>
          <p:nvPr/>
        </p:nvGraphicFramePr>
        <p:xfrm>
          <a:off x="914400" y="2057400"/>
          <a:ext cx="2205038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33" name="Equation" r:id="rId7" imgW="876240" imgH="215640" progId="">
                  <p:embed/>
                </p:oleObj>
              </mc:Choice>
              <mc:Fallback>
                <p:oleObj name="Equation" r:id="rId7" imgW="876240" imgH="21564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057400"/>
                        <a:ext cx="2205038" cy="52546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575359"/>
              </p:ext>
            </p:extLst>
          </p:nvPr>
        </p:nvGraphicFramePr>
        <p:xfrm>
          <a:off x="685800" y="762000"/>
          <a:ext cx="3417888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34" name="Equation" r:id="rId9" imgW="1358640" imgH="507960" progId="Equation.DSMT4">
                  <p:embed/>
                </p:oleObj>
              </mc:Choice>
              <mc:Fallback>
                <p:oleObj name="Equation" r:id="rId9" imgW="1358640" imgH="50796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762000"/>
                        <a:ext cx="3417888" cy="12350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4"/>
          <p:cNvGraphicFramePr>
            <a:graphicFrameLocks noChangeAspect="1"/>
          </p:cNvGraphicFramePr>
          <p:nvPr/>
        </p:nvGraphicFramePr>
        <p:xfrm>
          <a:off x="1674812" y="2590800"/>
          <a:ext cx="1373188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35" name="Equation" r:id="rId11" imgW="545760" imgH="215640" progId="">
                  <p:embed/>
                </p:oleObj>
              </mc:Choice>
              <mc:Fallback>
                <p:oleObj name="Equation" r:id="rId11" imgW="545760" imgH="21564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4812" y="2590800"/>
                        <a:ext cx="1373188" cy="5254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/>
        </p:nvGraphicFramePr>
        <p:xfrm>
          <a:off x="1846262" y="3117850"/>
          <a:ext cx="127793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36" name="Equation" r:id="rId13" imgW="507960" imgH="190440" progId="">
                  <p:embed/>
                </p:oleObj>
              </mc:Choice>
              <mc:Fallback>
                <p:oleObj name="Equation" r:id="rId13" imgW="507960" imgH="19044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6262" y="3117850"/>
                        <a:ext cx="1277938" cy="4635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429383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32" name="Presentation" r:id="rId3" imgW="4572180" imgH="3428882" progId="PowerPoint.Show.8">
                  <p:embed/>
                </p:oleObj>
              </mc:Choice>
              <mc:Fallback>
                <p:oleObj name="Presentation" r:id="rId3" imgW="4572180" imgH="3428882" progId="PowerPoint.Show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066800" y="1123890"/>
            <a:ext cx="853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Getting ready for </a:t>
            </a:r>
            <a:r>
              <a:rPr lang="en-US" sz="2000" i="1" u="sng" dirty="0" smtClean="0">
                <a:latin typeface="Comic Sans MS" pitchFamily="66" charset="0"/>
              </a:rPr>
              <a:t>imaginary numbers</a:t>
            </a:r>
            <a:endParaRPr lang="en-US" sz="2000" u="sng" dirty="0">
              <a:latin typeface="Comic Sans MS" pitchFamily="66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506435"/>
              </p:ext>
            </p:extLst>
          </p:nvPr>
        </p:nvGraphicFramePr>
        <p:xfrm>
          <a:off x="1066800" y="1824521"/>
          <a:ext cx="24638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33" name="Equation" r:id="rId7" imgW="1066680" imgH="228600" progId="Equation.DSMT4">
                  <p:embed/>
                </p:oleObj>
              </mc:Choice>
              <mc:Fallback>
                <p:oleObj name="Equation" r:id="rId7" imgW="1066680" imgH="2286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824521"/>
                        <a:ext cx="2463800" cy="5111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062377"/>
              </p:ext>
            </p:extLst>
          </p:nvPr>
        </p:nvGraphicFramePr>
        <p:xfrm>
          <a:off x="1066800" y="2573269"/>
          <a:ext cx="55721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34" name="Equation" r:id="rId9" imgW="2412720" imgH="228600" progId="Equation.DSMT4">
                  <p:embed/>
                </p:oleObj>
              </mc:Choice>
              <mc:Fallback>
                <p:oleObj name="Equation" r:id="rId9" imgW="24127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573269"/>
                        <a:ext cx="5572125" cy="5111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419374"/>
              </p:ext>
            </p:extLst>
          </p:nvPr>
        </p:nvGraphicFramePr>
        <p:xfrm>
          <a:off x="1066800" y="3299309"/>
          <a:ext cx="1525588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35" name="Equation" r:id="rId11" imgW="660240" imgH="253800" progId="Equation.DSMT4">
                  <p:embed/>
                </p:oleObj>
              </mc:Choice>
              <mc:Fallback>
                <p:oleObj name="Equation" r:id="rId11" imgW="66024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299309"/>
                        <a:ext cx="1525588" cy="56673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266330"/>
              </p:ext>
            </p:extLst>
          </p:nvPr>
        </p:nvGraphicFramePr>
        <p:xfrm>
          <a:off x="1041400" y="4059721"/>
          <a:ext cx="17018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36" name="Equation" r:id="rId13" imgW="736560" imgH="253800" progId="Equation.DSMT4">
                  <p:embed/>
                </p:oleObj>
              </mc:Choice>
              <mc:Fallback>
                <p:oleObj name="Equation" r:id="rId13" imgW="7365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400" y="4059721"/>
                        <a:ext cx="1701800" cy="5683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903294"/>
              </p:ext>
            </p:extLst>
          </p:nvPr>
        </p:nvGraphicFramePr>
        <p:xfrm>
          <a:off x="3657600" y="1828800"/>
          <a:ext cx="76200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37" name="Equation" r:id="rId15" imgW="330120" imgH="164880" progId="Equation.DSMT4">
                  <p:embed/>
                </p:oleObj>
              </mc:Choice>
              <mc:Fallback>
                <p:oleObj name="Equation" r:id="rId15" imgW="3301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828800"/>
                        <a:ext cx="762000" cy="369888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861985"/>
              </p:ext>
            </p:extLst>
          </p:nvPr>
        </p:nvGraphicFramePr>
        <p:xfrm>
          <a:off x="6883400" y="2590800"/>
          <a:ext cx="557213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38" name="Equation" r:id="rId17" imgW="241200" imgH="164880" progId="Equation.DSMT4">
                  <p:embed/>
                </p:oleObj>
              </mc:Choice>
              <mc:Fallback>
                <p:oleObj name="Equation" r:id="rId17" imgW="24120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3400" y="2590800"/>
                        <a:ext cx="557213" cy="369888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801831"/>
              </p:ext>
            </p:extLst>
          </p:nvPr>
        </p:nvGraphicFramePr>
        <p:xfrm>
          <a:off x="2971800" y="3352800"/>
          <a:ext cx="762000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39" name="Equation" r:id="rId19" imgW="330120" imgH="164880" progId="Equation.DSMT4">
                  <p:embed/>
                </p:oleObj>
              </mc:Choice>
              <mc:Fallback>
                <p:oleObj name="Equation" r:id="rId19" imgW="3301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352800"/>
                        <a:ext cx="762000" cy="369888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014513"/>
              </p:ext>
            </p:extLst>
          </p:nvPr>
        </p:nvGraphicFramePr>
        <p:xfrm>
          <a:off x="2947987" y="4114800"/>
          <a:ext cx="557213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40" name="Equation" r:id="rId21" imgW="241200" imgH="164880" progId="Equation.DSMT4">
                  <p:embed/>
                </p:oleObj>
              </mc:Choice>
              <mc:Fallback>
                <p:oleObj name="Equation" r:id="rId21" imgW="24120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7987" y="4114800"/>
                        <a:ext cx="557213" cy="369888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28489"/>
              </p:ext>
            </p:extLst>
          </p:nvPr>
        </p:nvGraphicFramePr>
        <p:xfrm>
          <a:off x="7033218" y="3723860"/>
          <a:ext cx="1643063" cy="270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41" name="Equation" r:id="rId23" imgW="711000" imgH="1206360" progId="Equation.DSMT4">
                  <p:embed/>
                </p:oleObj>
              </mc:Choice>
              <mc:Fallback>
                <p:oleObj name="Equation" r:id="rId23" imgW="711000" imgH="1206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3218" y="3723860"/>
                        <a:ext cx="1643063" cy="2701925"/>
                      </a:xfrm>
                      <a:prstGeom prst="rect">
                        <a:avLst/>
                      </a:prstGeom>
                      <a:solidFill>
                        <a:srgbClr val="00FF0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7713663" y="2992438"/>
            <a:ext cx="762000" cy="609600"/>
          </a:xfrm>
          <a:prstGeom prst="rect">
            <a:avLst/>
          </a:prstGeom>
          <a:solidFill>
            <a:srgbClr val="FF0000">
              <a:alpha val="6313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4038600" y="3124200"/>
            <a:ext cx="762000" cy="609600"/>
          </a:xfrm>
          <a:prstGeom prst="rect">
            <a:avLst/>
          </a:prstGeom>
          <a:solidFill>
            <a:srgbClr val="FF0000">
              <a:alpha val="6313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828260" y="3048000"/>
            <a:ext cx="762000" cy="609600"/>
          </a:xfrm>
          <a:prstGeom prst="rect">
            <a:avLst/>
          </a:prstGeom>
          <a:solidFill>
            <a:srgbClr val="FF0000">
              <a:alpha val="63136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rgbClr val="1F497D">
                    <a:lumMod val="40000"/>
                    <a:lumOff val="60000"/>
                  </a:srgb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rgbClr val="1F497D">
                    <a:lumMod val="40000"/>
                    <a:lumOff val="60000"/>
                  </a:srgb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prstClr val="black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solidFill>
                <a:prstClr val="black"/>
              </a:solidFill>
              <a:latin typeface="Bradley Hand ITC" pitchFamily="66" charset="0"/>
            </a:endParaRPr>
          </a:p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81000" y="852487"/>
            <a:ext cx="853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Taking the square root of a negative number</a:t>
            </a: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0" y="4572000"/>
            <a:ext cx="9144000" cy="40011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  <a:latin typeface="Comic Sans MS" pitchFamily="66" charset="0"/>
              </a:rPr>
              <a:t>No real number times itself will give you a negative</a:t>
            </a: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0" y="5029200"/>
            <a:ext cx="9144000" cy="40011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  <a:latin typeface="Comic Sans MS" pitchFamily="66" charset="0"/>
              </a:rPr>
              <a:t>So to take the square root of a negative, you have to factor -1 out</a:t>
            </a: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0" y="5562600"/>
            <a:ext cx="9144000" cy="707886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  <a:latin typeface="Comic Sans MS" pitchFamily="66" charset="0"/>
              </a:rPr>
              <a:t>Root -1 shows up any time we try to take the square root of a negative</a:t>
            </a: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0" y="6305490"/>
            <a:ext cx="9144000" cy="40011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  <a:latin typeface="Comic Sans MS" pitchFamily="66" charset="0"/>
              </a:rPr>
              <a:t>It’s not a real number, so we call it the IMAGINARY NUMBER: </a:t>
            </a:r>
            <a:r>
              <a:rPr lang="en-US" sz="2000" b="1" i="1" dirty="0" err="1">
                <a:solidFill>
                  <a:srgbClr val="FFFF00"/>
                </a:solidFill>
                <a:latin typeface="Comic Sans MS" pitchFamily="66" charset="0"/>
              </a:rPr>
              <a:t>i</a:t>
            </a:r>
            <a:endParaRPr lang="en-US" sz="2000" b="1" i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graphicFrame>
        <p:nvGraphicFramePr>
          <p:cNvPr id="240642" name="Object 4"/>
          <p:cNvGraphicFramePr>
            <a:graphicFrameLocks noChangeAspect="1"/>
          </p:cNvGraphicFramePr>
          <p:nvPr/>
        </p:nvGraphicFramePr>
        <p:xfrm>
          <a:off x="363538" y="1371600"/>
          <a:ext cx="1408112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227" name="Equation" r:id="rId5" imgW="419040" imgH="228600" progId="Equation.3">
                  <p:embed/>
                </p:oleObj>
              </mc:Choice>
              <mc:Fallback>
                <p:oleObj name="Equation" r:id="rId5" imgW="4190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1371600"/>
                        <a:ext cx="1408112" cy="766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0643" name="Object 5"/>
          <p:cNvGraphicFramePr>
            <a:graphicFrameLocks noChangeAspect="1"/>
          </p:cNvGraphicFramePr>
          <p:nvPr/>
        </p:nvGraphicFramePr>
        <p:xfrm>
          <a:off x="3581400" y="1371600"/>
          <a:ext cx="136525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228" name="Equation" r:id="rId7" imgW="406080" imgH="228600" progId="Equation.3">
                  <p:embed/>
                </p:oleObj>
              </mc:Choice>
              <mc:Fallback>
                <p:oleObj name="Equation" r:id="rId7" imgW="406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1371600"/>
                        <a:ext cx="1365250" cy="766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0644" name="Object 6"/>
          <p:cNvGraphicFramePr>
            <a:graphicFrameLocks noChangeAspect="1"/>
          </p:cNvGraphicFramePr>
          <p:nvPr/>
        </p:nvGraphicFramePr>
        <p:xfrm>
          <a:off x="6608763" y="1371600"/>
          <a:ext cx="1408112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229" name="Equation" r:id="rId9" imgW="419040" imgH="228600" progId="Equation.3">
                  <p:embed/>
                </p:oleObj>
              </mc:Choice>
              <mc:Fallback>
                <p:oleObj name="Equation" r:id="rId9" imgW="4190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8763" y="1371600"/>
                        <a:ext cx="1408112" cy="766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3" name="Object 7"/>
          <p:cNvGraphicFramePr>
            <a:graphicFrameLocks noChangeAspect="1"/>
          </p:cNvGraphicFramePr>
          <p:nvPr/>
        </p:nvGraphicFramePr>
        <p:xfrm>
          <a:off x="381000" y="2209800"/>
          <a:ext cx="1685925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230" name="Equation" r:id="rId11" imgW="583920" imgH="228600" progId="Equation.3">
                  <p:embed/>
                </p:oleObj>
              </mc:Choice>
              <mc:Fallback>
                <p:oleObj name="Equation" r:id="rId11" imgW="5839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209800"/>
                        <a:ext cx="1685925" cy="766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4" name="Object 8"/>
          <p:cNvGraphicFramePr>
            <a:graphicFrameLocks noChangeAspect="1"/>
          </p:cNvGraphicFramePr>
          <p:nvPr/>
        </p:nvGraphicFramePr>
        <p:xfrm>
          <a:off x="3597275" y="2209800"/>
          <a:ext cx="1646238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231" name="Equation" r:id="rId13" imgW="571320" imgH="228600" progId="Equation.3">
                  <p:embed/>
                </p:oleObj>
              </mc:Choice>
              <mc:Fallback>
                <p:oleObj name="Equation" r:id="rId13" imgW="5713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7275" y="2209800"/>
                        <a:ext cx="1646238" cy="766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5" name="Object 9"/>
          <p:cNvGraphicFramePr>
            <a:graphicFrameLocks noChangeAspect="1"/>
          </p:cNvGraphicFramePr>
          <p:nvPr/>
        </p:nvGraphicFramePr>
        <p:xfrm>
          <a:off x="6705600" y="2209800"/>
          <a:ext cx="172085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232" name="Equation" r:id="rId15" imgW="596880" imgH="228600" progId="Equation.3">
                  <p:embed/>
                </p:oleObj>
              </mc:Choice>
              <mc:Fallback>
                <p:oleObj name="Equation" r:id="rId15" imgW="596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2209800"/>
                        <a:ext cx="1720850" cy="766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6" name="Object 10"/>
          <p:cNvGraphicFramePr>
            <a:graphicFrameLocks noChangeAspect="1"/>
          </p:cNvGraphicFramePr>
          <p:nvPr/>
        </p:nvGraphicFramePr>
        <p:xfrm>
          <a:off x="509588" y="2968625"/>
          <a:ext cx="1135062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233" name="Equation" r:id="rId17" imgW="393480" imgH="215640" progId="Equation.3">
                  <p:embed/>
                </p:oleObj>
              </mc:Choice>
              <mc:Fallback>
                <p:oleObj name="Equation" r:id="rId17" imgW="3934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88" y="2968625"/>
                        <a:ext cx="1135062" cy="7254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7" name="Object 11"/>
          <p:cNvGraphicFramePr>
            <a:graphicFrameLocks noChangeAspect="1"/>
          </p:cNvGraphicFramePr>
          <p:nvPr/>
        </p:nvGraphicFramePr>
        <p:xfrm>
          <a:off x="3725863" y="3044825"/>
          <a:ext cx="1135062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234" name="Equation" r:id="rId19" imgW="393480" imgH="215640" progId="Equation.3">
                  <p:embed/>
                </p:oleObj>
              </mc:Choice>
              <mc:Fallback>
                <p:oleObj name="Equation" r:id="rId19" imgW="3934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5863" y="3044825"/>
                        <a:ext cx="1135062" cy="7254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8" name="Object 12"/>
          <p:cNvGraphicFramePr>
            <a:graphicFrameLocks noChangeAspect="1"/>
          </p:cNvGraphicFramePr>
          <p:nvPr/>
        </p:nvGraphicFramePr>
        <p:xfrm>
          <a:off x="6629400" y="2932113"/>
          <a:ext cx="1866900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235" name="Equation" r:id="rId21" imgW="647640" imgH="228600" progId="Equation.3">
                  <p:embed/>
                </p:oleObj>
              </mc:Choice>
              <mc:Fallback>
                <p:oleObj name="Equation" r:id="rId21" imgW="6476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2932113"/>
                        <a:ext cx="1866900" cy="7683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77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364519"/>
              </p:ext>
            </p:extLst>
          </p:nvPr>
        </p:nvGraphicFramePr>
        <p:xfrm>
          <a:off x="590550" y="3797300"/>
          <a:ext cx="47625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236" name="Equation" r:id="rId23" imgW="164880" imgH="177480" progId="Equation.3">
                  <p:embed/>
                </p:oleObj>
              </mc:Choice>
              <mc:Fallback>
                <p:oleObj name="Equation" r:id="rId23" imgW="1648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" y="3797300"/>
                        <a:ext cx="476250" cy="5969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78" name="Object 22"/>
          <p:cNvGraphicFramePr>
            <a:graphicFrameLocks noChangeAspect="1"/>
          </p:cNvGraphicFramePr>
          <p:nvPr/>
        </p:nvGraphicFramePr>
        <p:xfrm>
          <a:off x="3657600" y="3810000"/>
          <a:ext cx="47625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237" name="Equation" r:id="rId25" imgW="164880" imgH="177480" progId="Equation.3">
                  <p:embed/>
                </p:oleObj>
              </mc:Choice>
              <mc:Fallback>
                <p:oleObj name="Equation" r:id="rId25" imgW="1648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810000"/>
                        <a:ext cx="476250" cy="5969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79" name="Object 23"/>
          <p:cNvGraphicFramePr>
            <a:graphicFrameLocks noChangeAspect="1"/>
          </p:cNvGraphicFramePr>
          <p:nvPr/>
        </p:nvGraphicFramePr>
        <p:xfrm>
          <a:off x="6629400" y="3725863"/>
          <a:ext cx="1338263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238" name="Equation" r:id="rId27" imgW="406080" imgH="228600" progId="Equation.3">
                  <p:embed/>
                </p:oleObj>
              </mc:Choice>
              <mc:Fallback>
                <p:oleObj name="Equation" r:id="rId27" imgW="406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3725863"/>
                        <a:ext cx="1338263" cy="76676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268967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406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406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406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9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96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96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7" grpId="0"/>
      <p:bldP spid="8" grpId="0"/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81000" y="852487"/>
            <a:ext cx="853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u="sng" dirty="0" err="1" smtClean="0">
                <a:solidFill>
                  <a:srgbClr val="FFFF00"/>
                </a:solidFill>
                <a:latin typeface="Comic Sans MS" pitchFamily="66" charset="0"/>
              </a:rPr>
              <a:t>Vocab</a:t>
            </a:r>
            <a:r>
              <a:rPr lang="en-US" sz="2000" b="1" u="sng" dirty="0" smtClean="0">
                <a:solidFill>
                  <a:srgbClr val="FFFF00"/>
                </a:solidFill>
                <a:latin typeface="Comic Sans MS" pitchFamily="66" charset="0"/>
              </a:rPr>
              <a:t>:</a:t>
            </a:r>
            <a:endParaRPr lang="en-US" sz="2000" b="1" u="sng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85800" y="3505200"/>
            <a:ext cx="792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000" u="sng" dirty="0" smtClean="0">
                <a:solidFill>
                  <a:schemeClr val="bg1"/>
                </a:solidFill>
                <a:latin typeface="Comic Sans MS" pitchFamily="66" charset="0"/>
              </a:rPr>
              <a:t>Complex Number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 A Real and complex number added/subtracted 			together.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100357" name="Object 5"/>
          <p:cNvGraphicFramePr>
            <a:graphicFrameLocks noChangeAspect="1"/>
          </p:cNvGraphicFramePr>
          <p:nvPr/>
        </p:nvGraphicFramePr>
        <p:xfrm>
          <a:off x="801688" y="1311275"/>
          <a:ext cx="2635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82" name="Equation" r:id="rId5" imgW="101520" imgH="164880" progId="">
                  <p:embed/>
                </p:oleObj>
              </mc:Choice>
              <mc:Fallback>
                <p:oleObj name="Equation" r:id="rId5" imgW="101520" imgH="16488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688" y="1311275"/>
                        <a:ext cx="263525" cy="42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295401" y="1371600"/>
            <a:ext cx="7543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The square root of -1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09600" y="2209800"/>
            <a:ext cx="7543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000" u="sng" dirty="0" smtClean="0">
                <a:solidFill>
                  <a:schemeClr val="bg1"/>
                </a:solidFill>
                <a:latin typeface="Comic Sans MS" pitchFamily="66" charset="0"/>
              </a:rPr>
              <a:t>Imaginary Number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  Any number that ends with </a:t>
            </a:r>
            <a:r>
              <a:rPr lang="en-US" sz="2000" dirty="0" err="1" smtClean="0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  <a:p>
            <a:pPr eaLnBrk="1" hangingPunct="1"/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		        (</a:t>
            </a:r>
            <a:r>
              <a:rPr lang="en-US" sz="2000" dirty="0" err="1" smtClean="0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and it’s coefficient) </a:t>
            </a:r>
          </a:p>
          <a:p>
            <a:pPr eaLnBrk="1" hangingPunct="1"/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		        Also called a “pure imaginary” number.		  </a:t>
            </a:r>
            <a:endParaRPr lang="en-US" sz="2000" u="sng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85800" y="4648200"/>
            <a:ext cx="8458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000" u="sng" dirty="0" smtClean="0">
                <a:solidFill>
                  <a:schemeClr val="bg1"/>
                </a:solidFill>
                <a:latin typeface="Comic Sans MS" pitchFamily="66" charset="0"/>
              </a:rPr>
              <a:t>Standard form for a Complex Number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en-US" sz="2000" dirty="0" err="1" smtClean="0">
                <a:solidFill>
                  <a:schemeClr val="bg1"/>
                </a:solidFill>
                <a:latin typeface="Comic Sans MS" pitchFamily="66" charset="0"/>
              </a:rPr>
              <a:t>a+bi</a:t>
            </a:r>
            <a:endParaRPr lang="en-US" sz="2000" u="sng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81000" y="852487"/>
            <a:ext cx="853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  <a:latin typeface="Comic Sans MS" pitchFamily="66" charset="0"/>
              </a:rPr>
              <a:t>Addition and Subtraction with Complex numbers</a:t>
            </a:r>
            <a:endParaRPr lang="en-US" sz="20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853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dirty="0">
                <a:solidFill>
                  <a:schemeClr val="bg1"/>
                </a:solidFill>
                <a:latin typeface="Comic Sans MS" pitchFamily="66" charset="0"/>
              </a:rPr>
              <a:t>The rules for adding, subtracting and multiplying and dividing complex numbers are the same for any variable</a:t>
            </a:r>
          </a:p>
        </p:txBody>
      </p:sp>
      <p:graphicFrame>
        <p:nvGraphicFramePr>
          <p:cNvPr id="100372" name="Object 20"/>
          <p:cNvGraphicFramePr>
            <a:graphicFrameLocks noChangeAspect="1"/>
          </p:cNvGraphicFramePr>
          <p:nvPr/>
        </p:nvGraphicFramePr>
        <p:xfrm>
          <a:off x="655638" y="2860675"/>
          <a:ext cx="269716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891" name="Equation" r:id="rId5" imgW="1041120" imgH="203040" progId="Equation.3">
                  <p:embed/>
                </p:oleObj>
              </mc:Choice>
              <mc:Fallback>
                <p:oleObj name="Equation" r:id="rId5" imgW="1041120" imgH="20304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638" y="2860675"/>
                        <a:ext cx="2697162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73" name="Object 21"/>
          <p:cNvGraphicFramePr>
            <a:graphicFrameLocks noChangeAspect="1"/>
          </p:cNvGraphicFramePr>
          <p:nvPr/>
        </p:nvGraphicFramePr>
        <p:xfrm>
          <a:off x="5715000" y="2816225"/>
          <a:ext cx="289401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892" name="Equation" r:id="rId7" imgW="1117440" imgH="203040" progId="Equation.3">
                  <p:embed/>
                </p:oleObj>
              </mc:Choice>
              <mc:Fallback>
                <p:oleObj name="Equation" r:id="rId7" imgW="111744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2816225"/>
                        <a:ext cx="2894013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74" name="Object 22"/>
          <p:cNvGraphicFramePr>
            <a:graphicFrameLocks noChangeAspect="1"/>
          </p:cNvGraphicFramePr>
          <p:nvPr/>
        </p:nvGraphicFramePr>
        <p:xfrm>
          <a:off x="5867400" y="3381375"/>
          <a:ext cx="13795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893" name="Equation" r:id="rId9" imgW="533160" imgH="177480" progId="Equation.3">
                  <p:embed/>
                </p:oleObj>
              </mc:Choice>
              <mc:Fallback>
                <p:oleObj name="Equation" r:id="rId9" imgW="533160" imgH="1774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3381375"/>
                        <a:ext cx="1379538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75" name="Object 23"/>
          <p:cNvGraphicFramePr>
            <a:graphicFrameLocks noChangeAspect="1"/>
          </p:cNvGraphicFramePr>
          <p:nvPr/>
        </p:nvGraphicFramePr>
        <p:xfrm>
          <a:off x="735013" y="3425825"/>
          <a:ext cx="128111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894" name="Equation" r:id="rId11" imgW="495000" imgH="177480" progId="Equation.3">
                  <p:embed/>
                </p:oleObj>
              </mc:Choice>
              <mc:Fallback>
                <p:oleObj name="Equation" r:id="rId11" imgW="495000" imgH="17748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013" y="3425825"/>
                        <a:ext cx="1281112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0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0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092" name="Presentation" r:id="rId3" imgW="4572180" imgH="3428882" progId="PowerPoint.Show.8">
                  <p:embed/>
                </p:oleObj>
              </mc:Choice>
              <mc:Fallback>
                <p:oleObj name="Presentation" r:id="rId3" imgW="4572180" imgH="3428882" progId="PowerPoint.Show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066800" y="690563"/>
            <a:ext cx="4394152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Simplifying an exponent on </a:t>
            </a:r>
            <a:r>
              <a:rPr lang="en-US" sz="2400" b="1" dirty="0" err="1" smtClean="0">
                <a:latin typeface="Comic Sans MS" pitchFamily="66" charset="0"/>
              </a:rPr>
              <a:t>i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066800" y="1476375"/>
            <a:ext cx="3997325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latin typeface="Comic Sans MS" pitchFamily="66" charset="0"/>
              </a:rPr>
              <a:t>Simplify each of the following:</a:t>
            </a:r>
          </a:p>
        </p:txBody>
      </p:sp>
      <p:graphicFrame>
        <p:nvGraphicFramePr>
          <p:cNvPr id="2" name="Object 11"/>
          <p:cNvGraphicFramePr>
            <a:graphicFrameLocks noChangeAspect="1"/>
          </p:cNvGraphicFramePr>
          <p:nvPr/>
        </p:nvGraphicFramePr>
        <p:xfrm>
          <a:off x="2405063" y="2851150"/>
          <a:ext cx="9906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093" name="Equation" r:id="rId7" imgW="482400" imgH="279360" progId="Equation.3">
                  <p:embed/>
                </p:oleObj>
              </mc:Choice>
              <mc:Fallback>
                <p:oleObj name="Equation" r:id="rId7" imgW="482400" imgH="27936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5063" y="2851150"/>
                        <a:ext cx="990600" cy="5746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4"/>
          <p:cNvGraphicFramePr>
            <a:graphicFrameLocks noChangeAspect="1"/>
          </p:cNvGraphicFramePr>
          <p:nvPr/>
        </p:nvGraphicFramePr>
        <p:xfrm>
          <a:off x="2241550" y="2133600"/>
          <a:ext cx="10588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094" name="Equation" r:id="rId9" imgW="457200" imgH="215640" progId="Equation.3">
                  <p:embed/>
                </p:oleObj>
              </mc:Choice>
              <mc:Fallback>
                <p:oleObj name="Equation" r:id="rId9" imgW="457200" imgH="2156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1550" y="2133600"/>
                        <a:ext cx="1058863" cy="4984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5"/>
          <p:cNvGraphicFramePr>
            <a:graphicFrameLocks noChangeAspect="1"/>
          </p:cNvGraphicFramePr>
          <p:nvPr/>
        </p:nvGraphicFramePr>
        <p:xfrm>
          <a:off x="1466850" y="2209800"/>
          <a:ext cx="60960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095" name="Equation" r:id="rId11" imgW="203040" imgH="164880" progId="Equation.3">
                  <p:embed/>
                </p:oleObj>
              </mc:Choice>
              <mc:Fallback>
                <p:oleObj name="Equation" r:id="rId11" imgW="203040" imgH="1648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6850" y="2209800"/>
                        <a:ext cx="609600" cy="4937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6"/>
          <p:cNvGraphicFramePr>
            <a:graphicFrameLocks noChangeAspect="1"/>
          </p:cNvGraphicFramePr>
          <p:nvPr/>
        </p:nvGraphicFramePr>
        <p:xfrm>
          <a:off x="3432175" y="2903538"/>
          <a:ext cx="194310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096" name="Equation" r:id="rId13" imgW="952200" imgH="215640" progId="Equation.3">
                  <p:embed/>
                </p:oleObj>
              </mc:Choice>
              <mc:Fallback>
                <p:oleObj name="Equation" r:id="rId13" imgW="952200" imgH="2156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2175" y="2903538"/>
                        <a:ext cx="1943100" cy="51276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7"/>
          <p:cNvGraphicFramePr>
            <a:graphicFrameLocks noChangeAspect="1"/>
          </p:cNvGraphicFramePr>
          <p:nvPr/>
        </p:nvGraphicFramePr>
        <p:xfrm>
          <a:off x="5843588" y="2936875"/>
          <a:ext cx="65722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097" name="Equation" r:id="rId15" imgW="228600" imgH="164880" progId="Equation.3">
                  <p:embed/>
                </p:oleObj>
              </mc:Choice>
              <mc:Fallback>
                <p:oleObj name="Equation" r:id="rId15" imgW="228600" imgH="1648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3588" y="2936875"/>
                        <a:ext cx="657225" cy="4778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8"/>
          <p:cNvGraphicFramePr>
            <a:graphicFrameLocks noChangeAspect="1"/>
          </p:cNvGraphicFramePr>
          <p:nvPr/>
        </p:nvGraphicFramePr>
        <p:xfrm>
          <a:off x="1238250" y="2852738"/>
          <a:ext cx="838200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098" name="Equation" r:id="rId17" imgW="279360" imgH="203040" progId="Equation.3">
                  <p:embed/>
                </p:oleObj>
              </mc:Choice>
              <mc:Fallback>
                <p:oleObj name="Equation" r:id="rId17" imgW="279360" imgH="2030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8250" y="2852738"/>
                        <a:ext cx="838200" cy="60801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9"/>
          <p:cNvGraphicFramePr>
            <a:graphicFrameLocks noChangeAspect="1"/>
          </p:cNvGraphicFramePr>
          <p:nvPr/>
        </p:nvGraphicFramePr>
        <p:xfrm>
          <a:off x="1257300" y="3609975"/>
          <a:ext cx="800100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099" name="Equation" r:id="rId19" imgW="266400" imgH="203040" progId="Equation.3">
                  <p:embed/>
                </p:oleObj>
              </mc:Choice>
              <mc:Fallback>
                <p:oleObj name="Equation" r:id="rId19" imgW="266400" imgH="2030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7300" y="3609975"/>
                        <a:ext cx="800100" cy="6080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0"/>
          <p:cNvGraphicFramePr>
            <a:graphicFrameLocks noChangeAspect="1"/>
          </p:cNvGraphicFramePr>
          <p:nvPr/>
        </p:nvGraphicFramePr>
        <p:xfrm>
          <a:off x="1219200" y="4386263"/>
          <a:ext cx="838200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0" name="Equation" r:id="rId21" imgW="279360" imgH="203040" progId="Equation.3">
                  <p:embed/>
                </p:oleObj>
              </mc:Choice>
              <mc:Fallback>
                <p:oleObj name="Equation" r:id="rId21" imgW="279360" imgH="20304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386263"/>
                        <a:ext cx="838200" cy="60801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1"/>
          <p:cNvGraphicFramePr>
            <a:graphicFrameLocks noChangeAspect="1"/>
          </p:cNvGraphicFramePr>
          <p:nvPr/>
        </p:nvGraphicFramePr>
        <p:xfrm>
          <a:off x="1257300" y="5133975"/>
          <a:ext cx="800100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1" name="Equation" r:id="rId23" imgW="266400" imgH="203040" progId="Equation.3">
                  <p:embed/>
                </p:oleObj>
              </mc:Choice>
              <mc:Fallback>
                <p:oleObj name="Equation" r:id="rId23" imgW="26640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7300" y="5133975"/>
                        <a:ext cx="800100" cy="6080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3"/>
          <p:cNvGraphicFramePr>
            <a:graphicFrameLocks noChangeAspect="1"/>
          </p:cNvGraphicFramePr>
          <p:nvPr/>
        </p:nvGraphicFramePr>
        <p:xfrm>
          <a:off x="2395538" y="3624263"/>
          <a:ext cx="9906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2" name="Equation" r:id="rId25" imgW="482400" imgH="279360" progId="Equation.3">
                  <p:embed/>
                </p:oleObj>
              </mc:Choice>
              <mc:Fallback>
                <p:oleObj name="Equation" r:id="rId25" imgW="482400" imgH="27936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5538" y="3624263"/>
                        <a:ext cx="990600" cy="5746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24"/>
          <p:cNvGraphicFramePr>
            <a:graphicFrameLocks noChangeAspect="1"/>
          </p:cNvGraphicFramePr>
          <p:nvPr/>
        </p:nvGraphicFramePr>
        <p:xfrm>
          <a:off x="3524250" y="3657600"/>
          <a:ext cx="24193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3" name="Equation" r:id="rId27" imgW="1206360" imgH="215640" progId="Equation.3">
                  <p:embed/>
                </p:oleObj>
              </mc:Choice>
              <mc:Fallback>
                <p:oleObj name="Equation" r:id="rId27" imgW="1206360" imgH="21564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0" y="3657600"/>
                        <a:ext cx="2419350" cy="512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25"/>
          <p:cNvGraphicFramePr>
            <a:graphicFrameLocks noChangeAspect="1"/>
          </p:cNvGraphicFramePr>
          <p:nvPr/>
        </p:nvGraphicFramePr>
        <p:xfrm>
          <a:off x="6175375" y="3657600"/>
          <a:ext cx="173990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4" name="Equation" r:id="rId29" imgW="736560" imgH="215640" progId="Equation.3">
                  <p:embed/>
                </p:oleObj>
              </mc:Choice>
              <mc:Fallback>
                <p:oleObj name="Equation" r:id="rId29" imgW="736560" imgH="2156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5375" y="3657600"/>
                        <a:ext cx="1739900" cy="512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26"/>
          <p:cNvGraphicFramePr>
            <a:graphicFrameLocks noChangeAspect="1"/>
          </p:cNvGraphicFramePr>
          <p:nvPr/>
        </p:nvGraphicFramePr>
        <p:xfrm>
          <a:off x="8216900" y="3673475"/>
          <a:ext cx="63500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5" name="Equation" r:id="rId31" imgW="203040" imgH="164880" progId="Equation.3">
                  <p:embed/>
                </p:oleObj>
              </mc:Choice>
              <mc:Fallback>
                <p:oleObj name="Equation" r:id="rId31" imgW="203040" imgH="16488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16900" y="3673475"/>
                        <a:ext cx="635000" cy="5175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27"/>
          <p:cNvGraphicFramePr>
            <a:graphicFrameLocks noChangeAspect="1"/>
          </p:cNvGraphicFramePr>
          <p:nvPr/>
        </p:nvGraphicFramePr>
        <p:xfrm>
          <a:off x="2362200" y="4419600"/>
          <a:ext cx="9906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6" name="Equation" r:id="rId33" imgW="482400" imgH="279360" progId="Equation.3">
                  <p:embed/>
                </p:oleObj>
              </mc:Choice>
              <mc:Fallback>
                <p:oleObj name="Equation" r:id="rId33" imgW="482400" imgH="27936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419600"/>
                        <a:ext cx="990600" cy="5746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8"/>
          <p:cNvGraphicFramePr>
            <a:graphicFrameLocks noChangeAspect="1"/>
          </p:cNvGraphicFramePr>
          <p:nvPr/>
        </p:nvGraphicFramePr>
        <p:xfrm>
          <a:off x="3505200" y="4419600"/>
          <a:ext cx="327660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7" name="Equation" r:id="rId35" imgW="1574640" imgH="215640" progId="Equation.3">
                  <p:embed/>
                </p:oleObj>
              </mc:Choice>
              <mc:Fallback>
                <p:oleObj name="Equation" r:id="rId35" imgW="1574640" imgH="21564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4419600"/>
                        <a:ext cx="3276600" cy="512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9"/>
          <p:cNvGraphicFramePr>
            <a:graphicFrameLocks noChangeAspect="1"/>
          </p:cNvGraphicFramePr>
          <p:nvPr/>
        </p:nvGraphicFramePr>
        <p:xfrm>
          <a:off x="6759575" y="4522788"/>
          <a:ext cx="16510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8" name="Equation" r:id="rId37" imgW="698400" imgH="164880" progId="Equation.3">
                  <p:embed/>
                </p:oleObj>
              </mc:Choice>
              <mc:Fallback>
                <p:oleObj name="Equation" r:id="rId37" imgW="698400" imgH="1648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9575" y="4522788"/>
                        <a:ext cx="1651000" cy="39211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30"/>
          <p:cNvGraphicFramePr>
            <a:graphicFrameLocks noChangeAspect="1"/>
          </p:cNvGraphicFramePr>
          <p:nvPr/>
        </p:nvGraphicFramePr>
        <p:xfrm>
          <a:off x="8569325" y="4521200"/>
          <a:ext cx="2698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09" name="Equation" r:id="rId39" imgW="114120" imgH="164880" progId="Equation.3">
                  <p:embed/>
                </p:oleObj>
              </mc:Choice>
              <mc:Fallback>
                <p:oleObj name="Equation" r:id="rId39" imgW="114120" imgH="16488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9325" y="4521200"/>
                        <a:ext cx="269875" cy="3921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31"/>
          <p:cNvGraphicFramePr>
            <a:graphicFrameLocks noChangeAspect="1"/>
          </p:cNvGraphicFramePr>
          <p:nvPr/>
        </p:nvGraphicFramePr>
        <p:xfrm>
          <a:off x="2362200" y="5181600"/>
          <a:ext cx="9906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0" name="Equation" r:id="rId41" imgW="482400" imgH="279360" progId="Equation.3">
                  <p:embed/>
                </p:oleObj>
              </mc:Choice>
              <mc:Fallback>
                <p:oleObj name="Equation" r:id="rId41" imgW="482400" imgH="27936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181600"/>
                        <a:ext cx="990600" cy="5746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5"/>
          <p:cNvGraphicFramePr>
            <a:graphicFrameLocks noChangeAspect="1"/>
          </p:cNvGraphicFramePr>
          <p:nvPr/>
        </p:nvGraphicFramePr>
        <p:xfrm>
          <a:off x="3519488" y="5181600"/>
          <a:ext cx="1878012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1" name="Equation" r:id="rId43" imgW="914400" imgH="253800" progId="Equation.3">
                  <p:embed/>
                </p:oleObj>
              </mc:Choice>
              <mc:Fallback>
                <p:oleObj name="Equation" r:id="rId43" imgW="914400" imgH="25380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9488" y="5181600"/>
                        <a:ext cx="1878012" cy="5222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36"/>
          <p:cNvGraphicFramePr>
            <a:graphicFrameLocks noChangeAspect="1"/>
          </p:cNvGraphicFramePr>
          <p:nvPr/>
        </p:nvGraphicFramePr>
        <p:xfrm>
          <a:off x="5651500" y="5227638"/>
          <a:ext cx="120967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2" name="Equation" r:id="rId45" imgW="444240" imgH="177480" progId="Equation.3">
                  <p:embed/>
                </p:oleObj>
              </mc:Choice>
              <mc:Fallback>
                <p:oleObj name="Equation" r:id="rId45" imgW="444240" imgH="17748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5227638"/>
                        <a:ext cx="1209675" cy="4841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37"/>
          <p:cNvGraphicFramePr>
            <a:graphicFrameLocks noChangeAspect="1"/>
          </p:cNvGraphicFramePr>
          <p:nvPr/>
        </p:nvGraphicFramePr>
        <p:xfrm>
          <a:off x="7010400" y="5219700"/>
          <a:ext cx="2667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3" name="Equation" r:id="rId47" imgW="88560" imgH="164880" progId="Equation.3">
                  <p:embed/>
                </p:oleObj>
              </mc:Choice>
              <mc:Fallback>
                <p:oleObj name="Equation" r:id="rId47" imgW="88560" imgH="16488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5219700"/>
                        <a:ext cx="266700" cy="4953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8"/>
          <p:cNvGraphicFramePr>
            <a:graphicFrameLocks noChangeAspect="1"/>
          </p:cNvGraphicFramePr>
          <p:nvPr/>
        </p:nvGraphicFramePr>
        <p:xfrm>
          <a:off x="3998913" y="2209800"/>
          <a:ext cx="268287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4" name="Equation" r:id="rId49" imgW="88560" imgH="164880" progId="Equation.3">
                  <p:embed/>
                </p:oleObj>
              </mc:Choice>
              <mc:Fallback>
                <p:oleObj name="Equation" r:id="rId49" imgW="88560" imgH="16488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8913" y="2209800"/>
                        <a:ext cx="268287" cy="4953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9.24855E-7 L -0.16858 -0.0027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5434E-6 L -0.39167 0.0037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23699E-6 L -0.65833 0.00439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58382E-6 L -0.66858 0.00115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5.78035E-7 L -0.49792 0.00278 " pathEditMode="relative" rAng="0" ptsTypes="AA">
                                      <p:cBhvr>
                                        <p:cTn id="17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2869474"/>
            <a:ext cx="9144000" cy="1752600"/>
          </a:xfrm>
          <a:prstGeom prst="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4698274"/>
            <a:ext cx="9144000" cy="1752600"/>
          </a:xfrm>
          <a:prstGeom prst="rect">
            <a:avLst/>
          </a:prstGeom>
          <a:solidFill>
            <a:srgbClr val="FF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0" y="1066800"/>
            <a:ext cx="9144000" cy="1752600"/>
          </a:xfrm>
          <a:prstGeom prst="rect">
            <a:avLst/>
          </a:prstGeom>
          <a:solidFill>
            <a:schemeClr val="accent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Introduction</a:t>
            </a:r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1066800"/>
            <a:ext cx="6954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This equation is in standard form.  Rewrite it in intercept form.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838200" y="1524000"/>
          <a:ext cx="21050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1" name="Equation" r:id="rId5" imgW="1168200" imgH="253800" progId="">
                  <p:embed/>
                </p:oleObj>
              </mc:Choice>
              <mc:Fallback>
                <p:oleObj name="Equation" r:id="rId5" imgW="1168200" imgH="2538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524000"/>
                        <a:ext cx="21050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624" name="Rectangle 8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3670" name="Object 6"/>
          <p:cNvGraphicFramePr>
            <a:graphicFrameLocks noChangeAspect="1"/>
          </p:cNvGraphicFramePr>
          <p:nvPr/>
        </p:nvGraphicFramePr>
        <p:xfrm>
          <a:off x="804863" y="2079625"/>
          <a:ext cx="22431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2" name="Equation" r:id="rId7" imgW="1244520" imgH="228600" progId="">
                  <p:embed/>
                </p:oleObj>
              </mc:Choice>
              <mc:Fallback>
                <p:oleObj name="Equation" r:id="rId7" imgW="1244520" imgH="22860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4863" y="2079625"/>
                        <a:ext cx="2243137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04800" y="2895600"/>
            <a:ext cx="7011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This equation is in intercept form.  Rewrite it in standard form.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113671" name="Object 7"/>
          <p:cNvGraphicFramePr>
            <a:graphicFrameLocks noChangeAspect="1"/>
          </p:cNvGraphicFramePr>
          <p:nvPr/>
        </p:nvGraphicFramePr>
        <p:xfrm>
          <a:off x="827088" y="3397250"/>
          <a:ext cx="22669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3" name="Equation" r:id="rId9" imgW="1257120" imgH="228600" progId="">
                  <p:embed/>
                </p:oleObj>
              </mc:Choice>
              <mc:Fallback>
                <p:oleObj name="Equation" r:id="rId9" imgW="1257120" imgH="2286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397250"/>
                        <a:ext cx="226695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2" name="Object 8"/>
          <p:cNvGraphicFramePr>
            <a:graphicFrameLocks noChangeAspect="1"/>
          </p:cNvGraphicFramePr>
          <p:nvPr/>
        </p:nvGraphicFramePr>
        <p:xfrm>
          <a:off x="895350" y="3984625"/>
          <a:ext cx="21526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4" name="Equation" r:id="rId11" imgW="1193760" imgH="253800" progId="">
                  <p:embed/>
                </p:oleObj>
              </mc:Choice>
              <mc:Fallback>
                <p:oleObj name="Equation" r:id="rId11" imgW="1193760" imgH="2538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5350" y="3984625"/>
                        <a:ext cx="2152650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04800" y="4648200"/>
            <a:ext cx="6724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This equation is in vertex form.  Rewrite it in standard form.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857250" y="5083175"/>
          <a:ext cx="22669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5" name="Equation" r:id="rId13" imgW="1257120" imgH="253800" progId="">
                  <p:embed/>
                </p:oleObj>
              </mc:Choice>
              <mc:Fallback>
                <p:oleObj name="Equation" r:id="rId13" imgW="1257120" imgH="25380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50" y="5083175"/>
                        <a:ext cx="2266950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4" name="Object 7"/>
          <p:cNvGraphicFramePr>
            <a:graphicFrameLocks noChangeAspect="1"/>
          </p:cNvGraphicFramePr>
          <p:nvPr/>
        </p:nvGraphicFramePr>
        <p:xfrm>
          <a:off x="879475" y="5484813"/>
          <a:ext cx="2701925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6" name="Equation" r:id="rId15" imgW="1498320" imgH="253800" progId="">
                  <p:embed/>
                </p:oleObj>
              </mc:Choice>
              <mc:Fallback>
                <p:oleObj name="Equation" r:id="rId15" imgW="1498320" imgH="25380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9475" y="5484813"/>
                        <a:ext cx="2701925" cy="458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5" name="Object 7"/>
          <p:cNvGraphicFramePr>
            <a:graphicFrameLocks noChangeAspect="1"/>
          </p:cNvGraphicFramePr>
          <p:nvPr/>
        </p:nvGraphicFramePr>
        <p:xfrm>
          <a:off x="914400" y="5942013"/>
          <a:ext cx="215265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7" name="Equation" r:id="rId17" imgW="1193760" imgH="253800" progId="">
                  <p:embed/>
                </p:oleObj>
              </mc:Choice>
              <mc:Fallback>
                <p:oleObj name="Equation" r:id="rId17" imgW="1193760" imgH="25380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942013"/>
                        <a:ext cx="2152650" cy="458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7"/>
          <p:cNvGraphicFramePr>
            <a:graphicFrameLocks noChangeAspect="1"/>
          </p:cNvGraphicFramePr>
          <p:nvPr/>
        </p:nvGraphicFramePr>
        <p:xfrm>
          <a:off x="4800600" y="5943600"/>
          <a:ext cx="238283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8" name="Equation" r:id="rId19" imgW="1320480" imgH="228600" progId="">
                  <p:embed/>
                </p:oleObj>
              </mc:Choice>
              <mc:Fallback>
                <p:oleObj name="Equation" r:id="rId19" imgW="1320480" imgH="22860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5943600"/>
                        <a:ext cx="2382838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572000" y="5181600"/>
            <a:ext cx="3163045" cy="646331"/>
          </a:xfrm>
          <a:prstGeom prst="rect">
            <a:avLst/>
          </a:prstGeom>
          <a:solidFill>
            <a:srgbClr val="FF66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Then it is easy to change to</a:t>
            </a:r>
          </a:p>
          <a:p>
            <a:pPr algn="ctr"/>
            <a:r>
              <a:rPr lang="en-US" dirty="0" smtClean="0">
                <a:latin typeface="Comic Sans MS" pitchFamily="66" charset="0"/>
              </a:rPr>
              <a:t> FACTORED FORM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17" grpId="0" animBg="1"/>
      <p:bldP spid="20" grpId="0"/>
      <p:bldP spid="23" grpId="0"/>
      <p:bldP spid="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242690" name="Object 4"/>
          <p:cNvGraphicFramePr>
            <a:graphicFrameLocks noChangeAspect="1"/>
          </p:cNvGraphicFramePr>
          <p:nvPr/>
        </p:nvGraphicFramePr>
        <p:xfrm>
          <a:off x="381000" y="1447800"/>
          <a:ext cx="1625600" cy="334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62" name="Equation" r:id="rId5" imgW="457200" imgH="939600" progId="Equation.3">
                  <p:embed/>
                </p:oleObj>
              </mc:Choice>
              <mc:Fallback>
                <p:oleObj name="Equation" r:id="rId5" imgW="457200" imgH="939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447800"/>
                        <a:ext cx="1625600" cy="33401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1" name="Object 9"/>
          <p:cNvGraphicFramePr>
            <a:graphicFrameLocks noChangeAspect="1"/>
          </p:cNvGraphicFramePr>
          <p:nvPr/>
        </p:nvGraphicFramePr>
        <p:xfrm>
          <a:off x="3281363" y="1447800"/>
          <a:ext cx="993775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63" name="Equation" r:id="rId7" imgW="279360" imgH="203040" progId="Equation.3">
                  <p:embed/>
                </p:oleObj>
              </mc:Choice>
              <mc:Fallback>
                <p:oleObj name="Equation" r:id="rId7" imgW="279360" imgH="2030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1363" y="1447800"/>
                        <a:ext cx="993775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2" name="Object 10"/>
          <p:cNvGraphicFramePr>
            <a:graphicFrameLocks noChangeAspect="1"/>
          </p:cNvGraphicFramePr>
          <p:nvPr/>
        </p:nvGraphicFramePr>
        <p:xfrm>
          <a:off x="3236913" y="2325688"/>
          <a:ext cx="1082675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64" name="Equation" r:id="rId9" imgW="304560" imgH="203040" progId="Equation.3">
                  <p:embed/>
                </p:oleObj>
              </mc:Choice>
              <mc:Fallback>
                <p:oleObj name="Equation" r:id="rId9" imgW="30456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6913" y="2325688"/>
                        <a:ext cx="1082675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3" name="Object 11"/>
          <p:cNvGraphicFramePr>
            <a:graphicFrameLocks noChangeAspect="1"/>
          </p:cNvGraphicFramePr>
          <p:nvPr/>
        </p:nvGraphicFramePr>
        <p:xfrm>
          <a:off x="3200400" y="3316288"/>
          <a:ext cx="1128713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65" name="Equation" r:id="rId11" imgW="317160" imgH="203040" progId="Equation.3">
                  <p:embed/>
                </p:oleObj>
              </mc:Choice>
              <mc:Fallback>
                <p:oleObj name="Equation" r:id="rId11" imgW="317160" imgH="2030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316288"/>
                        <a:ext cx="1128713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4" name="Object 12"/>
          <p:cNvGraphicFramePr>
            <a:graphicFrameLocks noChangeAspect="1"/>
          </p:cNvGraphicFramePr>
          <p:nvPr/>
        </p:nvGraphicFramePr>
        <p:xfrm>
          <a:off x="3048000" y="4306888"/>
          <a:ext cx="1309688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66" name="Equation" r:id="rId13" imgW="368280" imgH="203040" progId="Equation.3">
                  <p:embed/>
                </p:oleObj>
              </mc:Choice>
              <mc:Fallback>
                <p:oleObj name="Equation" r:id="rId13" imgW="36828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306888"/>
                        <a:ext cx="1309688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5" name="Object 13"/>
          <p:cNvGraphicFramePr>
            <a:graphicFrameLocks noChangeAspect="1"/>
          </p:cNvGraphicFramePr>
          <p:nvPr/>
        </p:nvGraphicFramePr>
        <p:xfrm>
          <a:off x="4484688" y="1447800"/>
          <a:ext cx="162560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67" name="Equation" r:id="rId15" imgW="457200" imgH="203040" progId="Equation.3">
                  <p:embed/>
                </p:oleObj>
              </mc:Choice>
              <mc:Fallback>
                <p:oleObj name="Equation" r:id="rId15" imgW="457200" imgH="2030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4688" y="1447800"/>
                        <a:ext cx="162560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6" name="Object 14"/>
          <p:cNvGraphicFramePr>
            <a:graphicFrameLocks noChangeAspect="1"/>
          </p:cNvGraphicFramePr>
          <p:nvPr/>
        </p:nvGraphicFramePr>
        <p:xfrm>
          <a:off x="6400800" y="1524000"/>
          <a:ext cx="722313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68" name="Equation" r:id="rId17" imgW="203040" imgH="164880" progId="Equation.3">
                  <p:embed/>
                </p:oleObj>
              </mc:Choice>
              <mc:Fallback>
                <p:oleObj name="Equation" r:id="rId17" imgW="203040" imgH="1648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1524000"/>
                        <a:ext cx="722313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7" name="Object 15"/>
          <p:cNvGraphicFramePr>
            <a:graphicFrameLocks noChangeAspect="1"/>
          </p:cNvGraphicFramePr>
          <p:nvPr/>
        </p:nvGraphicFramePr>
        <p:xfrm>
          <a:off x="4321175" y="2362200"/>
          <a:ext cx="3611563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69" name="Equation" r:id="rId19" imgW="1015920" imgH="203040" progId="Equation.3">
                  <p:embed/>
                </p:oleObj>
              </mc:Choice>
              <mc:Fallback>
                <p:oleObj name="Equation" r:id="rId19" imgW="1015920" imgH="2030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1175" y="2362200"/>
                        <a:ext cx="3611563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8" name="Object 16"/>
          <p:cNvGraphicFramePr>
            <a:graphicFrameLocks noChangeAspect="1"/>
          </p:cNvGraphicFramePr>
          <p:nvPr/>
        </p:nvGraphicFramePr>
        <p:xfrm>
          <a:off x="8001000" y="2438400"/>
          <a:ext cx="722313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70" name="Equation" r:id="rId21" imgW="203040" imgH="164880" progId="Equation.3">
                  <p:embed/>
                </p:oleObj>
              </mc:Choice>
              <mc:Fallback>
                <p:oleObj name="Equation" r:id="rId21" imgW="203040" imgH="1648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2438400"/>
                        <a:ext cx="722313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9" name="Object 17"/>
          <p:cNvGraphicFramePr>
            <a:graphicFrameLocks noChangeAspect="1"/>
          </p:cNvGraphicFramePr>
          <p:nvPr/>
        </p:nvGraphicFramePr>
        <p:xfrm>
          <a:off x="4429125" y="3352800"/>
          <a:ext cx="45085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71" name="Equation" r:id="rId23" imgW="126720" imgH="203040" progId="Equation.3">
                  <p:embed/>
                </p:oleObj>
              </mc:Choice>
              <mc:Fallback>
                <p:oleObj name="Equation" r:id="rId23" imgW="126720" imgH="2030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5" y="3352800"/>
                        <a:ext cx="45085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10" name="Object 18"/>
          <p:cNvGraphicFramePr>
            <a:graphicFrameLocks noChangeAspect="1"/>
          </p:cNvGraphicFramePr>
          <p:nvPr/>
        </p:nvGraphicFramePr>
        <p:xfrm>
          <a:off x="5046663" y="3419475"/>
          <a:ext cx="72072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72" name="Equation" r:id="rId25" imgW="203040" imgH="164880" progId="Equation.3">
                  <p:embed/>
                </p:oleObj>
              </mc:Choice>
              <mc:Fallback>
                <p:oleObj name="Equation" r:id="rId25" imgW="203040" imgH="1648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6663" y="3419475"/>
                        <a:ext cx="720725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12" name="Object 20"/>
          <p:cNvGraphicFramePr>
            <a:graphicFrameLocks noChangeAspect="1"/>
          </p:cNvGraphicFramePr>
          <p:nvPr/>
        </p:nvGraphicFramePr>
        <p:xfrm>
          <a:off x="4443413" y="4276725"/>
          <a:ext cx="53975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73" name="Equation" r:id="rId27" imgW="152280" imgH="203040" progId="">
                  <p:embed/>
                </p:oleObj>
              </mc:Choice>
              <mc:Fallback>
                <p:oleObj name="Equation" r:id="rId27" imgW="152280" imgH="20304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3413" y="4276725"/>
                        <a:ext cx="53975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13" name="Object 21"/>
          <p:cNvGraphicFramePr>
            <a:graphicFrameLocks noChangeAspect="1"/>
          </p:cNvGraphicFramePr>
          <p:nvPr/>
        </p:nvGraphicFramePr>
        <p:xfrm>
          <a:off x="4903788" y="4343400"/>
          <a:ext cx="11255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274" name="Equation" r:id="rId29" imgW="317160" imgH="164880" progId="">
                  <p:embed/>
                </p:oleObj>
              </mc:Choice>
              <mc:Fallback>
                <p:oleObj name="Equation" r:id="rId29" imgW="317160" imgH="164880" progId="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3788" y="4343400"/>
                        <a:ext cx="1125537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1066800" y="690563"/>
            <a:ext cx="4394152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Comic Sans MS" pitchFamily="66" charset="0"/>
              </a:rPr>
              <a:t>Simplifying an exponent on </a:t>
            </a:r>
            <a:r>
              <a:rPr lang="en-US" sz="2400" b="1" dirty="0" err="1" smtClean="0">
                <a:solidFill>
                  <a:srgbClr val="FFFF00"/>
                </a:solidFill>
                <a:latin typeface="Comic Sans MS" pitchFamily="66" charset="0"/>
              </a:rPr>
              <a:t>i</a:t>
            </a:r>
            <a:endParaRPr lang="en-US" sz="2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0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0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0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10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0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10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75" name="Object 4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315" name="Presentation" r:id="rId3" imgW="4572180" imgH="3428882" progId="PowerPoint.Show.8">
                  <p:embed/>
                </p:oleObj>
              </mc:Choice>
              <mc:Fallback>
                <p:oleObj name="Presentation" r:id="rId3" imgW="4572180" imgH="3428882" progId="PowerPoint.Show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1012825" y="1709285"/>
          <a:ext cx="1870075" cy="3015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316" name="Equation" r:id="rId7" imgW="609480" imgH="965160" progId="">
                  <p:embed/>
                </p:oleObj>
              </mc:Choice>
              <mc:Fallback>
                <p:oleObj name="Equation" r:id="rId7" imgW="609480" imgH="965160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825" y="1709285"/>
                        <a:ext cx="1870075" cy="30151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1066800" y="690563"/>
            <a:ext cx="4394152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Simplifying an exponent on </a:t>
            </a:r>
            <a:r>
              <a:rPr lang="en-US" sz="2400" b="1" dirty="0" err="1" smtClean="0">
                <a:latin typeface="Comic Sans MS" pitchFamily="66" charset="0"/>
              </a:rPr>
              <a:t>i</a:t>
            </a:r>
            <a:endParaRPr lang="en-US" sz="2400" b="1" dirty="0">
              <a:latin typeface="Comic Sans MS" pitchFamily="66" charset="0"/>
            </a:endParaRPr>
          </a:p>
        </p:txBody>
      </p:sp>
      <p:graphicFrame>
        <p:nvGraphicFramePr>
          <p:cNvPr id="249877" name="Object 21"/>
          <p:cNvGraphicFramePr>
            <a:graphicFrameLocks noChangeAspect="1"/>
          </p:cNvGraphicFramePr>
          <p:nvPr/>
        </p:nvGraphicFramePr>
        <p:xfrm>
          <a:off x="2819400" y="1752600"/>
          <a:ext cx="392112" cy="531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317" name="Equation" r:id="rId9" imgW="152280" imgH="203040" progId="">
                  <p:embed/>
                </p:oleObj>
              </mc:Choice>
              <mc:Fallback>
                <p:oleObj name="Equation" r:id="rId9" imgW="152280" imgH="203040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752600"/>
                        <a:ext cx="392112" cy="5316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9878" name="Object 22"/>
          <p:cNvGraphicFramePr>
            <a:graphicFrameLocks noChangeAspect="1"/>
          </p:cNvGraphicFramePr>
          <p:nvPr/>
        </p:nvGraphicFramePr>
        <p:xfrm>
          <a:off x="3281363" y="1854200"/>
          <a:ext cx="81756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318" name="Equation" r:id="rId11" imgW="317160" imgH="164880" progId="">
                  <p:embed/>
                </p:oleObj>
              </mc:Choice>
              <mc:Fallback>
                <p:oleObj name="Equation" r:id="rId11" imgW="317160" imgH="164880" progId="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1363" y="1854200"/>
                        <a:ext cx="817562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9879" name="Object 23"/>
          <p:cNvGraphicFramePr>
            <a:graphicFrameLocks noChangeAspect="1"/>
          </p:cNvGraphicFramePr>
          <p:nvPr/>
        </p:nvGraphicFramePr>
        <p:xfrm>
          <a:off x="2835275" y="2514600"/>
          <a:ext cx="358775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319" name="Equation" r:id="rId13" imgW="139680" imgH="203040" progId="">
                  <p:embed/>
                </p:oleObj>
              </mc:Choice>
              <mc:Fallback>
                <p:oleObj name="Equation" r:id="rId13" imgW="139680" imgH="203040" progId="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5275" y="2514600"/>
                        <a:ext cx="358775" cy="531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9880" name="Object 24"/>
          <p:cNvGraphicFramePr>
            <a:graphicFrameLocks noChangeAspect="1"/>
          </p:cNvGraphicFramePr>
          <p:nvPr/>
        </p:nvGraphicFramePr>
        <p:xfrm>
          <a:off x="3379788" y="2616200"/>
          <a:ext cx="6207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320" name="Equation" r:id="rId15" imgW="241200" imgH="164880" progId="">
                  <p:embed/>
                </p:oleObj>
              </mc:Choice>
              <mc:Fallback>
                <p:oleObj name="Equation" r:id="rId15" imgW="241200" imgH="164880" progId="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9788" y="2616200"/>
                        <a:ext cx="620712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9881" name="Object 25"/>
          <p:cNvGraphicFramePr>
            <a:graphicFrameLocks noChangeAspect="1"/>
          </p:cNvGraphicFramePr>
          <p:nvPr/>
        </p:nvGraphicFramePr>
        <p:xfrm>
          <a:off x="2955925" y="3276600"/>
          <a:ext cx="42545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321" name="Equation" r:id="rId17" imgW="164880" imgH="203040" progId="">
                  <p:embed/>
                </p:oleObj>
              </mc:Choice>
              <mc:Fallback>
                <p:oleObj name="Equation" r:id="rId17" imgW="164880" imgH="203040" progId="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925" y="3276600"/>
                        <a:ext cx="425450" cy="531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9882" name="Object 26"/>
          <p:cNvGraphicFramePr>
            <a:graphicFrameLocks noChangeAspect="1"/>
          </p:cNvGraphicFramePr>
          <p:nvPr/>
        </p:nvGraphicFramePr>
        <p:xfrm>
          <a:off x="3548063" y="3378200"/>
          <a:ext cx="58896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322" name="Equation" r:id="rId19" imgW="228600" imgH="164880" progId="">
                  <p:embed/>
                </p:oleObj>
              </mc:Choice>
              <mc:Fallback>
                <p:oleObj name="Equation" r:id="rId19" imgW="228600" imgH="164880" progId="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8063" y="3378200"/>
                        <a:ext cx="588962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9883" name="Object 27"/>
          <p:cNvGraphicFramePr>
            <a:graphicFrameLocks noChangeAspect="1"/>
          </p:cNvGraphicFramePr>
          <p:nvPr/>
        </p:nvGraphicFramePr>
        <p:xfrm>
          <a:off x="2727325" y="4038600"/>
          <a:ext cx="42545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323" name="Equation" r:id="rId21" imgW="164880" imgH="203040" progId="">
                  <p:embed/>
                </p:oleObj>
              </mc:Choice>
              <mc:Fallback>
                <p:oleObj name="Equation" r:id="rId21" imgW="164880" imgH="203040" progId="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7325" y="4038600"/>
                        <a:ext cx="425450" cy="531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9884" name="Object 28"/>
          <p:cNvGraphicFramePr>
            <a:graphicFrameLocks noChangeAspect="1"/>
          </p:cNvGraphicFramePr>
          <p:nvPr/>
        </p:nvGraphicFramePr>
        <p:xfrm>
          <a:off x="3189288" y="4140200"/>
          <a:ext cx="8493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324" name="Equation" r:id="rId23" imgW="330120" imgH="164880" progId="">
                  <p:embed/>
                </p:oleObj>
              </mc:Choice>
              <mc:Fallback>
                <p:oleObj name="Equation" r:id="rId23" imgW="330120" imgH="164880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9288" y="4140200"/>
                        <a:ext cx="849312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4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4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4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4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4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362200" y="2438400"/>
            <a:ext cx="685800" cy="609600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81000" y="852487"/>
            <a:ext cx="853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  <a:latin typeface="Comic Sans MS" pitchFamily="66" charset="0"/>
              </a:rPr>
              <a:t>Multiplication with Complex Numbers</a:t>
            </a:r>
            <a:endParaRPr lang="en-US" sz="20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graphicFrame>
        <p:nvGraphicFramePr>
          <p:cNvPr id="100376" name="Object 24"/>
          <p:cNvGraphicFramePr>
            <a:graphicFrameLocks noChangeAspect="1"/>
          </p:cNvGraphicFramePr>
          <p:nvPr/>
        </p:nvGraphicFramePr>
        <p:xfrm>
          <a:off x="842963" y="1447800"/>
          <a:ext cx="253365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29" name="Equation" r:id="rId5" imgW="977760" imgH="203040" progId="Equation.3">
                  <p:embed/>
                </p:oleObj>
              </mc:Choice>
              <mc:Fallback>
                <p:oleObj name="Equation" r:id="rId5" imgW="977760" imgH="20304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963" y="1447800"/>
                        <a:ext cx="2533650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78" name="Object 26"/>
          <p:cNvGraphicFramePr>
            <a:graphicFrameLocks noChangeAspect="1"/>
          </p:cNvGraphicFramePr>
          <p:nvPr/>
        </p:nvGraphicFramePr>
        <p:xfrm>
          <a:off x="815975" y="1905000"/>
          <a:ext cx="276542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30" name="Equation" r:id="rId7" imgW="1066680" imgH="203040" progId="Equation.3">
                  <p:embed/>
                </p:oleObj>
              </mc:Choice>
              <mc:Fallback>
                <p:oleObj name="Equation" r:id="rId7" imgW="1066680" imgH="20304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975" y="1905000"/>
                        <a:ext cx="2765425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79" name="Object 27"/>
          <p:cNvGraphicFramePr>
            <a:graphicFrameLocks noChangeAspect="1"/>
          </p:cNvGraphicFramePr>
          <p:nvPr/>
        </p:nvGraphicFramePr>
        <p:xfrm>
          <a:off x="914400" y="2438400"/>
          <a:ext cx="204152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31" name="Equation" r:id="rId9" imgW="787320" imgH="203040" progId="Equation.3">
                  <p:embed/>
                </p:oleObj>
              </mc:Choice>
              <mc:Fallback>
                <p:oleObj name="Equation" r:id="rId9" imgW="787320" imgH="20304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438400"/>
                        <a:ext cx="2041525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3581400" y="1524000"/>
            <a:ext cx="2209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dirty="0">
                <a:solidFill>
                  <a:schemeClr val="bg1"/>
                </a:solidFill>
                <a:latin typeface="Arial" charset="0"/>
              </a:rPr>
              <a:t>Just FOIL it out</a:t>
            </a:r>
          </a:p>
        </p:txBody>
      </p:sp>
      <p:graphicFrame>
        <p:nvGraphicFramePr>
          <p:cNvPr id="101395" name="Object 19"/>
          <p:cNvGraphicFramePr>
            <a:graphicFrameLocks noChangeAspect="1"/>
          </p:cNvGraphicFramePr>
          <p:nvPr/>
        </p:nvGraphicFramePr>
        <p:xfrm>
          <a:off x="838200" y="3581400"/>
          <a:ext cx="2468563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32" name="Equation" r:id="rId11" imgW="952200" imgH="203040" progId="Equation.3">
                  <p:embed/>
                </p:oleObj>
              </mc:Choice>
              <mc:Fallback>
                <p:oleObj name="Equation" r:id="rId11" imgW="952200" imgH="2030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581400"/>
                        <a:ext cx="2468563" cy="525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396" name="Object 20"/>
          <p:cNvGraphicFramePr>
            <a:graphicFrameLocks noChangeAspect="1"/>
          </p:cNvGraphicFramePr>
          <p:nvPr/>
        </p:nvGraphicFramePr>
        <p:xfrm>
          <a:off x="838200" y="4157662"/>
          <a:ext cx="18097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33" name="Equation" r:id="rId13" imgW="698400" imgH="177480" progId="Equation.3">
                  <p:embed/>
                </p:oleObj>
              </mc:Choice>
              <mc:Fallback>
                <p:oleObj name="Equation" r:id="rId13" imgW="698400" imgH="1774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157662"/>
                        <a:ext cx="1809750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397" name="Object 21"/>
          <p:cNvGraphicFramePr>
            <a:graphicFrameLocks noChangeAspect="1"/>
          </p:cNvGraphicFramePr>
          <p:nvPr/>
        </p:nvGraphicFramePr>
        <p:xfrm>
          <a:off x="838200" y="4659312"/>
          <a:ext cx="131603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34" name="Equation" r:id="rId15" imgW="507960" imgH="177480" progId="Equation.3">
                  <p:embed/>
                </p:oleObj>
              </mc:Choice>
              <mc:Fallback>
                <p:oleObj name="Equation" r:id="rId15" imgW="50796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659312"/>
                        <a:ext cx="1316038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 rot="704019">
            <a:off x="3930289" y="2778623"/>
            <a:ext cx="2669320" cy="70788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000" dirty="0" smtClean="0">
                <a:latin typeface="Comic Sans MS" pitchFamily="66" charset="0"/>
              </a:rPr>
              <a:t>But i</a:t>
            </a:r>
            <a:r>
              <a:rPr lang="en-US" sz="4000" baseline="30000" dirty="0" smtClean="0">
                <a:latin typeface="Comic Sans MS" pitchFamily="66" charset="0"/>
              </a:rPr>
              <a:t>2</a:t>
            </a:r>
            <a:r>
              <a:rPr lang="en-US" sz="4000" dirty="0" smtClean="0">
                <a:latin typeface="Comic Sans MS" pitchFamily="66" charset="0"/>
              </a:rPr>
              <a:t> is -1</a:t>
            </a:r>
            <a:endParaRPr lang="en-US" sz="40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0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1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1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1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" grpId="0"/>
      <p:bldP spid="1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70" name="Presentation" r:id="rId3" imgW="4572180" imgH="3428882" progId="PowerPoint.Show.8">
                  <p:embed/>
                </p:oleObj>
              </mc:Choice>
              <mc:Fallback>
                <p:oleObj name="Presentation" r:id="rId3" imgW="4572180" imgH="3428882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20000" contrast="-2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066800" y="1127125"/>
            <a:ext cx="3810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/>
              <a:t>1.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5791200" y="1128713"/>
            <a:ext cx="3810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2.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092200" y="3398838"/>
            <a:ext cx="3810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3.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842000" y="3409950"/>
            <a:ext cx="3810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4.</a:t>
            </a:r>
          </a:p>
        </p:txBody>
      </p:sp>
      <p:graphicFrame>
        <p:nvGraphicFramePr>
          <p:cNvPr id="247811" name="Object 3"/>
          <p:cNvGraphicFramePr>
            <a:graphicFrameLocks noChangeAspect="1"/>
          </p:cNvGraphicFramePr>
          <p:nvPr/>
        </p:nvGraphicFramePr>
        <p:xfrm>
          <a:off x="1498600" y="1106488"/>
          <a:ext cx="2082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71" name="Equation" r:id="rId7" imgW="1041120" imgH="203040" progId="Equation.3">
                  <p:embed/>
                </p:oleObj>
              </mc:Choice>
              <mc:Fallback>
                <p:oleObj name="Equation" r:id="rId7" imgW="104112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8600" y="1106488"/>
                        <a:ext cx="2082800" cy="406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7812" name="Object 34"/>
          <p:cNvGraphicFramePr>
            <a:graphicFrameLocks noChangeAspect="1"/>
          </p:cNvGraphicFramePr>
          <p:nvPr/>
        </p:nvGraphicFramePr>
        <p:xfrm>
          <a:off x="6172200" y="1103313"/>
          <a:ext cx="1803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72" name="Equation" r:id="rId9" imgW="901440" imgH="203040" progId="Equation.3">
                  <p:embed/>
                </p:oleObj>
              </mc:Choice>
              <mc:Fallback>
                <p:oleObj name="Equation" r:id="rId9" imgW="901440" imgH="20304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1103313"/>
                        <a:ext cx="1803400" cy="406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7813" name="Object 35"/>
          <p:cNvGraphicFramePr>
            <a:graphicFrameLocks noChangeAspect="1"/>
          </p:cNvGraphicFramePr>
          <p:nvPr/>
        </p:nvGraphicFramePr>
        <p:xfrm>
          <a:off x="1524000" y="3375025"/>
          <a:ext cx="2082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73" name="Equation" r:id="rId11" imgW="1041120" imgH="203040" progId="Equation.3">
                  <p:embed/>
                </p:oleObj>
              </mc:Choice>
              <mc:Fallback>
                <p:oleObj name="Equation" r:id="rId11" imgW="1041120" imgH="20304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375025"/>
                        <a:ext cx="2082800" cy="406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7814" name="Object 36"/>
          <p:cNvGraphicFramePr>
            <a:graphicFrameLocks noChangeAspect="1"/>
          </p:cNvGraphicFramePr>
          <p:nvPr/>
        </p:nvGraphicFramePr>
        <p:xfrm>
          <a:off x="6324600" y="3360738"/>
          <a:ext cx="1803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74" name="Equation" r:id="rId13" imgW="901440" imgH="203040" progId="Equation.3">
                  <p:embed/>
                </p:oleObj>
              </mc:Choice>
              <mc:Fallback>
                <p:oleObj name="Equation" r:id="rId13" imgW="901440" imgH="20304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3360738"/>
                        <a:ext cx="1803400" cy="406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7" name="Object 37"/>
          <p:cNvGraphicFramePr>
            <a:graphicFrameLocks noChangeAspect="1"/>
          </p:cNvGraphicFramePr>
          <p:nvPr/>
        </p:nvGraphicFramePr>
        <p:xfrm>
          <a:off x="2222500" y="1509713"/>
          <a:ext cx="685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75" name="Equation" r:id="rId15" imgW="342720" imgH="177480" progId="Equation.3">
                  <p:embed/>
                </p:oleObj>
              </mc:Choice>
              <mc:Fallback>
                <p:oleObj name="Equation" r:id="rId15" imgW="342720" imgH="17748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500" y="1509713"/>
                        <a:ext cx="685800" cy="355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8" name="Object 38"/>
          <p:cNvGraphicFramePr>
            <a:graphicFrameLocks noChangeAspect="1"/>
          </p:cNvGraphicFramePr>
          <p:nvPr/>
        </p:nvGraphicFramePr>
        <p:xfrm>
          <a:off x="6172200" y="1470025"/>
          <a:ext cx="2133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76" name="Equation" r:id="rId17" imgW="1066680" imgH="203040" progId="Equation.3">
                  <p:embed/>
                </p:oleObj>
              </mc:Choice>
              <mc:Fallback>
                <p:oleObj name="Equation" r:id="rId17" imgW="1066680" imgH="20304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1470025"/>
                        <a:ext cx="2133600" cy="406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9" name="Object 39"/>
          <p:cNvGraphicFramePr>
            <a:graphicFrameLocks noChangeAspect="1"/>
          </p:cNvGraphicFramePr>
          <p:nvPr/>
        </p:nvGraphicFramePr>
        <p:xfrm>
          <a:off x="6172200" y="1843088"/>
          <a:ext cx="1524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77" name="Equation" r:id="rId19" imgW="761760" imgH="203040" progId="Equation.3">
                  <p:embed/>
                </p:oleObj>
              </mc:Choice>
              <mc:Fallback>
                <p:oleObj name="Equation" r:id="rId19" imgW="761760" imgH="20304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1843088"/>
                        <a:ext cx="1524000" cy="406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0" name="Object 40"/>
          <p:cNvGraphicFramePr>
            <a:graphicFrameLocks noChangeAspect="1"/>
          </p:cNvGraphicFramePr>
          <p:nvPr/>
        </p:nvGraphicFramePr>
        <p:xfrm>
          <a:off x="6172200" y="2278063"/>
          <a:ext cx="1320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78" name="Equation" r:id="rId21" imgW="660240" imgH="177480" progId="Equation.3">
                  <p:embed/>
                </p:oleObj>
              </mc:Choice>
              <mc:Fallback>
                <p:oleObj name="Equation" r:id="rId21" imgW="660240" imgH="17748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278063"/>
                        <a:ext cx="1320800" cy="355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1" name="Object 41"/>
          <p:cNvGraphicFramePr>
            <a:graphicFrameLocks noChangeAspect="1"/>
          </p:cNvGraphicFramePr>
          <p:nvPr/>
        </p:nvGraphicFramePr>
        <p:xfrm>
          <a:off x="6172200" y="2667000"/>
          <a:ext cx="914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79" name="Equation" r:id="rId23" imgW="457200" imgH="177480" progId="Equation.3">
                  <p:embed/>
                </p:oleObj>
              </mc:Choice>
              <mc:Fallback>
                <p:oleObj name="Equation" r:id="rId23" imgW="457200" imgH="17748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667000"/>
                        <a:ext cx="914400" cy="355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2" name="Object 42"/>
          <p:cNvGraphicFramePr>
            <a:graphicFrameLocks noChangeAspect="1"/>
          </p:cNvGraphicFramePr>
          <p:nvPr/>
        </p:nvGraphicFramePr>
        <p:xfrm>
          <a:off x="2133600" y="3810000"/>
          <a:ext cx="685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80" name="Equation" r:id="rId25" imgW="342720" imgH="177480" progId="Equation.3">
                  <p:embed/>
                </p:oleObj>
              </mc:Choice>
              <mc:Fallback>
                <p:oleObj name="Equation" r:id="rId25" imgW="342720" imgH="17748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810000"/>
                        <a:ext cx="685800" cy="355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3" name="Object 43"/>
          <p:cNvGraphicFramePr>
            <a:graphicFrameLocks noChangeAspect="1"/>
          </p:cNvGraphicFramePr>
          <p:nvPr/>
        </p:nvGraphicFramePr>
        <p:xfrm>
          <a:off x="6375400" y="3733800"/>
          <a:ext cx="2235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81" name="Equation" r:id="rId27" imgW="1117440" imgH="203040" progId="Equation.3">
                  <p:embed/>
                </p:oleObj>
              </mc:Choice>
              <mc:Fallback>
                <p:oleObj name="Equation" r:id="rId27" imgW="1117440" imgH="20304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5400" y="3733800"/>
                        <a:ext cx="2235200" cy="406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4" name="Object 44"/>
          <p:cNvGraphicFramePr>
            <a:graphicFrameLocks noChangeAspect="1"/>
          </p:cNvGraphicFramePr>
          <p:nvPr/>
        </p:nvGraphicFramePr>
        <p:xfrm>
          <a:off x="6400800" y="4114800"/>
          <a:ext cx="965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82" name="Equation" r:id="rId29" imgW="482400" imgH="203040" progId="Equation.3">
                  <p:embed/>
                </p:oleObj>
              </mc:Choice>
              <mc:Fallback>
                <p:oleObj name="Equation" r:id="rId29" imgW="482400" imgH="20304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4114800"/>
                        <a:ext cx="965200" cy="406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5" name="Object 45"/>
          <p:cNvGraphicFramePr>
            <a:graphicFrameLocks noChangeAspect="1"/>
          </p:cNvGraphicFramePr>
          <p:nvPr/>
        </p:nvGraphicFramePr>
        <p:xfrm>
          <a:off x="6400800" y="4554538"/>
          <a:ext cx="787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83" name="Equation" r:id="rId31" imgW="393480" imgH="177480" progId="Equation.3">
                  <p:embed/>
                </p:oleObj>
              </mc:Choice>
              <mc:Fallback>
                <p:oleObj name="Equation" r:id="rId31" imgW="393480" imgH="17748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4554538"/>
                        <a:ext cx="787400" cy="355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6" name="Object 46"/>
          <p:cNvGraphicFramePr>
            <a:graphicFrameLocks noChangeAspect="1"/>
          </p:cNvGraphicFramePr>
          <p:nvPr/>
        </p:nvGraphicFramePr>
        <p:xfrm>
          <a:off x="6400800" y="4921250"/>
          <a:ext cx="406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84" name="Equation" r:id="rId33" imgW="203040" imgH="177480" progId="Equation.3">
                  <p:embed/>
                </p:oleObj>
              </mc:Choice>
              <mc:Fallback>
                <p:oleObj name="Equation" r:id="rId33" imgW="203040" imgH="17748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4921250"/>
                        <a:ext cx="406400" cy="355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2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2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2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2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098" name="Presentation" r:id="rId3" imgW="4572180" imgH="3428882" progId="PowerPoint.Show.8">
                  <p:embed/>
                </p:oleObj>
              </mc:Choice>
              <mc:Fallback>
                <p:oleObj name="Presentation" r:id="rId3" imgW="4572180" imgH="3428882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20000" contrast="-2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1143000" y="1127125"/>
            <a:ext cx="579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>
                <a:latin typeface="Arial" charset="0"/>
              </a:rPr>
              <a:t>The Imaginary component disappeared!</a:t>
            </a: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1143000" y="1508125"/>
            <a:ext cx="800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>
                <a:latin typeface="Arial" charset="0"/>
              </a:rPr>
              <a:t>This happens anytime you multiply complex numbers like this</a:t>
            </a:r>
          </a:p>
        </p:txBody>
      </p:sp>
      <p:sp>
        <p:nvSpPr>
          <p:cNvPr id="9" name="Text Box 25"/>
          <p:cNvSpPr txBox="1">
            <a:spLocks noChangeArrowheads="1"/>
          </p:cNvSpPr>
          <p:nvPr/>
        </p:nvSpPr>
        <p:spPr bwMode="auto">
          <a:xfrm>
            <a:off x="1143000" y="2209800"/>
            <a:ext cx="228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>
                <a:latin typeface="Arial" charset="0"/>
              </a:rPr>
              <a:t>( a + b</a:t>
            </a:r>
            <a:r>
              <a:rPr lang="en-US" sz="2000" b="1" i="1">
                <a:latin typeface="Arial" charset="0"/>
              </a:rPr>
              <a:t>i </a:t>
            </a:r>
            <a:r>
              <a:rPr lang="en-US" sz="2000" b="1">
                <a:latin typeface="Arial" charset="0"/>
              </a:rPr>
              <a:t>) ( a – b</a:t>
            </a:r>
            <a:r>
              <a:rPr lang="en-US" sz="2000" b="1" i="1">
                <a:latin typeface="Arial" charset="0"/>
              </a:rPr>
              <a:t>i </a:t>
            </a:r>
            <a:r>
              <a:rPr lang="en-US" sz="2000" b="1">
                <a:latin typeface="Arial" charset="0"/>
              </a:rPr>
              <a:t>)</a:t>
            </a:r>
          </a:p>
        </p:txBody>
      </p:sp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990600" y="3779838"/>
            <a:ext cx="579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>
                <a:latin typeface="Arial" charset="0"/>
              </a:rPr>
              <a:t>They make the imaginary number</a:t>
            </a: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1143000" y="417195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>
                <a:latin typeface="Arial" charset="0"/>
              </a:rPr>
              <a:t>disappear.</a:t>
            </a:r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990600" y="4937125"/>
            <a:ext cx="579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>
                <a:latin typeface="Arial" charset="0"/>
              </a:rPr>
              <a:t>So anytime you multiply two</a:t>
            </a:r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1108075" y="5305425"/>
            <a:ext cx="2625725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Arial" charset="0"/>
              </a:rPr>
              <a:t>complex conjugates</a:t>
            </a:r>
          </a:p>
        </p:txBody>
      </p:sp>
      <p:sp>
        <p:nvSpPr>
          <p:cNvPr id="15" name="Rectangle 31"/>
          <p:cNvSpPr>
            <a:spLocks noChangeArrowheads="1"/>
          </p:cNvSpPr>
          <p:nvPr/>
        </p:nvSpPr>
        <p:spPr bwMode="auto">
          <a:xfrm>
            <a:off x="1171575" y="5684838"/>
            <a:ext cx="451485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latin typeface="Arial" charset="0"/>
              </a:rPr>
              <a:t>the answer will be a REAL NUMBER</a:t>
            </a: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6248400" y="3124200"/>
            <a:ext cx="2362200" cy="2209800"/>
          </a:xfrm>
          <a:prstGeom prst="rect">
            <a:avLst/>
          </a:prstGeom>
          <a:solidFill>
            <a:srgbClr val="FF0000">
              <a:alpha val="29019"/>
            </a:srgbClr>
          </a:solidFill>
          <a:ln w="254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5842000" y="3409950"/>
            <a:ext cx="3810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4.</a:t>
            </a:r>
          </a:p>
        </p:txBody>
      </p:sp>
      <p:graphicFrame>
        <p:nvGraphicFramePr>
          <p:cNvPr id="18" name="Object 11"/>
          <p:cNvGraphicFramePr>
            <a:graphicFrameLocks noChangeAspect="1"/>
          </p:cNvGraphicFramePr>
          <p:nvPr/>
        </p:nvGraphicFramePr>
        <p:xfrm>
          <a:off x="6324600" y="3360738"/>
          <a:ext cx="1803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099" name="Equation" r:id="rId7" imgW="901440" imgH="203040" progId="Equation.3">
                  <p:embed/>
                </p:oleObj>
              </mc:Choice>
              <mc:Fallback>
                <p:oleObj name="Equation" r:id="rId7" imgW="901440" imgH="2030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3360738"/>
                        <a:ext cx="1803400" cy="406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6375400" y="3733800"/>
          <a:ext cx="2235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00" name="Equation" r:id="rId9" imgW="1117440" imgH="203040" progId="Equation.3">
                  <p:embed/>
                </p:oleObj>
              </mc:Choice>
              <mc:Fallback>
                <p:oleObj name="Equation" r:id="rId9" imgW="1117440" imgH="2030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5400" y="3733800"/>
                        <a:ext cx="2235200" cy="406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6400800" y="4114800"/>
          <a:ext cx="965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01" name="Equation" r:id="rId11" imgW="482400" imgH="203040" progId="Equation.3">
                  <p:embed/>
                </p:oleObj>
              </mc:Choice>
              <mc:Fallback>
                <p:oleObj name="Equation" r:id="rId11" imgW="482400" imgH="2030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4114800"/>
                        <a:ext cx="965200" cy="406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6400800" y="4554538"/>
          <a:ext cx="787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02" name="Equation" r:id="rId13" imgW="393480" imgH="177480" progId="Equation.3">
                  <p:embed/>
                </p:oleObj>
              </mc:Choice>
              <mc:Fallback>
                <p:oleObj name="Equation" r:id="rId13" imgW="393480" imgH="1774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4554538"/>
                        <a:ext cx="787400" cy="355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6400800" y="4921250"/>
          <a:ext cx="406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03" name="Equation" r:id="rId15" imgW="203040" imgH="177480" progId="Equation.3">
                  <p:embed/>
                </p:oleObj>
              </mc:Choice>
              <mc:Fallback>
                <p:oleObj name="Equation" r:id="rId15" imgW="20304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4921250"/>
                        <a:ext cx="406400" cy="355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3124200" y="3048000"/>
            <a:ext cx="32004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990600" y="3032125"/>
            <a:ext cx="579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 dirty="0">
                <a:latin typeface="Arial" charset="0"/>
              </a:rPr>
              <a:t>These are called COMPLEX CONJUGATES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23" grpId="0" animBg="1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28600" y="990600"/>
            <a:ext cx="8534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dirty="0">
                <a:solidFill>
                  <a:schemeClr val="bg1"/>
                </a:solidFill>
                <a:latin typeface="Comic Sans MS" pitchFamily="66" charset="0"/>
              </a:rPr>
              <a:t>It is common and useful to graph them in what is called the </a:t>
            </a:r>
          </a:p>
          <a:p>
            <a:pPr eaLnBrk="1" hangingPunct="1"/>
            <a:r>
              <a:rPr lang="en-US" sz="2000" dirty="0">
                <a:solidFill>
                  <a:schemeClr val="bg1"/>
                </a:solidFill>
                <a:latin typeface="Comic Sans MS" pitchFamily="66" charset="0"/>
              </a:rPr>
              <a:t>COMPLEX PLANE    </a:t>
            </a:r>
          </a:p>
          <a:p>
            <a:pPr eaLnBrk="1" hangingPunct="1"/>
            <a:r>
              <a:rPr lang="en-US" sz="2000" dirty="0">
                <a:solidFill>
                  <a:schemeClr val="bg1"/>
                </a:solidFill>
                <a:latin typeface="Comic Sans MS" pitchFamily="66" charset="0"/>
              </a:rPr>
              <a:t>We won’t go into </a:t>
            </a:r>
            <a:r>
              <a:rPr lang="en-US" sz="2000" i="1" dirty="0">
                <a:solidFill>
                  <a:schemeClr val="bg1"/>
                </a:solidFill>
                <a:latin typeface="Comic Sans MS" pitchFamily="66" charset="0"/>
              </a:rPr>
              <a:t>why</a:t>
            </a:r>
            <a:r>
              <a:rPr lang="en-US" sz="2000" dirty="0">
                <a:solidFill>
                  <a:schemeClr val="bg1"/>
                </a:solidFill>
                <a:latin typeface="Comic Sans MS" pitchFamily="66" charset="0"/>
              </a:rPr>
              <a:t> here.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28600" y="20574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>
                <a:solidFill>
                  <a:schemeClr val="bg1"/>
                </a:solidFill>
                <a:latin typeface="Comic Sans MS" pitchFamily="66" charset="0"/>
              </a:rPr>
              <a:t>This is much easier than it sounds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8077200" y="25908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Arial" charset="0"/>
              </a:rPr>
              <a:t>REAL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6781800" y="1524000"/>
            <a:ext cx="175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Arial" charset="0"/>
              </a:rPr>
              <a:t>IMAGINARY</a:t>
            </a:r>
          </a:p>
        </p:txBody>
      </p: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5257800" y="1752600"/>
          <a:ext cx="2944813" cy="249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058" name="Graph System" r:id="rId5" imgW="5083560" imgH="4398840" progId="GraphFile">
                  <p:embed/>
                </p:oleObj>
              </mc:Choice>
              <mc:Fallback>
                <p:oleObj name="Graph System" r:id="rId5" imgW="5083560" imgH="4398840" progId="GraphFile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1752600"/>
                        <a:ext cx="2944813" cy="249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FF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228600" y="2743200"/>
            <a:ext cx="441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Comic Sans MS" pitchFamily="66" charset="0"/>
              </a:rPr>
              <a:t>Graph the real number along the horizontal (x)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28600" y="3657600"/>
            <a:ext cx="441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Comic Sans MS" pitchFamily="66" charset="0"/>
              </a:rPr>
              <a:t>and the imaginary number along the vertical (y)</a:t>
            </a: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7543800" y="1905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4" name="Object 14"/>
          <p:cNvGraphicFramePr>
            <a:graphicFrameLocks noChangeAspect="1"/>
          </p:cNvGraphicFramePr>
          <p:nvPr/>
        </p:nvGraphicFramePr>
        <p:xfrm>
          <a:off x="7696200" y="1752600"/>
          <a:ext cx="954088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059" name="Equation" r:id="rId7" imgW="368280" imgH="177480" progId="Equation.3">
                  <p:embed/>
                </p:oleObj>
              </mc:Choice>
              <mc:Fallback>
                <p:oleObj name="Equation" r:id="rId7" imgW="368280" imgH="177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1752600"/>
                        <a:ext cx="954088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5"/>
          <p:cNvGraphicFramePr>
            <a:graphicFrameLocks noChangeAspect="1"/>
          </p:cNvGraphicFramePr>
          <p:nvPr/>
        </p:nvGraphicFramePr>
        <p:xfrm>
          <a:off x="7467600" y="3048000"/>
          <a:ext cx="2952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060" name="Equation" r:id="rId9" imgW="114120" imgH="177480" progId="Equation.3">
                  <p:embed/>
                </p:oleObj>
              </mc:Choice>
              <mc:Fallback>
                <p:oleObj name="Equation" r:id="rId9" imgW="114120" imgH="17748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7600" y="3048000"/>
                        <a:ext cx="295275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6"/>
          <p:cNvGraphicFramePr>
            <a:graphicFrameLocks noChangeAspect="1"/>
          </p:cNvGraphicFramePr>
          <p:nvPr/>
        </p:nvGraphicFramePr>
        <p:xfrm>
          <a:off x="6308725" y="1768475"/>
          <a:ext cx="3270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061" name="Equation" r:id="rId11" imgW="126720" imgH="164880" progId="Equation.3">
                  <p:embed/>
                </p:oleObj>
              </mc:Choice>
              <mc:Fallback>
                <p:oleObj name="Equation" r:id="rId11" imgW="126720" imgH="1648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8725" y="1768475"/>
                        <a:ext cx="327025" cy="42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1" grpId="0"/>
      <p:bldP spid="12" grpId="0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52400" y="1143000"/>
            <a:ext cx="1158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chemeClr val="bg1"/>
                </a:solidFill>
                <a:latin typeface="Arial" charset="0"/>
              </a:rPr>
              <a:t>GRAPH:</a:t>
            </a:r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441325" y="1676400"/>
          <a:ext cx="9874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302" name="Equation" r:id="rId5" imgW="380880" imgH="177480" progId="Equation.3">
                  <p:embed/>
                </p:oleObj>
              </mc:Choice>
              <mc:Fallback>
                <p:oleObj name="Equation" r:id="rId5" imgW="380880" imgH="177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1676400"/>
                        <a:ext cx="987425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228600" y="2209800"/>
          <a:ext cx="1981200" cy="167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303" name="Graph System" r:id="rId7" imgW="5083560" imgH="4398840" progId="GraphFile">
                  <p:embed/>
                </p:oleObj>
              </mc:Choice>
              <mc:Fallback>
                <p:oleObj name="Graph System" r:id="rId7" imgW="5083560" imgH="4398840" progId="GraphFil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209800"/>
                        <a:ext cx="1981200" cy="167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FF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4038600" y="1676400"/>
          <a:ext cx="12827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304" name="Equation" r:id="rId9" imgW="495000" imgH="177480" progId="Equation.3">
                  <p:embed/>
                </p:oleObj>
              </mc:Choice>
              <mc:Fallback>
                <p:oleObj name="Equation" r:id="rId9" imgW="49500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676400"/>
                        <a:ext cx="1282700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7391400" y="1676400"/>
          <a:ext cx="12509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305" name="Equation" r:id="rId11" imgW="482400" imgH="177480" progId="Equation.3">
                  <p:embed/>
                </p:oleObj>
              </mc:Choice>
              <mc:Fallback>
                <p:oleObj name="Equation" r:id="rId11" imgW="482400" imgH="177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1676400"/>
                        <a:ext cx="1250950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3962400" y="2209800"/>
          <a:ext cx="1981200" cy="167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306" name="Graph System" r:id="rId13" imgW="5083560" imgH="4398840" progId="GraphFile">
                  <p:embed/>
                </p:oleObj>
              </mc:Choice>
              <mc:Fallback>
                <p:oleObj name="Graph System" r:id="rId13" imgW="5083560" imgH="4398840" progId="GraphFil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209800"/>
                        <a:ext cx="1981200" cy="167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FF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0"/>
          <p:cNvGraphicFramePr>
            <a:graphicFrameLocks noChangeAspect="1"/>
          </p:cNvGraphicFramePr>
          <p:nvPr/>
        </p:nvGraphicFramePr>
        <p:xfrm>
          <a:off x="7162800" y="2209800"/>
          <a:ext cx="1981200" cy="167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307" name="Graph System" r:id="rId14" imgW="5083560" imgH="4398840" progId="GraphFile">
                  <p:embed/>
                </p:oleObj>
              </mc:Choice>
              <mc:Fallback>
                <p:oleObj name="Graph System" r:id="rId14" imgW="5083560" imgH="4398840" progId="GraphFile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2209800"/>
                        <a:ext cx="1981200" cy="167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FF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1"/>
          <p:cNvSpPr>
            <a:spLocks noChangeArrowheads="1"/>
          </p:cNvSpPr>
          <p:nvPr/>
        </p:nvSpPr>
        <p:spPr bwMode="auto">
          <a:xfrm>
            <a:off x="1905000" y="2667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1665288" y="2362200"/>
          <a:ext cx="70961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308" name="Equation" r:id="rId15" imgW="380880" imgH="177480" progId="Equation.3">
                  <p:embed/>
                </p:oleObj>
              </mc:Choice>
              <mc:Fallback>
                <p:oleObj name="Equation" r:id="rId15" imgW="380880" imgH="177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5288" y="2362200"/>
                        <a:ext cx="709612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4114800" y="2667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7" name="Object 14"/>
          <p:cNvGraphicFramePr>
            <a:graphicFrameLocks noChangeAspect="1"/>
          </p:cNvGraphicFramePr>
          <p:nvPr/>
        </p:nvGraphicFramePr>
        <p:xfrm>
          <a:off x="3886200" y="2362200"/>
          <a:ext cx="92233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309" name="Equation" r:id="rId17" imgW="495000" imgH="177480" progId="Equation.3">
                  <p:embed/>
                </p:oleObj>
              </mc:Choice>
              <mc:Fallback>
                <p:oleObj name="Equation" r:id="rId17" imgW="495000" imgH="177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2362200"/>
                        <a:ext cx="922338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Oval 15"/>
          <p:cNvSpPr>
            <a:spLocks noChangeArrowheads="1"/>
          </p:cNvSpPr>
          <p:nvPr/>
        </p:nvSpPr>
        <p:spPr bwMode="auto">
          <a:xfrm>
            <a:off x="7315200" y="3276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9" name="Object 16"/>
          <p:cNvGraphicFramePr>
            <a:graphicFrameLocks noChangeAspect="1"/>
          </p:cNvGraphicFramePr>
          <p:nvPr/>
        </p:nvGraphicFramePr>
        <p:xfrm>
          <a:off x="6945313" y="3429000"/>
          <a:ext cx="8985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310" name="Equation" r:id="rId19" imgW="482400" imgH="177480" progId="Equation.3">
                  <p:embed/>
                </p:oleObj>
              </mc:Choice>
              <mc:Fallback>
                <p:oleObj name="Equation" r:id="rId19" imgW="482400" imgH="177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5313" y="3429000"/>
                        <a:ext cx="898525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2133600" y="2819400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Arial" charset="0"/>
              </a:rPr>
              <a:t>R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1219200" y="2057400"/>
            <a:ext cx="25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Arial" charset="0"/>
              </a:rPr>
              <a:t>I</a:t>
            </a: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4953000" y="2057400"/>
            <a:ext cx="25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Arial" charset="0"/>
              </a:rPr>
              <a:t>I</a:t>
            </a: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8153400" y="2057400"/>
            <a:ext cx="25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Arial" charset="0"/>
              </a:rPr>
              <a:t>I</a:t>
            </a:r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5943600" y="2819400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Arial" charset="0"/>
              </a:rPr>
              <a:t>R</a:t>
            </a: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8775700" y="2667000"/>
            <a:ext cx="36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Arial" charset="0"/>
              </a:rPr>
              <a:t>R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Line 25"/>
          <p:cNvSpPr>
            <a:spLocks noChangeShapeType="1"/>
          </p:cNvSpPr>
          <p:nvPr/>
        </p:nvSpPr>
        <p:spPr bwMode="auto">
          <a:xfrm flipV="1">
            <a:off x="1219200" y="2752725"/>
            <a:ext cx="7620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omic Sans MS" pitchFamily="66" charset="0"/>
            </a:endParaRPr>
          </a:p>
        </p:txBody>
      </p:sp>
      <p:sp>
        <p:nvSpPr>
          <p:cNvPr id="29" name="Line 26"/>
          <p:cNvSpPr>
            <a:spLocks noChangeShapeType="1"/>
          </p:cNvSpPr>
          <p:nvPr/>
        </p:nvSpPr>
        <p:spPr bwMode="auto">
          <a:xfrm flipV="1">
            <a:off x="7391400" y="3057525"/>
            <a:ext cx="7620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omic Sans MS" pitchFamily="66" charset="0"/>
            </a:endParaRPr>
          </a:p>
        </p:txBody>
      </p:sp>
      <p:sp>
        <p:nvSpPr>
          <p:cNvPr id="30" name="Line 27"/>
          <p:cNvSpPr>
            <a:spLocks noChangeShapeType="1"/>
          </p:cNvSpPr>
          <p:nvPr/>
        </p:nvSpPr>
        <p:spPr bwMode="auto">
          <a:xfrm>
            <a:off x="4191000" y="2752725"/>
            <a:ext cx="7620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omic Sans MS" pitchFamily="66" charset="0"/>
            </a:endParaRPr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52400" y="1152525"/>
            <a:ext cx="1158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chemeClr val="bg1"/>
                </a:solidFill>
                <a:latin typeface="Comic Sans MS" pitchFamily="66" charset="0"/>
              </a:rPr>
              <a:t>GRAPH:</a:t>
            </a:r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441325" y="1685925"/>
          <a:ext cx="9874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370" name="Equation" r:id="rId5" imgW="380880" imgH="177480" progId="Equation.3">
                  <p:embed/>
                </p:oleObj>
              </mc:Choice>
              <mc:Fallback>
                <p:oleObj name="Equation" r:id="rId5" imgW="380880" imgH="177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325" y="1685925"/>
                        <a:ext cx="987425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228600" y="2219325"/>
          <a:ext cx="1981200" cy="167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371" name="Graph System" r:id="rId7" imgW="5083560" imgH="4398840" progId="GraphFile">
                  <p:embed/>
                </p:oleObj>
              </mc:Choice>
              <mc:Fallback>
                <p:oleObj name="Graph System" r:id="rId7" imgW="5083560" imgH="4398840" progId="GraphFil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219325"/>
                        <a:ext cx="1981200" cy="167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FF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4038600" y="1685925"/>
          <a:ext cx="128270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372" name="Equation" r:id="rId9" imgW="495000" imgH="177480" progId="Equation.3">
                  <p:embed/>
                </p:oleObj>
              </mc:Choice>
              <mc:Fallback>
                <p:oleObj name="Equation" r:id="rId9" imgW="49500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685925"/>
                        <a:ext cx="1282700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7391400" y="1685925"/>
          <a:ext cx="12509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373" name="Equation" r:id="rId11" imgW="482400" imgH="177480" progId="Equation.3">
                  <p:embed/>
                </p:oleObj>
              </mc:Choice>
              <mc:Fallback>
                <p:oleObj name="Equation" r:id="rId11" imgW="482400" imgH="177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1685925"/>
                        <a:ext cx="1250950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3962400" y="2219325"/>
          <a:ext cx="1981200" cy="167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374" name="Graph System" r:id="rId13" imgW="5083560" imgH="4398840" progId="GraphFile">
                  <p:embed/>
                </p:oleObj>
              </mc:Choice>
              <mc:Fallback>
                <p:oleObj name="Graph System" r:id="rId13" imgW="5083560" imgH="4398840" progId="GraphFil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219325"/>
                        <a:ext cx="1981200" cy="167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FF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0"/>
          <p:cNvGraphicFramePr>
            <a:graphicFrameLocks noChangeAspect="1"/>
          </p:cNvGraphicFramePr>
          <p:nvPr/>
        </p:nvGraphicFramePr>
        <p:xfrm>
          <a:off x="7162800" y="2219325"/>
          <a:ext cx="1981200" cy="167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375" name="Graph System" r:id="rId14" imgW="5083560" imgH="4398840" progId="GraphFile">
                  <p:embed/>
                </p:oleObj>
              </mc:Choice>
              <mc:Fallback>
                <p:oleObj name="Graph System" r:id="rId14" imgW="5083560" imgH="4398840" progId="GraphFile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2219325"/>
                        <a:ext cx="1981200" cy="167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FF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1"/>
          <p:cNvSpPr>
            <a:spLocks noChangeArrowheads="1"/>
          </p:cNvSpPr>
          <p:nvPr/>
        </p:nvSpPr>
        <p:spPr bwMode="auto">
          <a:xfrm>
            <a:off x="1905000" y="2676525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omic Sans MS" pitchFamily="66" charset="0"/>
            </a:endParaRPr>
          </a:p>
        </p:txBody>
      </p:sp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1665288" y="2371725"/>
          <a:ext cx="70961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376" name="Equation" r:id="rId15" imgW="380880" imgH="177480" progId="Equation.3">
                  <p:embed/>
                </p:oleObj>
              </mc:Choice>
              <mc:Fallback>
                <p:oleObj name="Equation" r:id="rId15" imgW="380880" imgH="177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5288" y="2371725"/>
                        <a:ext cx="709612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4114800" y="2676525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omic Sans MS" pitchFamily="66" charset="0"/>
            </a:endParaRPr>
          </a:p>
        </p:txBody>
      </p:sp>
      <p:graphicFrame>
        <p:nvGraphicFramePr>
          <p:cNvPr id="17" name="Object 14"/>
          <p:cNvGraphicFramePr>
            <a:graphicFrameLocks noChangeAspect="1"/>
          </p:cNvGraphicFramePr>
          <p:nvPr/>
        </p:nvGraphicFramePr>
        <p:xfrm>
          <a:off x="3886200" y="2371725"/>
          <a:ext cx="92233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377" name="Equation" r:id="rId17" imgW="495000" imgH="177480" progId="Equation.3">
                  <p:embed/>
                </p:oleObj>
              </mc:Choice>
              <mc:Fallback>
                <p:oleObj name="Equation" r:id="rId17" imgW="495000" imgH="177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2371725"/>
                        <a:ext cx="922338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Oval 15"/>
          <p:cNvSpPr>
            <a:spLocks noChangeArrowheads="1"/>
          </p:cNvSpPr>
          <p:nvPr/>
        </p:nvSpPr>
        <p:spPr bwMode="auto">
          <a:xfrm>
            <a:off x="7315200" y="3286125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omic Sans MS" pitchFamily="66" charset="0"/>
            </a:endParaRPr>
          </a:p>
        </p:txBody>
      </p:sp>
      <p:graphicFrame>
        <p:nvGraphicFramePr>
          <p:cNvPr id="19" name="Object 16"/>
          <p:cNvGraphicFramePr>
            <a:graphicFrameLocks noChangeAspect="1"/>
          </p:cNvGraphicFramePr>
          <p:nvPr/>
        </p:nvGraphicFramePr>
        <p:xfrm>
          <a:off x="6945313" y="3438525"/>
          <a:ext cx="898525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378" name="Equation" r:id="rId19" imgW="482400" imgH="177480" progId="Equation.3">
                  <p:embed/>
                </p:oleObj>
              </mc:Choice>
              <mc:Fallback>
                <p:oleObj name="Equation" r:id="rId19" imgW="482400" imgH="177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5313" y="3438525"/>
                        <a:ext cx="898525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2133600" y="2828925"/>
            <a:ext cx="3465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Comic Sans MS" pitchFamily="66" charset="0"/>
              </a:rPr>
              <a:t>R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1219200" y="2066925"/>
            <a:ext cx="3241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Comic Sans MS" pitchFamily="66" charset="0"/>
              </a:rPr>
              <a:t>I</a:t>
            </a: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4953000" y="2066925"/>
            <a:ext cx="3241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Comic Sans MS" pitchFamily="66" charset="0"/>
              </a:rPr>
              <a:t>I</a:t>
            </a: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8153400" y="2066925"/>
            <a:ext cx="3241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Comic Sans MS" pitchFamily="66" charset="0"/>
              </a:rPr>
              <a:t>I</a:t>
            </a:r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5943600" y="2828925"/>
            <a:ext cx="3465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Comic Sans MS" pitchFamily="66" charset="0"/>
              </a:rPr>
              <a:t>R</a:t>
            </a: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8775700" y="2676525"/>
            <a:ext cx="3465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Comic Sans MS" pitchFamily="66" charset="0"/>
              </a:rPr>
              <a:t>R</a:t>
            </a: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609600" y="4200525"/>
            <a:ext cx="61542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dirty="0">
                <a:solidFill>
                  <a:srgbClr val="FFFF00"/>
                </a:solidFill>
                <a:latin typeface="Comic Sans MS" pitchFamily="66" charset="0"/>
              </a:rPr>
              <a:t>Every complex number has an ABSOLUTE VALUE.</a:t>
            </a: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609600" y="4657725"/>
            <a:ext cx="625042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>
                <a:solidFill>
                  <a:srgbClr val="FFFF00"/>
                </a:solidFill>
                <a:latin typeface="Comic Sans MS" pitchFamily="66" charset="0"/>
              </a:rPr>
              <a:t>The absolute value is the length of the hypotenuse</a:t>
            </a:r>
          </a:p>
        </p:txBody>
      </p:sp>
      <p:graphicFrame>
        <p:nvGraphicFramePr>
          <p:cNvPr id="31" name="Object 28"/>
          <p:cNvGraphicFramePr>
            <a:graphicFrameLocks noChangeAspect="1"/>
          </p:cNvGraphicFramePr>
          <p:nvPr/>
        </p:nvGraphicFramePr>
        <p:xfrm>
          <a:off x="538163" y="5022850"/>
          <a:ext cx="401637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379" name="Equation" r:id="rId21" imgW="1549080" imgH="266400" progId="">
                  <p:embed/>
                </p:oleObj>
              </mc:Choice>
              <mc:Fallback>
                <p:oleObj name="Equation" r:id="rId21" imgW="1549080" imgH="266400" progId="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5022850"/>
                        <a:ext cx="4016375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14" grpId="0" animBg="1"/>
      <p:bldP spid="16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52400" y="1095375"/>
            <a:ext cx="30235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u="sng" dirty="0" smtClean="0">
                <a:solidFill>
                  <a:schemeClr val="bg1"/>
                </a:solidFill>
                <a:latin typeface="Comic Sans MS" pitchFamily="66" charset="0"/>
              </a:rPr>
              <a:t>STANDARD FORM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:</a:t>
            </a:r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8" name="Object 28"/>
          <p:cNvGraphicFramePr>
            <a:graphicFrameLocks noChangeAspect="1"/>
          </p:cNvGraphicFramePr>
          <p:nvPr/>
        </p:nvGraphicFramePr>
        <p:xfrm>
          <a:off x="6705600" y="1676400"/>
          <a:ext cx="9874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98" name="Equation" r:id="rId5" imgW="380880" imgH="177480" progId="Equation.3">
                  <p:embed/>
                </p:oleObj>
              </mc:Choice>
              <mc:Fallback>
                <p:oleObj name="Equation" r:id="rId5" imgW="380880" imgH="17748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1676400"/>
                        <a:ext cx="987425" cy="460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29"/>
          <p:cNvSpPr txBox="1">
            <a:spLocks noChangeArrowheads="1"/>
          </p:cNvSpPr>
          <p:nvPr/>
        </p:nvSpPr>
        <p:spPr bwMode="auto">
          <a:xfrm>
            <a:off x="152400" y="1676400"/>
            <a:ext cx="66928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>
                <a:solidFill>
                  <a:schemeClr val="bg1"/>
                </a:solidFill>
                <a:latin typeface="Comic Sans MS" pitchFamily="66" charset="0"/>
              </a:rPr>
              <a:t>Complex numbers should always look like this:</a:t>
            </a:r>
          </a:p>
        </p:txBody>
      </p:sp>
      <p:sp>
        <p:nvSpPr>
          <p:cNvPr id="20" name="Text Box 29"/>
          <p:cNvSpPr txBox="1">
            <a:spLocks noChangeArrowheads="1"/>
          </p:cNvSpPr>
          <p:nvPr/>
        </p:nvSpPr>
        <p:spPr bwMode="auto">
          <a:xfrm>
            <a:off x="152401" y="2743200"/>
            <a:ext cx="838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AND, since </a:t>
            </a:r>
            <a:r>
              <a:rPr lang="en-US" sz="2400" dirty="0" err="1" smtClean="0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is a square root, you cannot leave it on the bottom of a fraction</a:t>
            </a:r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3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19" name="Presentation" r:id="rId3" imgW="4572180" imgH="3428882" progId="PowerPoint.Show.8">
                  <p:embed/>
                </p:oleObj>
              </mc:Choice>
              <mc:Fallback>
                <p:oleObj name="Presentation" r:id="rId3" imgW="4572180" imgH="3428882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20000" contrast="-2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10" name="Text Box 30"/>
          <p:cNvSpPr txBox="1">
            <a:spLocks noChangeArrowheads="1"/>
          </p:cNvSpPr>
          <p:nvPr/>
        </p:nvSpPr>
        <p:spPr bwMode="auto">
          <a:xfrm>
            <a:off x="990600" y="1066800"/>
            <a:ext cx="43620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>
                <a:latin typeface="Comic Sans MS" pitchFamily="66" charset="0"/>
              </a:rPr>
              <a:t>Put these into standard form</a:t>
            </a:r>
          </a:p>
        </p:txBody>
      </p:sp>
      <p:graphicFrame>
        <p:nvGraphicFramePr>
          <p:cNvPr id="256024" name="Object 24"/>
          <p:cNvGraphicFramePr>
            <a:graphicFrameLocks noChangeAspect="1"/>
          </p:cNvGraphicFramePr>
          <p:nvPr/>
        </p:nvGraphicFramePr>
        <p:xfrm>
          <a:off x="1600200" y="2286000"/>
          <a:ext cx="200183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20" name="Equation" r:id="rId7" imgW="1168200" imgH="215640" progId="">
                  <p:embed/>
                </p:oleObj>
              </mc:Choice>
              <mc:Fallback>
                <p:oleObj name="Equation" r:id="rId7" imgW="1168200" imgH="215640" progId="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286000"/>
                        <a:ext cx="2001838" cy="37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25" name="Object 25"/>
          <p:cNvGraphicFramePr>
            <a:graphicFrameLocks noChangeAspect="1"/>
          </p:cNvGraphicFramePr>
          <p:nvPr/>
        </p:nvGraphicFramePr>
        <p:xfrm>
          <a:off x="1839913" y="2708275"/>
          <a:ext cx="1674812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21" name="Equation" r:id="rId9" imgW="977760" imgH="177480" progId="">
                  <p:embed/>
                </p:oleObj>
              </mc:Choice>
              <mc:Fallback>
                <p:oleObj name="Equation" r:id="rId9" imgW="977760" imgH="177480" progId="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9913" y="2708275"/>
                        <a:ext cx="1674812" cy="306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26" name="Object 26"/>
          <p:cNvGraphicFramePr>
            <a:graphicFrameLocks noChangeAspect="1"/>
          </p:cNvGraphicFramePr>
          <p:nvPr/>
        </p:nvGraphicFramePr>
        <p:xfrm>
          <a:off x="2417763" y="3101975"/>
          <a:ext cx="652462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22" name="Equation" r:id="rId11" imgW="380880" imgH="164880" progId="">
                  <p:embed/>
                </p:oleObj>
              </mc:Choice>
              <mc:Fallback>
                <p:oleObj name="Equation" r:id="rId11" imgW="380880" imgH="164880" progId="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7763" y="3101975"/>
                        <a:ext cx="652462" cy="28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27" name="Object 27"/>
          <p:cNvGraphicFramePr>
            <a:graphicFrameLocks noChangeAspect="1"/>
          </p:cNvGraphicFramePr>
          <p:nvPr/>
        </p:nvGraphicFramePr>
        <p:xfrm>
          <a:off x="5214938" y="2286000"/>
          <a:ext cx="17843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23" name="Equation" r:id="rId13" imgW="1041120" imgH="215640" progId="">
                  <p:embed/>
                </p:oleObj>
              </mc:Choice>
              <mc:Fallback>
                <p:oleObj name="Equation" r:id="rId13" imgW="1041120" imgH="215640" progId="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38" y="2286000"/>
                        <a:ext cx="1784350" cy="37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28" name="Object 28"/>
          <p:cNvGraphicFramePr>
            <a:graphicFrameLocks noChangeAspect="1"/>
          </p:cNvGraphicFramePr>
          <p:nvPr/>
        </p:nvGraphicFramePr>
        <p:xfrm>
          <a:off x="5063217" y="2632983"/>
          <a:ext cx="22415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24" name="Equation" r:id="rId15" imgW="1307880" imgH="215640" progId="">
                  <p:embed/>
                </p:oleObj>
              </mc:Choice>
              <mc:Fallback>
                <p:oleObj name="Equation" r:id="rId15" imgW="1307880" imgH="215640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3217" y="2632983"/>
                        <a:ext cx="2241550" cy="37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29" name="Object 29"/>
          <p:cNvGraphicFramePr>
            <a:graphicFrameLocks noChangeAspect="1"/>
          </p:cNvGraphicFramePr>
          <p:nvPr/>
        </p:nvGraphicFramePr>
        <p:xfrm>
          <a:off x="5354638" y="3014663"/>
          <a:ext cx="174148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25" name="Equation" r:id="rId17" imgW="1015920" imgH="215640" progId="">
                  <p:embed/>
                </p:oleObj>
              </mc:Choice>
              <mc:Fallback>
                <p:oleObj name="Equation" r:id="rId17" imgW="1015920" imgH="215640" progId="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4638" y="3014663"/>
                        <a:ext cx="1741487" cy="37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30" name="Object 30"/>
          <p:cNvGraphicFramePr>
            <a:graphicFrameLocks noChangeAspect="1"/>
          </p:cNvGraphicFramePr>
          <p:nvPr/>
        </p:nvGraphicFramePr>
        <p:xfrm>
          <a:off x="5459413" y="3441700"/>
          <a:ext cx="154622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26" name="Equation" r:id="rId19" imgW="901440" imgH="177480" progId="">
                  <p:embed/>
                </p:oleObj>
              </mc:Choice>
              <mc:Fallback>
                <p:oleObj name="Equation" r:id="rId19" imgW="901440" imgH="177480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9413" y="3441700"/>
                        <a:ext cx="1546225" cy="306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31" name="Object 31"/>
          <p:cNvGraphicFramePr>
            <a:graphicFrameLocks noChangeAspect="1"/>
          </p:cNvGraphicFramePr>
          <p:nvPr/>
        </p:nvGraphicFramePr>
        <p:xfrm>
          <a:off x="5767388" y="3836988"/>
          <a:ext cx="10017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27" name="Equation" r:id="rId21" imgW="583920" imgH="177480" progId="">
                  <p:embed/>
                </p:oleObj>
              </mc:Choice>
              <mc:Fallback>
                <p:oleObj name="Equation" r:id="rId21" imgW="583920" imgH="177480" progId="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7388" y="3836988"/>
                        <a:ext cx="1001712" cy="306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 Box 30"/>
          <p:cNvSpPr txBox="1">
            <a:spLocks noChangeArrowheads="1"/>
          </p:cNvSpPr>
          <p:nvPr/>
        </p:nvSpPr>
        <p:spPr bwMode="auto">
          <a:xfrm>
            <a:off x="914400" y="2133600"/>
            <a:ext cx="582211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 smtClean="0">
                <a:latin typeface="Comic Sans MS" pitchFamily="66" charset="0"/>
              </a:rPr>
              <a:t>#1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8" name="Text Box 30"/>
          <p:cNvSpPr txBox="1">
            <a:spLocks noChangeArrowheads="1"/>
          </p:cNvSpPr>
          <p:nvPr/>
        </p:nvSpPr>
        <p:spPr bwMode="auto">
          <a:xfrm>
            <a:off x="4419600" y="2133600"/>
            <a:ext cx="631904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 smtClean="0">
                <a:latin typeface="Comic Sans MS" pitchFamily="66" charset="0"/>
              </a:rPr>
              <a:t>#2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6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6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66800" y="2057400"/>
            <a:ext cx="9906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905000" y="3150326"/>
            <a:ext cx="15240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505200" y="3124200"/>
            <a:ext cx="6858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267200" y="3124200"/>
            <a:ext cx="6858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029200" y="3124200"/>
            <a:ext cx="10668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66800" y="3733800"/>
            <a:ext cx="20574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62400" y="1524000"/>
            <a:ext cx="12954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Graphing Quadratics</a:t>
            </a:r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accent1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2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14400"/>
            <a:ext cx="5444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The graph of a quadratic equation looks like this:</a:t>
            </a:r>
          </a:p>
        </p:txBody>
      </p:sp>
      <p:pic>
        <p:nvPicPr>
          <p:cNvPr id="9318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838200"/>
            <a:ext cx="25908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7275" y="4191000"/>
            <a:ext cx="4276725" cy="246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57200" y="1524000"/>
            <a:ext cx="6172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latin typeface="Comic Sans MS" pitchFamily="66" charset="0"/>
              </a:rPr>
              <a:t>This U-shaped graph is called a PARABOLA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Comic Sans MS" pitchFamily="66" charset="0"/>
              </a:rPr>
              <a:t>The VERTEX is the high or low point on the graph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Comic Sans MS" pitchFamily="66" charset="0"/>
              </a:rPr>
              <a:t>It can cross the X-Axis 0, 1, or 2 times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Comic Sans MS" pitchFamily="66" charset="0"/>
              </a:rPr>
              <a:t>We call The X-Intercepts: Zeros, Roots, Solutions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Comic Sans MS" pitchFamily="66" charset="0"/>
              </a:rPr>
              <a:t>The Axis of Symmetry is the “mirror” that passes 	through the vertex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Comic Sans MS" pitchFamily="66" charset="0"/>
              </a:rPr>
              <a:t>It can open UP or DOWN</a:t>
            </a:r>
          </a:p>
          <a:p>
            <a:pPr>
              <a:buFont typeface="Arial" pitchFamily="34" charset="0"/>
              <a:buChar char="•"/>
            </a:pPr>
            <a:endParaRPr lang="en-US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endParaRPr lang="en-US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endParaRPr lang="en-US" dirty="0" smtClean="0">
              <a:latin typeface="Comic Sans MS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7200" y="1447800"/>
            <a:ext cx="5105400" cy="60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57200" y="2040708"/>
            <a:ext cx="5715000" cy="60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04800" y="2667000"/>
            <a:ext cx="57150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57200" y="3082108"/>
            <a:ext cx="5943600" cy="622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81000" y="3581400"/>
            <a:ext cx="5715000" cy="622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57200" y="3962400"/>
            <a:ext cx="3810000" cy="622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33400" y="4572000"/>
            <a:ext cx="3810000" cy="622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620000" y="28194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rot="5400000">
            <a:off x="6362700" y="2247900"/>
            <a:ext cx="2667000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4838700" y="4914900"/>
            <a:ext cx="1295400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4838700" y="6210300"/>
            <a:ext cx="1295400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>
            <a:off x="6286500" y="4762500"/>
            <a:ext cx="1295400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6286500" y="6210300"/>
            <a:ext cx="1295400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>
            <a:off x="7353300" y="4838700"/>
            <a:ext cx="1295400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>
            <a:off x="7429500" y="6210300"/>
            <a:ext cx="1295400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31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6" dur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6" dur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1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2" dur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5" dur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0" dur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3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21" name="Presentation" r:id="rId3" imgW="4572180" imgH="3428882" progId="PowerPoint.Show.8">
                  <p:embed/>
                </p:oleObj>
              </mc:Choice>
              <mc:Fallback>
                <p:oleObj name="Presentation" r:id="rId3" imgW="4572180" imgH="3428882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40000" contrast="-2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10" name="Text Box 30"/>
          <p:cNvSpPr txBox="1">
            <a:spLocks noChangeArrowheads="1"/>
          </p:cNvSpPr>
          <p:nvPr/>
        </p:nvSpPr>
        <p:spPr bwMode="auto">
          <a:xfrm>
            <a:off x="990600" y="1066800"/>
            <a:ext cx="43620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>
                <a:latin typeface="Comic Sans MS" pitchFamily="66" charset="0"/>
              </a:rPr>
              <a:t>Put these into standard form</a:t>
            </a:r>
          </a:p>
        </p:txBody>
      </p:sp>
      <p:graphicFrame>
        <p:nvGraphicFramePr>
          <p:cNvPr id="256019" name="Object 19"/>
          <p:cNvGraphicFramePr>
            <a:graphicFrameLocks noChangeAspect="1"/>
          </p:cNvGraphicFramePr>
          <p:nvPr/>
        </p:nvGraphicFramePr>
        <p:xfrm>
          <a:off x="1697038" y="1817687"/>
          <a:ext cx="3698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22" name="Equation" r:id="rId7" imgW="215640" imgH="419040" progId="">
                  <p:embed/>
                </p:oleObj>
              </mc:Choice>
              <mc:Fallback>
                <p:oleObj name="Equation" r:id="rId7" imgW="215640" imgH="41904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7038" y="1817687"/>
                        <a:ext cx="369887" cy="719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3"/>
          <p:cNvGraphicFramePr>
            <a:graphicFrameLocks noChangeAspect="1"/>
          </p:cNvGraphicFramePr>
          <p:nvPr/>
        </p:nvGraphicFramePr>
        <p:xfrm>
          <a:off x="2416175" y="1817687"/>
          <a:ext cx="3698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23" name="Equation" r:id="rId9" imgW="215640" imgH="419040" progId="">
                  <p:embed/>
                </p:oleObj>
              </mc:Choice>
              <mc:Fallback>
                <p:oleObj name="Equation" r:id="rId9" imgW="215640" imgH="419040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6175" y="1817687"/>
                        <a:ext cx="369887" cy="719138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22" name="Object 22"/>
          <p:cNvGraphicFramePr>
            <a:graphicFrameLocks noChangeAspect="1"/>
          </p:cNvGraphicFramePr>
          <p:nvPr/>
        </p:nvGraphicFramePr>
        <p:xfrm>
          <a:off x="3014663" y="1808162"/>
          <a:ext cx="69691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24" name="Equation" r:id="rId11" imgW="406080" imgH="431640" progId="">
                  <p:embed/>
                </p:oleObj>
              </mc:Choice>
              <mc:Fallback>
                <p:oleObj name="Equation" r:id="rId11" imgW="406080" imgH="43164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4663" y="1808162"/>
                        <a:ext cx="696912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23" name="Object 23"/>
          <p:cNvGraphicFramePr>
            <a:graphicFrameLocks noChangeAspect="1"/>
          </p:cNvGraphicFramePr>
          <p:nvPr/>
        </p:nvGraphicFramePr>
        <p:xfrm>
          <a:off x="3886200" y="1828800"/>
          <a:ext cx="80645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25" name="Equation" r:id="rId13" imgW="469800" imgH="419040" progId="">
                  <p:embed/>
                </p:oleObj>
              </mc:Choice>
              <mc:Fallback>
                <p:oleObj name="Equation" r:id="rId13" imgW="469800" imgH="41904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1828800"/>
                        <a:ext cx="806450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38" name="Object 14"/>
          <p:cNvGraphicFramePr>
            <a:graphicFrameLocks noChangeAspect="1"/>
          </p:cNvGraphicFramePr>
          <p:nvPr/>
        </p:nvGraphicFramePr>
        <p:xfrm>
          <a:off x="1589088" y="2971800"/>
          <a:ext cx="544512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26" name="Equation" r:id="rId15" imgW="317160" imgH="419040" progId="">
                  <p:embed/>
                </p:oleObj>
              </mc:Choice>
              <mc:Fallback>
                <p:oleObj name="Equation" r:id="rId15" imgW="317160" imgH="41904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088" y="2971800"/>
                        <a:ext cx="544512" cy="719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3"/>
          <p:cNvGraphicFramePr>
            <a:graphicFrameLocks noChangeAspect="1"/>
          </p:cNvGraphicFramePr>
          <p:nvPr/>
        </p:nvGraphicFramePr>
        <p:xfrm>
          <a:off x="2339975" y="2960687"/>
          <a:ext cx="3698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27" name="Equation" r:id="rId17" imgW="215640" imgH="419040" progId="">
                  <p:embed/>
                </p:oleObj>
              </mc:Choice>
              <mc:Fallback>
                <p:oleObj name="Equation" r:id="rId17" imgW="215640" imgH="41904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2960687"/>
                        <a:ext cx="369887" cy="719138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22"/>
          <p:cNvGraphicFramePr>
            <a:graphicFrameLocks noChangeAspect="1"/>
          </p:cNvGraphicFramePr>
          <p:nvPr/>
        </p:nvGraphicFramePr>
        <p:xfrm>
          <a:off x="2840038" y="2951163"/>
          <a:ext cx="89376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28" name="Equation" r:id="rId18" imgW="520560" imgH="431640" progId="">
                  <p:embed/>
                </p:oleObj>
              </mc:Choice>
              <mc:Fallback>
                <p:oleObj name="Equation" r:id="rId18" imgW="520560" imgH="43164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0038" y="2951163"/>
                        <a:ext cx="893762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23"/>
          <p:cNvGraphicFramePr>
            <a:graphicFrameLocks noChangeAspect="1"/>
          </p:cNvGraphicFramePr>
          <p:nvPr/>
        </p:nvGraphicFramePr>
        <p:xfrm>
          <a:off x="3897313" y="2971800"/>
          <a:ext cx="631825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29" name="Equation" r:id="rId20" imgW="368280" imgH="419040" progId="">
                  <p:embed/>
                </p:oleObj>
              </mc:Choice>
              <mc:Fallback>
                <p:oleObj name="Equation" r:id="rId20" imgW="368280" imgH="41904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7313" y="2971800"/>
                        <a:ext cx="631825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42" name="Object 18"/>
          <p:cNvGraphicFramePr>
            <a:graphicFrameLocks noChangeAspect="1"/>
          </p:cNvGraphicFramePr>
          <p:nvPr/>
        </p:nvGraphicFramePr>
        <p:xfrm>
          <a:off x="1601788" y="4135438"/>
          <a:ext cx="784225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30" name="Equation" r:id="rId22" imgW="457200" imgH="419040" progId="">
                  <p:embed/>
                </p:oleObj>
              </mc:Choice>
              <mc:Fallback>
                <p:oleObj name="Equation" r:id="rId22" imgW="457200" imgH="419040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1788" y="4135438"/>
                        <a:ext cx="784225" cy="71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43" name="Object 13"/>
          <p:cNvGraphicFramePr>
            <a:graphicFrameLocks noChangeAspect="1"/>
          </p:cNvGraphicFramePr>
          <p:nvPr/>
        </p:nvGraphicFramePr>
        <p:xfrm>
          <a:off x="2471737" y="4124325"/>
          <a:ext cx="369888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31" name="Equation" r:id="rId24" imgW="215640" imgH="419040" progId="">
                  <p:embed/>
                </p:oleObj>
              </mc:Choice>
              <mc:Fallback>
                <p:oleObj name="Equation" r:id="rId24" imgW="215640" imgH="419040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1737" y="4124325"/>
                        <a:ext cx="369888" cy="719137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4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4005412"/>
              </p:ext>
            </p:extLst>
          </p:nvPr>
        </p:nvGraphicFramePr>
        <p:xfrm>
          <a:off x="4572000" y="4125913"/>
          <a:ext cx="100330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32" name="Equation" r:id="rId25" imgW="583920" imgH="419040" progId="">
                  <p:embed/>
                </p:oleObj>
              </mc:Choice>
              <mc:Fallback>
                <p:oleObj name="Equation" r:id="rId25" imgW="583920" imgH="419040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125913"/>
                        <a:ext cx="1003300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704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983561"/>
              </p:ext>
            </p:extLst>
          </p:nvPr>
        </p:nvGraphicFramePr>
        <p:xfrm>
          <a:off x="5897562" y="4135438"/>
          <a:ext cx="1243013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33" name="Equation" r:id="rId27" imgW="723600" imgH="419040" progId="">
                  <p:embed/>
                </p:oleObj>
              </mc:Choice>
              <mc:Fallback>
                <p:oleObj name="Equation" r:id="rId27" imgW="723600" imgH="419040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7562" y="4135438"/>
                        <a:ext cx="1243013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Box 30"/>
          <p:cNvSpPr txBox="1">
            <a:spLocks noChangeArrowheads="1"/>
          </p:cNvSpPr>
          <p:nvPr/>
        </p:nvSpPr>
        <p:spPr bwMode="auto">
          <a:xfrm>
            <a:off x="914400" y="1981200"/>
            <a:ext cx="631904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 smtClean="0">
                <a:latin typeface="Comic Sans MS" pitchFamily="66" charset="0"/>
              </a:rPr>
              <a:t>#3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914400" y="3048000"/>
            <a:ext cx="631904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 smtClean="0">
                <a:latin typeface="Comic Sans MS" pitchFamily="66" charset="0"/>
              </a:rPr>
              <a:t>#4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8" name="Text Box 30"/>
          <p:cNvSpPr txBox="1">
            <a:spLocks noChangeArrowheads="1"/>
          </p:cNvSpPr>
          <p:nvPr/>
        </p:nvSpPr>
        <p:spPr bwMode="auto">
          <a:xfrm>
            <a:off x="892096" y="4191000"/>
            <a:ext cx="631904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 smtClean="0">
                <a:latin typeface="Comic Sans MS" pitchFamily="66" charset="0"/>
              </a:rPr>
              <a:t>#5</a:t>
            </a:r>
            <a:endParaRPr lang="en-US" sz="2400" dirty="0">
              <a:latin typeface="Comic Sans MS" pitchFamily="66" charset="0"/>
            </a:endParaRPr>
          </a:p>
        </p:txBody>
      </p:sp>
      <p:graphicFrame>
        <p:nvGraphicFramePr>
          <p:cNvPr id="2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280588"/>
              </p:ext>
            </p:extLst>
          </p:nvPr>
        </p:nvGraphicFramePr>
        <p:xfrm>
          <a:off x="3052763" y="4116387"/>
          <a:ext cx="1243012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34" name="Equation" r:id="rId29" imgW="723600" imgH="444240" progId="Equation.DSMT4">
                  <p:embed/>
                </p:oleObj>
              </mc:Choice>
              <mc:Fallback>
                <p:oleObj name="Equation" r:id="rId29" imgW="72360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2763" y="4116387"/>
                        <a:ext cx="1243012" cy="760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5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3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70" name="Presentation" r:id="rId3" imgW="4572180" imgH="3428882" progId="PowerPoint.Show.8">
                  <p:embed/>
                </p:oleObj>
              </mc:Choice>
              <mc:Fallback>
                <p:oleObj name="Presentation" r:id="rId3" imgW="4572180" imgH="3428882" progId="PowerPoint.Show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30000" contrast="-2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Complex Numbers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5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10" name="Text Box 30"/>
          <p:cNvSpPr txBox="1">
            <a:spLocks noChangeArrowheads="1"/>
          </p:cNvSpPr>
          <p:nvPr/>
        </p:nvSpPr>
        <p:spPr bwMode="auto">
          <a:xfrm>
            <a:off x="990600" y="1066800"/>
            <a:ext cx="43620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>
                <a:latin typeface="Comic Sans MS" pitchFamily="66" charset="0"/>
              </a:rPr>
              <a:t>Put these into standard form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219200" y="1828800"/>
          <a:ext cx="762000" cy="718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71" name="Equation" r:id="rId7" imgW="444240" imgH="419040" progId="">
                  <p:embed/>
                </p:oleObj>
              </mc:Choice>
              <mc:Fallback>
                <p:oleObj name="Equation" r:id="rId7" imgW="444240" imgH="4190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828800"/>
                        <a:ext cx="762000" cy="7184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13" name="Object 13"/>
          <p:cNvGraphicFramePr>
            <a:graphicFrameLocks noChangeAspect="1"/>
          </p:cNvGraphicFramePr>
          <p:nvPr/>
        </p:nvGraphicFramePr>
        <p:xfrm>
          <a:off x="2209800" y="1828800"/>
          <a:ext cx="914400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72" name="Equation" r:id="rId9" imgW="533160" imgH="419040" progId="">
                  <p:embed/>
                </p:oleObj>
              </mc:Choice>
              <mc:Fallback>
                <p:oleObj name="Equation" r:id="rId9" imgW="533160" imgH="4190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828800"/>
                        <a:ext cx="914400" cy="719138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14" name="Object 14"/>
          <p:cNvGraphicFramePr>
            <a:graphicFrameLocks noChangeAspect="1"/>
          </p:cNvGraphicFramePr>
          <p:nvPr/>
        </p:nvGraphicFramePr>
        <p:xfrm>
          <a:off x="3233738" y="1817688"/>
          <a:ext cx="2176462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73" name="Equation" r:id="rId11" imgW="1269720" imgH="431640" progId="">
                  <p:embed/>
                </p:oleObj>
              </mc:Choice>
              <mc:Fallback>
                <p:oleObj name="Equation" r:id="rId11" imgW="1269720" imgH="4316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3738" y="1817688"/>
                        <a:ext cx="2176462" cy="741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15" name="Object 15"/>
          <p:cNvGraphicFramePr>
            <a:graphicFrameLocks noChangeAspect="1"/>
          </p:cNvGraphicFramePr>
          <p:nvPr/>
        </p:nvGraphicFramePr>
        <p:xfrm>
          <a:off x="5562600" y="1828800"/>
          <a:ext cx="1219200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74" name="Equation" r:id="rId13" imgW="711000" imgH="431640" progId="">
                  <p:embed/>
                </p:oleObj>
              </mc:Choice>
              <mc:Fallback>
                <p:oleObj name="Equation" r:id="rId13" imgW="711000" imgH="4316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1828800"/>
                        <a:ext cx="1219200" cy="741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16" name="Object 16"/>
          <p:cNvGraphicFramePr>
            <a:graphicFrameLocks noChangeAspect="1"/>
          </p:cNvGraphicFramePr>
          <p:nvPr/>
        </p:nvGraphicFramePr>
        <p:xfrm>
          <a:off x="6934200" y="1839913"/>
          <a:ext cx="121920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75" name="Equation" r:id="rId15" imgW="711000" imgH="419040" progId="">
                  <p:embed/>
                </p:oleObj>
              </mc:Choice>
              <mc:Fallback>
                <p:oleObj name="Equation" r:id="rId15" imgW="711000" imgH="4190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1839913"/>
                        <a:ext cx="1219200" cy="71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17" name="Object 17"/>
          <p:cNvGraphicFramePr>
            <a:graphicFrameLocks noChangeAspect="1"/>
          </p:cNvGraphicFramePr>
          <p:nvPr/>
        </p:nvGraphicFramePr>
        <p:xfrm>
          <a:off x="3505200" y="2971800"/>
          <a:ext cx="121920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76" name="Equation" r:id="rId17" imgW="711000" imgH="419040" progId="">
                  <p:embed/>
                </p:oleObj>
              </mc:Choice>
              <mc:Fallback>
                <p:oleObj name="Equation" r:id="rId17" imgW="711000" imgH="41904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971800"/>
                        <a:ext cx="1219200" cy="71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18" name="Object 18"/>
          <p:cNvGraphicFramePr>
            <a:graphicFrameLocks noChangeAspect="1"/>
          </p:cNvGraphicFramePr>
          <p:nvPr/>
        </p:nvGraphicFramePr>
        <p:xfrm>
          <a:off x="4986338" y="2971800"/>
          <a:ext cx="1306512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77" name="Equation" r:id="rId19" imgW="761760" imgH="419040" progId="">
                  <p:embed/>
                </p:oleObj>
              </mc:Choice>
              <mc:Fallback>
                <p:oleObj name="Equation" r:id="rId19" imgW="761760" imgH="41904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6338" y="2971800"/>
                        <a:ext cx="1306512" cy="719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8062" name="Object 14"/>
          <p:cNvGraphicFramePr>
            <a:graphicFrameLocks noChangeAspect="1"/>
          </p:cNvGraphicFramePr>
          <p:nvPr/>
        </p:nvGraphicFramePr>
        <p:xfrm>
          <a:off x="1349375" y="4114800"/>
          <a:ext cx="806450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78" name="Equation" r:id="rId21" imgW="469800" imgH="419040" progId="">
                  <p:embed/>
                </p:oleObj>
              </mc:Choice>
              <mc:Fallback>
                <p:oleObj name="Equation" r:id="rId21" imgW="469800" imgH="41904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9375" y="4114800"/>
                        <a:ext cx="806450" cy="719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8063" name="Object 15"/>
          <p:cNvGraphicFramePr>
            <a:graphicFrameLocks noChangeAspect="1"/>
          </p:cNvGraphicFramePr>
          <p:nvPr/>
        </p:nvGraphicFramePr>
        <p:xfrm>
          <a:off x="2154238" y="4125913"/>
          <a:ext cx="95885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79" name="Equation" r:id="rId23" imgW="558720" imgH="419040" progId="">
                  <p:embed/>
                </p:oleObj>
              </mc:Choice>
              <mc:Fallback>
                <p:oleObj name="Equation" r:id="rId23" imgW="558720" imgH="41904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4238" y="4125913"/>
                        <a:ext cx="958850" cy="719137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8064" name="Object 16"/>
          <p:cNvGraphicFramePr>
            <a:graphicFrameLocks noChangeAspect="1"/>
          </p:cNvGraphicFramePr>
          <p:nvPr/>
        </p:nvGraphicFramePr>
        <p:xfrm>
          <a:off x="3146425" y="4114800"/>
          <a:ext cx="2720975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80" name="Equation" r:id="rId25" imgW="1587240" imgH="431640" progId="">
                  <p:embed/>
                </p:oleObj>
              </mc:Choice>
              <mc:Fallback>
                <p:oleObj name="Equation" r:id="rId25" imgW="1587240" imgH="43164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6425" y="4114800"/>
                        <a:ext cx="2720975" cy="741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8065" name="Object 17"/>
          <p:cNvGraphicFramePr>
            <a:graphicFrameLocks noChangeAspect="1"/>
          </p:cNvGraphicFramePr>
          <p:nvPr/>
        </p:nvGraphicFramePr>
        <p:xfrm>
          <a:off x="6096000" y="4114800"/>
          <a:ext cx="1328738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81" name="Equation" r:id="rId27" imgW="774360" imgH="419040" progId="">
                  <p:embed/>
                </p:oleObj>
              </mc:Choice>
              <mc:Fallback>
                <p:oleObj name="Equation" r:id="rId27" imgW="774360" imgH="41904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114800"/>
                        <a:ext cx="1328738" cy="71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8066" name="Object 18"/>
          <p:cNvGraphicFramePr>
            <a:graphicFrameLocks noChangeAspect="1"/>
          </p:cNvGraphicFramePr>
          <p:nvPr/>
        </p:nvGraphicFramePr>
        <p:xfrm>
          <a:off x="7815262" y="4114800"/>
          <a:ext cx="1328738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82" name="Equation" r:id="rId29" imgW="774360" imgH="419040" progId="">
                  <p:embed/>
                </p:oleObj>
              </mc:Choice>
              <mc:Fallback>
                <p:oleObj name="Equation" r:id="rId29" imgW="774360" imgH="419040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5262" y="4114800"/>
                        <a:ext cx="1328738" cy="719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8067" name="Object 19"/>
          <p:cNvGraphicFramePr>
            <a:graphicFrameLocks noChangeAspect="1"/>
          </p:cNvGraphicFramePr>
          <p:nvPr/>
        </p:nvGraphicFramePr>
        <p:xfrm>
          <a:off x="6226175" y="5257800"/>
          <a:ext cx="1393825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683" name="Equation" r:id="rId31" imgW="812520" imgH="419040" progId="">
                  <p:embed/>
                </p:oleObj>
              </mc:Choice>
              <mc:Fallback>
                <p:oleObj name="Equation" r:id="rId31" imgW="812520" imgH="419040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6175" y="5257800"/>
                        <a:ext cx="1393825" cy="719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685800" y="1752600"/>
            <a:ext cx="631904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 smtClean="0">
                <a:latin typeface="Comic Sans MS" pitchFamily="66" charset="0"/>
              </a:rPr>
              <a:t>#6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609600" y="3962400"/>
            <a:ext cx="631904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eaLnBrk="1" hangingPunct="1"/>
            <a:r>
              <a:rPr lang="en-US" sz="2400" dirty="0" smtClean="0">
                <a:latin typeface="Comic Sans MS" pitchFamily="66" charset="0"/>
              </a:rPr>
              <a:t>#7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51603" y="2257480"/>
            <a:ext cx="1910613" cy="295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394454" y="4552950"/>
            <a:ext cx="2396746" cy="295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6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6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8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8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58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5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5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omic Sans MS" pitchFamily="66" charset="0"/>
              </a:rPr>
              <a:t>Complete the Square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8800" y="30480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Click for </a:t>
            </a:r>
          </a:p>
          <a:p>
            <a:r>
              <a:rPr lang="en-US" dirty="0" smtClean="0">
                <a:latin typeface="Comic Sans MS" pitchFamily="66" charset="0"/>
              </a:rPr>
              <a:t>Complete the Square Presentation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159745" name="Object 1"/>
          <p:cNvGraphicFramePr>
            <a:graphicFrameLocks noChangeAspect="1"/>
          </p:cNvGraphicFramePr>
          <p:nvPr/>
        </p:nvGraphicFramePr>
        <p:xfrm>
          <a:off x="5638800" y="4267200"/>
          <a:ext cx="3046413" cy="2284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74" name="Presentation" r:id="rId5" imgW="4570544" imgH="3427404" progId="PowerPoint.Show.12">
                  <p:embed/>
                </p:oleObj>
              </mc:Choice>
              <mc:Fallback>
                <p:oleObj name="Presentation" r:id="rId5" imgW="4570544" imgH="3427404" progId="PowerPoint.Show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267200"/>
                        <a:ext cx="3046413" cy="22845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97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1597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745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486400" y="1143000"/>
            <a:ext cx="3276600" cy="14478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Formula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486400" y="1079936"/>
            <a:ext cx="3276600" cy="1509277"/>
            <a:chOff x="5486400" y="1079936"/>
            <a:chExt cx="3276600" cy="1509277"/>
          </a:xfrm>
        </p:grpSpPr>
        <p:graphicFrame>
          <p:nvGraphicFramePr>
            <p:cNvPr id="290817" name="Object 1"/>
            <p:cNvGraphicFramePr>
              <a:graphicFrameLocks noChangeAspect="1"/>
            </p:cNvGraphicFramePr>
            <p:nvPr/>
          </p:nvGraphicFramePr>
          <p:xfrm>
            <a:off x="5486400" y="1447800"/>
            <a:ext cx="3275013" cy="1141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1125" name="Equation" r:id="rId5" imgW="1244520" imgH="444240" progId="Equation.3">
                    <p:embed/>
                  </p:oleObj>
                </mc:Choice>
                <mc:Fallback>
                  <p:oleObj name="Equation" r:id="rId5" imgW="1244520" imgH="444240" progId="Equation.3">
                    <p:embed/>
                    <p:pic>
                      <p:nvPicPr>
                        <p:cNvPr id="0" name="Picture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86400" y="1447800"/>
                          <a:ext cx="3275013" cy="1141413"/>
                        </a:xfrm>
                        <a:prstGeom prst="rect">
                          <a:avLst/>
                        </a:prstGeom>
                        <a:solidFill>
                          <a:srgbClr val="FF0000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bg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5486400" y="1079936"/>
              <a:ext cx="3276600" cy="415498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 smtClean="0">
                  <a:latin typeface="Comic Sans MS" pitchFamily="66" charset="0"/>
                </a:rPr>
                <a:t>The Quadratic Formula</a:t>
              </a:r>
              <a:endParaRPr lang="en-US" sz="2100" dirty="0">
                <a:latin typeface="Comic Sans MS" pitchFamily="66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04800" y="1066800"/>
            <a:ext cx="502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Because the quadratic formula is simply a formula for completing the square…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2209800"/>
            <a:ext cx="502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We can use it to sole ANY quadratic equation.</a:t>
            </a:r>
            <a:endParaRPr lang="en-US" sz="2200" b="1" dirty="0">
              <a:latin typeface="Comic Sans MS" pitchFamily="66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747713" y="3276600"/>
          <a:ext cx="18700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126" name="Equation" r:id="rId7" imgW="787320" imgH="203040" progId="Equation.3">
                  <p:embed/>
                </p:oleObj>
              </mc:Choice>
              <mc:Fallback>
                <p:oleObj name="Equation" r:id="rId7" imgW="78732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713" y="3276600"/>
                        <a:ext cx="1870075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"/>
          <p:cNvGraphicFramePr>
            <a:graphicFrameLocks noChangeAspect="1"/>
          </p:cNvGraphicFramePr>
          <p:nvPr/>
        </p:nvGraphicFramePr>
        <p:xfrm>
          <a:off x="3581400" y="2819400"/>
          <a:ext cx="3695700" cy="1063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127" name="Equation" r:id="rId9" imgW="1549080" imgH="457200" progId="Equation.3">
                  <p:embed/>
                </p:oleObj>
              </mc:Choice>
              <mc:Fallback>
                <p:oleObj name="Equation" r:id="rId9" imgW="1549080" imgH="457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819400"/>
                        <a:ext cx="3695700" cy="10635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254000" y="3810000"/>
          <a:ext cx="23526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128" name="Equation" r:id="rId11" imgW="990360" imgH="203040" progId="Equation.3">
                  <p:embed/>
                </p:oleObj>
              </mc:Choice>
              <mc:Fallback>
                <p:oleObj name="Equation" r:id="rId11" imgW="99036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" y="3810000"/>
                        <a:ext cx="2352675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0821" name="Object 1"/>
          <p:cNvGraphicFramePr>
            <a:graphicFrameLocks noChangeAspect="1"/>
          </p:cNvGraphicFramePr>
          <p:nvPr/>
        </p:nvGraphicFramePr>
        <p:xfrm>
          <a:off x="3581400" y="3962400"/>
          <a:ext cx="1934368" cy="1051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129" name="Equation" r:id="rId13" imgW="774360" imgH="431640" progId="Equation.3">
                  <p:embed/>
                </p:oleObj>
              </mc:Choice>
              <mc:Fallback>
                <p:oleObj name="Equation" r:id="rId13" imgW="774360" imgH="431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962400"/>
                        <a:ext cx="1934368" cy="10515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0822" name="Object 6"/>
          <p:cNvGraphicFramePr>
            <a:graphicFrameLocks noChangeAspect="1"/>
          </p:cNvGraphicFramePr>
          <p:nvPr/>
        </p:nvGraphicFramePr>
        <p:xfrm>
          <a:off x="3581400" y="5181600"/>
          <a:ext cx="2155825" cy="1051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130" name="Equation" r:id="rId15" imgW="863280" imgH="431640" progId="Equation.3">
                  <p:embed/>
                </p:oleObj>
              </mc:Choice>
              <mc:Fallback>
                <p:oleObj name="Equation" r:id="rId15" imgW="863280" imgH="431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5181600"/>
                        <a:ext cx="2155825" cy="10515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0823" name="Object 7"/>
          <p:cNvGraphicFramePr>
            <a:graphicFrameLocks noChangeAspect="1"/>
          </p:cNvGraphicFramePr>
          <p:nvPr/>
        </p:nvGraphicFramePr>
        <p:xfrm>
          <a:off x="6467475" y="5181600"/>
          <a:ext cx="171132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131" name="Equation" r:id="rId17" imgW="685800" imgH="431640" progId="Equation.3">
                  <p:embed/>
                </p:oleObj>
              </mc:Choice>
              <mc:Fallback>
                <p:oleObj name="Equation" r:id="rId17" imgW="685800" imgH="431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7475" y="5181600"/>
                        <a:ext cx="1711325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90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90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90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810000" y="1066800"/>
            <a:ext cx="1447800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486400" y="1143000"/>
            <a:ext cx="3276600" cy="14478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Formula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5486400" y="1079936"/>
            <a:ext cx="3276600" cy="1509277"/>
            <a:chOff x="5486400" y="1079936"/>
            <a:chExt cx="3276600" cy="1509277"/>
          </a:xfrm>
        </p:grpSpPr>
        <p:graphicFrame>
          <p:nvGraphicFramePr>
            <p:cNvPr id="290817" name="Object 1"/>
            <p:cNvGraphicFramePr>
              <a:graphicFrameLocks noChangeAspect="1"/>
            </p:cNvGraphicFramePr>
            <p:nvPr/>
          </p:nvGraphicFramePr>
          <p:xfrm>
            <a:off x="5486400" y="1447800"/>
            <a:ext cx="3275013" cy="1141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6203" name="Equation" r:id="rId5" imgW="1244520" imgH="444240" progId="Equation.3">
                    <p:embed/>
                  </p:oleObj>
                </mc:Choice>
                <mc:Fallback>
                  <p:oleObj name="Equation" r:id="rId5" imgW="1244520" imgH="44424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86400" y="1447800"/>
                          <a:ext cx="3275013" cy="1141413"/>
                        </a:xfrm>
                        <a:prstGeom prst="rect">
                          <a:avLst/>
                        </a:prstGeom>
                        <a:solidFill>
                          <a:srgbClr val="FF0000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bg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5486400" y="1079936"/>
              <a:ext cx="3276600" cy="415498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 smtClean="0">
                  <a:latin typeface="Comic Sans MS" pitchFamily="66" charset="0"/>
                </a:rPr>
                <a:t>The Quadratic Formula</a:t>
              </a:r>
              <a:endParaRPr lang="en-US" sz="2100" dirty="0">
                <a:latin typeface="Comic Sans MS" pitchFamily="66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04800" y="1066800"/>
            <a:ext cx="5029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Even if the solutions are COMPLEX</a:t>
            </a:r>
            <a:endParaRPr lang="en-US" sz="2200" b="1" dirty="0">
              <a:latin typeface="Comic Sans MS" pitchFamily="66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231775" y="3048000"/>
          <a:ext cx="244316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04" name="Equation" r:id="rId7" imgW="1028520" imgH="203040" progId="Equation.3">
                  <p:embed/>
                </p:oleObj>
              </mc:Choice>
              <mc:Fallback>
                <p:oleObj name="Equation" r:id="rId7" imgW="102852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775" y="3048000"/>
                        <a:ext cx="2443163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"/>
          <p:cNvGraphicFramePr>
            <a:graphicFrameLocks noChangeAspect="1"/>
          </p:cNvGraphicFramePr>
          <p:nvPr/>
        </p:nvGraphicFramePr>
        <p:xfrm>
          <a:off x="3376612" y="2819400"/>
          <a:ext cx="3938588" cy="1063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05" name="Equation" r:id="rId9" imgW="1650960" imgH="457200" progId="Equation.3">
                  <p:embed/>
                </p:oleObj>
              </mc:Choice>
              <mc:Fallback>
                <p:oleObj name="Equation" r:id="rId9" imgW="1650960" imgH="457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6612" y="2819400"/>
                        <a:ext cx="3938588" cy="1063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0821" name="Object 1"/>
          <p:cNvGraphicFramePr>
            <a:graphicFrameLocks noChangeAspect="1"/>
          </p:cNvGraphicFramePr>
          <p:nvPr/>
        </p:nvGraphicFramePr>
        <p:xfrm>
          <a:off x="3390900" y="3962400"/>
          <a:ext cx="231457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06" name="Equation" r:id="rId11" imgW="927000" imgH="431640" progId="Equation.3">
                  <p:embed/>
                </p:oleObj>
              </mc:Choice>
              <mc:Fallback>
                <p:oleObj name="Equation" r:id="rId11" imgW="927000" imgH="431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0900" y="3962400"/>
                        <a:ext cx="2314575" cy="105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0822" name="Object 6"/>
          <p:cNvGraphicFramePr>
            <a:graphicFrameLocks noChangeAspect="1"/>
          </p:cNvGraphicFramePr>
          <p:nvPr/>
        </p:nvGraphicFramePr>
        <p:xfrm>
          <a:off x="3429000" y="5227638"/>
          <a:ext cx="1870075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07" name="Equation" r:id="rId13" imgW="749160" imgH="393480" progId="Equation.3">
                  <p:embed/>
                </p:oleObj>
              </mc:Choice>
              <mc:Fallback>
                <p:oleObj name="Equation" r:id="rId13" imgW="74916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5227638"/>
                        <a:ext cx="1870075" cy="958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0823" name="Object 7"/>
          <p:cNvGraphicFramePr>
            <a:graphicFrameLocks noChangeAspect="1"/>
          </p:cNvGraphicFramePr>
          <p:nvPr/>
        </p:nvGraphicFramePr>
        <p:xfrm>
          <a:off x="6831013" y="5489575"/>
          <a:ext cx="98266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08" name="Equation" r:id="rId15" imgW="393480" imgH="177480" progId="Equation.3">
                  <p:embed/>
                </p:oleObj>
              </mc:Choice>
              <mc:Fallback>
                <p:oleObj name="Equation" r:id="rId15" imgW="393480" imgH="177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1013" y="5489575"/>
                        <a:ext cx="982662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0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0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0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Formula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838200"/>
            <a:ext cx="7467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The graph tells us the types of solutions:</a:t>
            </a:r>
            <a:endParaRPr lang="en-US" sz="2200" b="1" dirty="0">
              <a:latin typeface="Comic Sans MS" pitchFamily="66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304800" y="1600200"/>
          <a:ext cx="2352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63" name="Equation" r:id="rId5" imgW="990360" imgH="228600" progId="Equation.3">
                  <p:embed/>
                </p:oleObj>
              </mc:Choice>
              <mc:Fallback>
                <p:oleObj name="Equation" r:id="rId5" imgW="99036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600200"/>
                        <a:ext cx="2352675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 rot="20926027">
            <a:off x="381000" y="1327040"/>
            <a:ext cx="4572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Comic Sans MS" pitchFamily="66" charset="0"/>
              </a:rPr>
              <a:t>#1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20926027">
            <a:off x="3378398" y="1336983"/>
            <a:ext cx="4572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Comic Sans MS" pitchFamily="66" charset="0"/>
              </a:rPr>
              <a:t>#2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20926027">
            <a:off x="6350197" y="1336983"/>
            <a:ext cx="4572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Comic Sans MS" pitchFamily="66" charset="0"/>
              </a:rPr>
              <a:t>#3</a:t>
            </a:r>
            <a:endParaRPr lang="en-US" sz="1400" b="1" dirty="0">
              <a:latin typeface="Comic Sans MS" pitchFamily="66" charset="0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3429000" y="1600200"/>
          <a:ext cx="2352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64" name="Equation" r:id="rId7" imgW="990360" imgH="228600" progId="Equation.3">
                  <p:embed/>
                </p:oleObj>
              </mc:Choice>
              <mc:Fallback>
                <p:oleObj name="Equation" r:id="rId7" imgW="99036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1600200"/>
                        <a:ext cx="2352675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6386513" y="1600200"/>
          <a:ext cx="238283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65" name="Equation" r:id="rId9" imgW="1002960" imgH="228600" progId="Equation.3">
                  <p:embed/>
                </p:oleObj>
              </mc:Choice>
              <mc:Fallback>
                <p:oleObj name="Equation" r:id="rId9" imgW="100296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6513" y="1600200"/>
                        <a:ext cx="2382837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70" name="Object 10"/>
          <p:cNvGraphicFramePr>
            <a:graphicFrameLocks noChangeAspect="1"/>
          </p:cNvGraphicFramePr>
          <p:nvPr/>
        </p:nvGraphicFramePr>
        <p:xfrm>
          <a:off x="304801" y="2032000"/>
          <a:ext cx="2362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66" name="Equation" r:id="rId11" imgW="1079280" imgH="203040" progId="Equation.3">
                  <p:embed/>
                </p:oleObj>
              </mc:Choice>
              <mc:Fallback>
                <p:oleObj name="Equation" r:id="rId11" imgW="107928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1" y="2032000"/>
                        <a:ext cx="23622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0"/>
          <p:cNvGraphicFramePr>
            <a:graphicFrameLocks noChangeAspect="1"/>
          </p:cNvGraphicFramePr>
          <p:nvPr/>
        </p:nvGraphicFramePr>
        <p:xfrm>
          <a:off x="3352800" y="2032000"/>
          <a:ext cx="2362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67" name="Equation" r:id="rId13" imgW="1079280" imgH="203040" progId="Equation.3">
                  <p:embed/>
                </p:oleObj>
              </mc:Choice>
              <mc:Fallback>
                <p:oleObj name="Equation" r:id="rId13" imgW="107928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2032000"/>
                        <a:ext cx="23622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0"/>
          <p:cNvGraphicFramePr>
            <a:graphicFrameLocks noChangeAspect="1"/>
          </p:cNvGraphicFramePr>
          <p:nvPr/>
        </p:nvGraphicFramePr>
        <p:xfrm>
          <a:off x="222250" y="2514600"/>
          <a:ext cx="2273300" cy="413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68" name="Equation" r:id="rId15" imgW="1155600" imgH="203040" progId="Equation.3">
                  <p:embed/>
                </p:oleObj>
              </mc:Choice>
              <mc:Fallback>
                <p:oleObj name="Equation" r:id="rId15" imgW="1155600" imgH="203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50" y="2514600"/>
                        <a:ext cx="2273300" cy="4133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0"/>
          <p:cNvGraphicFramePr>
            <a:graphicFrameLocks noChangeAspect="1"/>
          </p:cNvGraphicFramePr>
          <p:nvPr/>
        </p:nvGraphicFramePr>
        <p:xfrm>
          <a:off x="3263900" y="2514600"/>
          <a:ext cx="2297559" cy="413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69" name="Equation" r:id="rId17" imgW="1168200" imgH="203040" progId="Equation.3">
                  <p:embed/>
                </p:oleObj>
              </mc:Choice>
              <mc:Fallback>
                <p:oleObj name="Equation" r:id="rId17" imgW="116820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3900" y="2514600"/>
                        <a:ext cx="2297559" cy="4133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0"/>
          <p:cNvGraphicFramePr>
            <a:graphicFrameLocks noChangeAspect="1"/>
          </p:cNvGraphicFramePr>
          <p:nvPr/>
        </p:nvGraphicFramePr>
        <p:xfrm>
          <a:off x="6400800" y="2514600"/>
          <a:ext cx="2273300" cy="413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70" name="Equation" r:id="rId19" imgW="1155600" imgH="203040" progId="Equation.3">
                  <p:embed/>
                </p:oleObj>
              </mc:Choice>
              <mc:Fallback>
                <p:oleObj name="Equation" r:id="rId19" imgW="1155600" imgH="20304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2514600"/>
                        <a:ext cx="2273300" cy="4133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0"/>
          <p:cNvGraphicFramePr>
            <a:graphicFrameLocks noChangeAspect="1"/>
          </p:cNvGraphicFramePr>
          <p:nvPr/>
        </p:nvGraphicFramePr>
        <p:xfrm>
          <a:off x="6497638" y="2108200"/>
          <a:ext cx="20558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71" name="Equation" r:id="rId21" imgW="939600" imgH="203040" progId="Equation.3">
                  <p:embed/>
                </p:oleObj>
              </mc:Choice>
              <mc:Fallback>
                <p:oleObj name="Equation" r:id="rId21" imgW="939600" imgH="20304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7638" y="2108200"/>
                        <a:ext cx="2055812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6980" name="Picture 20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8305" y="3124200"/>
            <a:ext cx="2903495" cy="2819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6981" name="Picture 21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124200" y="3124200"/>
            <a:ext cx="2903495" cy="2819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6982" name="Picture 22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172200" y="3124200"/>
            <a:ext cx="2903495" cy="2819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969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969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2969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Formula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2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762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Give the number and type of solutions based on the graph shown:</a:t>
            </a:r>
            <a:endParaRPr lang="en-US" sz="2000" b="1" dirty="0">
              <a:latin typeface="Comic Sans MS" pitchFamily="66" charset="0"/>
            </a:endParaRPr>
          </a:p>
        </p:txBody>
      </p:sp>
      <p:pic>
        <p:nvPicPr>
          <p:cNvPr id="32972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0861" y="1619403"/>
            <a:ext cx="2458899" cy="226679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2973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619403"/>
            <a:ext cx="2458899" cy="226679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2973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0861" y="4362603"/>
            <a:ext cx="2458899" cy="226679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2973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4362603"/>
            <a:ext cx="2458899" cy="226679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2973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6600" y="1645869"/>
            <a:ext cx="2510861" cy="224033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29734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6601" y="4343400"/>
            <a:ext cx="2514600" cy="224033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 rot="20926027">
            <a:off x="25598" y="1489382"/>
            <a:ext cx="4572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Comic Sans MS" pitchFamily="66" charset="0"/>
              </a:rPr>
              <a:t>#4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0926027">
            <a:off x="3073598" y="1565584"/>
            <a:ext cx="4572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Comic Sans MS" pitchFamily="66" charset="0"/>
              </a:rPr>
              <a:t>#5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0926027">
            <a:off x="6197797" y="1565582"/>
            <a:ext cx="4572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Comic Sans MS" pitchFamily="66" charset="0"/>
              </a:rPr>
              <a:t>#6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926027">
            <a:off x="25597" y="4156383"/>
            <a:ext cx="4572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Comic Sans MS" pitchFamily="66" charset="0"/>
              </a:rPr>
              <a:t>#7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20926027">
            <a:off x="3073598" y="4156384"/>
            <a:ext cx="4572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Comic Sans MS" pitchFamily="66" charset="0"/>
              </a:rPr>
              <a:t>#8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20926027">
            <a:off x="6121598" y="4232582"/>
            <a:ext cx="4572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Comic Sans MS" pitchFamily="66" charset="0"/>
              </a:rPr>
              <a:t>#9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3400" y="1219200"/>
            <a:ext cx="2042547" cy="369332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</a:rPr>
              <a:t> 1 REAL solution</a:t>
            </a:r>
            <a:endParaRPr lang="en-US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57600" y="4038600"/>
            <a:ext cx="2042547" cy="369332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</a:rPr>
              <a:t> 1 REAL solution</a:t>
            </a:r>
            <a:endParaRPr lang="en-US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76600" y="1230868"/>
            <a:ext cx="2560317" cy="369332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</a:rPr>
              <a:t>2 COMPLEX solutions</a:t>
            </a:r>
            <a:endParaRPr lang="en-US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3200" y="1219200"/>
            <a:ext cx="2055371" cy="369332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</a:rPr>
              <a:t>2 REAL solutions</a:t>
            </a:r>
            <a:endParaRPr lang="en-US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" y="4038600"/>
            <a:ext cx="2560317" cy="369332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</a:rPr>
              <a:t>2 COMPLEX solutions</a:t>
            </a:r>
            <a:endParaRPr lang="en-US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29400" y="4038600"/>
            <a:ext cx="2055371" cy="369332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Comic Sans MS" pitchFamily="66" charset="0"/>
              </a:rPr>
              <a:t>2 REAL solutions</a:t>
            </a:r>
            <a:endParaRPr lang="en-US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7576458" y="3704772"/>
            <a:ext cx="304800" cy="27577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469296" y="3770244"/>
            <a:ext cx="228600" cy="22860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295400" y="3762828"/>
            <a:ext cx="4572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Formula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838201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latin typeface="Comic Sans MS" pitchFamily="66" charset="0"/>
              </a:rPr>
              <a:t>Determine the number and type of solutions without graphing:</a:t>
            </a:r>
          </a:p>
        </p:txBody>
      </p:sp>
      <p:graphicFrame>
        <p:nvGraphicFramePr>
          <p:cNvPr id="334850" name="Object 3"/>
          <p:cNvGraphicFramePr>
            <a:graphicFrameLocks noChangeAspect="1"/>
          </p:cNvGraphicFramePr>
          <p:nvPr/>
        </p:nvGraphicFramePr>
        <p:xfrm>
          <a:off x="228600" y="1600200"/>
          <a:ext cx="2352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46" name="Equation" r:id="rId5" imgW="990360" imgH="228600" progId="Equation.3">
                  <p:embed/>
                </p:oleObj>
              </mc:Choice>
              <mc:Fallback>
                <p:oleObj name="Equation" r:id="rId5" imgW="99036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600200"/>
                        <a:ext cx="2352675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4851" name="Object 1"/>
          <p:cNvGraphicFramePr>
            <a:graphicFrameLocks noChangeAspect="1"/>
          </p:cNvGraphicFramePr>
          <p:nvPr/>
        </p:nvGraphicFramePr>
        <p:xfrm>
          <a:off x="228600" y="2514600"/>
          <a:ext cx="2727325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47" name="Equation" r:id="rId7" imgW="1498320" imgH="457200" progId="Equation.3">
                  <p:embed/>
                </p:oleObj>
              </mc:Choice>
              <mc:Fallback>
                <p:oleObj name="Equation" r:id="rId7" imgW="1498320" imgH="457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514600"/>
                        <a:ext cx="2727325" cy="811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4852" name="Object 1"/>
          <p:cNvGraphicFramePr>
            <a:graphicFrameLocks noChangeAspect="1"/>
          </p:cNvGraphicFramePr>
          <p:nvPr/>
        </p:nvGraphicFramePr>
        <p:xfrm>
          <a:off x="228600" y="3657600"/>
          <a:ext cx="1595438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48" name="Equation" r:id="rId9" imgW="876240" imgH="431640" progId="Equation.3">
                  <p:embed/>
                </p:oleObj>
              </mc:Choice>
              <mc:Fallback>
                <p:oleObj name="Equation" r:id="rId9" imgW="876240" imgH="431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657600"/>
                        <a:ext cx="1595438" cy="76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4853" name="Object 3"/>
          <p:cNvGraphicFramePr>
            <a:graphicFrameLocks noChangeAspect="1"/>
          </p:cNvGraphicFramePr>
          <p:nvPr/>
        </p:nvGraphicFramePr>
        <p:xfrm>
          <a:off x="3382962" y="1600200"/>
          <a:ext cx="2352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49" name="Equation" r:id="rId11" imgW="990360" imgH="228600" progId="Equation.3">
                  <p:embed/>
                </p:oleObj>
              </mc:Choice>
              <mc:Fallback>
                <p:oleObj name="Equation" r:id="rId11" imgW="99036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2962" y="1600200"/>
                        <a:ext cx="2352675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4854" name="Object 1"/>
          <p:cNvGraphicFramePr>
            <a:graphicFrameLocks noChangeAspect="1"/>
          </p:cNvGraphicFramePr>
          <p:nvPr/>
        </p:nvGraphicFramePr>
        <p:xfrm>
          <a:off x="3352800" y="2514600"/>
          <a:ext cx="2635250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50" name="Equation" r:id="rId13" imgW="1447560" imgH="457200" progId="Equation.3">
                  <p:embed/>
                </p:oleObj>
              </mc:Choice>
              <mc:Fallback>
                <p:oleObj name="Equation" r:id="rId13" imgW="1447560" imgH="4572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2514600"/>
                        <a:ext cx="2635250" cy="811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4855" name="Object 7"/>
          <p:cNvGraphicFramePr>
            <a:graphicFrameLocks noChangeAspect="1"/>
          </p:cNvGraphicFramePr>
          <p:nvPr/>
        </p:nvGraphicFramePr>
        <p:xfrm>
          <a:off x="3455987" y="3657600"/>
          <a:ext cx="129540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51" name="Equation" r:id="rId15" imgW="711000" imgH="431640" progId="Equation.3">
                  <p:embed/>
                </p:oleObj>
              </mc:Choice>
              <mc:Fallback>
                <p:oleObj name="Equation" r:id="rId15" imgW="711000" imgH="431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5987" y="3657600"/>
                        <a:ext cx="1295400" cy="76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/>
          <p:cNvGraphicFramePr>
            <a:graphicFrameLocks noChangeAspect="1"/>
          </p:cNvGraphicFramePr>
          <p:nvPr/>
        </p:nvGraphicFramePr>
        <p:xfrm>
          <a:off x="6613525" y="1524000"/>
          <a:ext cx="22018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52" name="Equation" r:id="rId17" imgW="927000" imgH="228600" progId="Equation.3">
                  <p:embed/>
                </p:oleObj>
              </mc:Choice>
              <mc:Fallback>
                <p:oleObj name="Equation" r:id="rId17" imgW="927000" imgH="228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3525" y="1524000"/>
                        <a:ext cx="22018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"/>
          <p:cNvGraphicFramePr>
            <a:graphicFrameLocks noChangeAspect="1"/>
          </p:cNvGraphicFramePr>
          <p:nvPr/>
        </p:nvGraphicFramePr>
        <p:xfrm>
          <a:off x="6519863" y="2438400"/>
          <a:ext cx="2611437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53" name="Equation" r:id="rId19" imgW="1434960" imgH="457200" progId="Equation.3">
                  <p:embed/>
                </p:oleObj>
              </mc:Choice>
              <mc:Fallback>
                <p:oleObj name="Equation" r:id="rId19" imgW="1434960" imgH="4572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9863" y="2438400"/>
                        <a:ext cx="2611437" cy="811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6565900" y="3581400"/>
          <a:ext cx="1387475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54" name="Equation" r:id="rId21" imgW="761760" imgH="431640" progId="Equation.3">
                  <p:embed/>
                </p:oleObj>
              </mc:Choice>
              <mc:Fallback>
                <p:oleObj name="Equation" r:id="rId21" imgW="761760" imgH="4316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5900" y="3581400"/>
                        <a:ext cx="1387475" cy="76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0" y="45720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mic Sans MS" pitchFamily="66" charset="0"/>
              </a:rPr>
              <a:t>We can stop here, because we can already tell the solutions are going to be…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3000" y="5715000"/>
            <a:ext cx="1371600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mic Sans MS" pitchFamily="66" charset="0"/>
              </a:rPr>
              <a:t>COMPLEX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0" y="4724400"/>
            <a:ext cx="1066800" cy="369332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omic Sans MS" pitchFamily="66" charset="0"/>
              </a:rPr>
              <a:t>1 REAL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58000" y="4724400"/>
            <a:ext cx="1066800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omic Sans MS" pitchFamily="66" charset="0"/>
              </a:rPr>
              <a:t>2 REAL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4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34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" animBg="1"/>
      <p:bldP spid="17" grpId="1" animBg="1"/>
      <p:bldP spid="14" grpId="0" animBg="1"/>
      <p:bldP spid="15" grpId="0"/>
      <p:bldP spid="16" grpId="0" animBg="1"/>
      <p:bldP spid="19" grpId="1" animBg="1"/>
      <p:bldP spid="22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133600" y="1828800"/>
            <a:ext cx="1447800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Formula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838200"/>
            <a:ext cx="8686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The DISCRIMINANT</a:t>
            </a:r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381000" y="1676400"/>
          <a:ext cx="3275013" cy="1141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9" name="Equation" r:id="rId5" imgW="1244520" imgH="444240" progId="Equation.3">
                  <p:embed/>
                </p:oleObj>
              </mc:Choice>
              <mc:Fallback>
                <p:oleObj name="Equation" r:id="rId5" imgW="1244520" imgH="4442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676400"/>
                        <a:ext cx="3275013" cy="1141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ight Arrow 10"/>
          <p:cNvSpPr/>
          <p:nvPr/>
        </p:nvSpPr>
        <p:spPr>
          <a:xfrm>
            <a:off x="3657600" y="1905000"/>
            <a:ext cx="914400" cy="228600"/>
          </a:xfrm>
          <a:prstGeom prst="rightArrow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"/>
          <p:cNvGraphicFramePr>
            <a:graphicFrameLocks noChangeAspect="1"/>
          </p:cNvGraphicFramePr>
          <p:nvPr/>
        </p:nvGraphicFramePr>
        <p:xfrm>
          <a:off x="4800600" y="1752600"/>
          <a:ext cx="1436687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0" name="Equation" r:id="rId7" imgW="545760" imgH="203040" progId="Equation.3">
                  <p:embed/>
                </p:oleObj>
              </mc:Choice>
              <mc:Fallback>
                <p:oleObj name="Equation" r:id="rId7" imgW="54576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752600"/>
                        <a:ext cx="1436687" cy="522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ounded Rectangle 13"/>
          <p:cNvSpPr/>
          <p:nvPr/>
        </p:nvSpPr>
        <p:spPr>
          <a:xfrm>
            <a:off x="1295400" y="3505200"/>
            <a:ext cx="3733800" cy="2667000"/>
          </a:xfrm>
          <a:prstGeom prst="roundRect">
            <a:avLst/>
          </a:prstGeom>
          <a:solidFill>
            <a:schemeClr val="tx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447800" y="3886200"/>
            <a:ext cx="7086600" cy="2286000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600200" y="3505200"/>
            <a:ext cx="31486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The DISCRIMINANT</a:t>
            </a:r>
            <a:endParaRPr lang="en-US" sz="2200" b="1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00200" y="40386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If the </a:t>
            </a:r>
            <a:r>
              <a:rPr lang="en-US" dirty="0" err="1" smtClean="0">
                <a:solidFill>
                  <a:schemeClr val="bg1"/>
                </a:solidFill>
                <a:latin typeface="Comic Sans MS" pitchFamily="66" charset="0"/>
              </a:rPr>
              <a:t>discriminant</a:t>
            </a: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 is…</a:t>
            </a:r>
            <a:endParaRPr 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38400" y="4419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POSITIVE…</a:t>
            </a:r>
            <a:endParaRPr 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38400" y="49530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FF00"/>
                </a:solidFill>
                <a:latin typeface="Comic Sans MS" pitchFamily="66" charset="0"/>
              </a:rPr>
              <a:t>ZERO…</a:t>
            </a:r>
            <a:endParaRPr lang="en-US" dirty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438400" y="5562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omic Sans MS" pitchFamily="66" charset="0"/>
              </a:rPr>
              <a:t>NEGATIVE…</a:t>
            </a:r>
            <a:endParaRPr lang="en-US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86200" y="44196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There are </a:t>
            </a:r>
            <a:r>
              <a:rPr lang="en-US" u="sng" dirty="0" smtClean="0">
                <a:solidFill>
                  <a:srgbClr val="FF0000"/>
                </a:solidFill>
                <a:latin typeface="Comic Sans MS" pitchFamily="66" charset="0"/>
              </a:rPr>
              <a:t>2 REAL </a:t>
            </a:r>
            <a:r>
              <a:rPr lang="en-US" dirty="0" smtClean="0">
                <a:solidFill>
                  <a:srgbClr val="FF0000"/>
                </a:solidFill>
                <a:latin typeface="Comic Sans MS" pitchFamily="66" charset="0"/>
              </a:rPr>
              <a:t>solutions</a:t>
            </a:r>
            <a:endParaRPr lang="en-US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29000" y="4964668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  <a:latin typeface="Comic Sans MS" pitchFamily="66" charset="0"/>
              </a:rPr>
              <a:t>There is </a:t>
            </a:r>
            <a:r>
              <a:rPr lang="en-US" u="sng" dirty="0" smtClean="0">
                <a:solidFill>
                  <a:srgbClr val="00FF00"/>
                </a:solidFill>
                <a:latin typeface="Comic Sans MS" pitchFamily="66" charset="0"/>
              </a:rPr>
              <a:t>1 REAL </a:t>
            </a:r>
            <a:r>
              <a:rPr lang="en-US" dirty="0" smtClean="0">
                <a:solidFill>
                  <a:srgbClr val="00FF00"/>
                </a:solidFill>
                <a:latin typeface="Comic Sans MS" pitchFamily="66" charset="0"/>
              </a:rPr>
              <a:t>solution</a:t>
            </a:r>
            <a:endParaRPr lang="en-US" dirty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38600" y="5574268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omic Sans MS" pitchFamily="66" charset="0"/>
              </a:rPr>
              <a:t>There are </a:t>
            </a:r>
            <a:r>
              <a:rPr lang="en-US" u="sng" dirty="0" smtClean="0">
                <a:solidFill>
                  <a:srgbClr val="FFFF00"/>
                </a:solidFill>
                <a:latin typeface="Comic Sans MS" pitchFamily="66" charset="0"/>
              </a:rPr>
              <a:t>2 COMPLEX </a:t>
            </a:r>
            <a:r>
              <a:rPr lang="en-US" dirty="0" smtClean="0">
                <a:solidFill>
                  <a:srgbClr val="FFFF00"/>
                </a:solidFill>
                <a:latin typeface="Comic Sans MS" pitchFamily="66" charset="0"/>
              </a:rPr>
              <a:t>solutions</a:t>
            </a:r>
            <a:endParaRPr lang="en-US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  <p:bldP spid="16" grpId="0"/>
      <p:bldP spid="1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bg2">
                    <a:lumMod val="90000"/>
                  </a:schemeClr>
                </a:solidFill>
                <a:latin typeface="Comic Sans MS" pitchFamily="66" charset="0"/>
              </a:rPr>
              <a:t>Quadratic Formula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2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762000"/>
            <a:ext cx="7467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Describe the </a:t>
            </a:r>
            <a:r>
              <a:rPr lang="en-US" sz="2200" b="1" dirty="0" err="1" smtClean="0">
                <a:latin typeface="Comic Sans MS" pitchFamily="66" charset="0"/>
              </a:rPr>
              <a:t>discriminant</a:t>
            </a:r>
            <a:r>
              <a:rPr lang="en-US" sz="2200" b="1" dirty="0" smtClean="0">
                <a:latin typeface="Comic Sans MS" pitchFamily="66" charset="0"/>
              </a:rPr>
              <a:t> based on the graph:</a:t>
            </a:r>
          </a:p>
        </p:txBody>
      </p:sp>
      <p:pic>
        <p:nvPicPr>
          <p:cNvPr id="32665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1371600"/>
            <a:ext cx="2412997" cy="228599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665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1371600"/>
            <a:ext cx="2412997" cy="228599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665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4114800"/>
            <a:ext cx="2412997" cy="228599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666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0800" y="4114800"/>
            <a:ext cx="2412997" cy="228599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6661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0203" y="1371602"/>
            <a:ext cx="2412997" cy="228599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6662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6600" y="4114800"/>
            <a:ext cx="2412997" cy="228599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57200" y="1447800"/>
            <a:ext cx="12954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Comic Sans MS" pitchFamily="66" charset="0"/>
              </a:rPr>
              <a:t>D:  negative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2800" y="1447801"/>
            <a:ext cx="9906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Comic Sans MS" pitchFamily="66" charset="0"/>
              </a:rPr>
              <a:t>D:  zero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77000" y="1447801"/>
            <a:ext cx="12192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Comic Sans MS" pitchFamily="66" charset="0"/>
              </a:rPr>
              <a:t>D: positive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4191000"/>
            <a:ext cx="12954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Comic Sans MS" pitchFamily="66" charset="0"/>
              </a:rPr>
              <a:t>D:  positive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2800" y="4191000"/>
            <a:ext cx="12954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Comic Sans MS" pitchFamily="66" charset="0"/>
              </a:rPr>
              <a:t>D:  negative</a:t>
            </a:r>
            <a:endParaRPr lang="en-US" sz="1400" b="1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77000" y="4191001"/>
            <a:ext cx="990600" cy="30777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Comic Sans MS" pitchFamily="66" charset="0"/>
              </a:rPr>
              <a:t>D:  zero</a:t>
            </a:r>
            <a:endParaRPr lang="en-US" sz="1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Graphing Quadratics</a:t>
            </a:r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accent1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2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875" y="938213"/>
            <a:ext cx="7705870" cy="523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3553260" y="5562600"/>
            <a:ext cx="3533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If “a” is positive it opens up</a:t>
            </a:r>
          </a:p>
          <a:p>
            <a:r>
              <a:rPr lang="en-US" dirty="0" smtClean="0">
                <a:latin typeface="Comic Sans MS" pitchFamily="66" charset="0"/>
              </a:rPr>
              <a:t>If “a” is negative it opens down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974478"/>
              </p:ext>
            </p:extLst>
          </p:nvPr>
        </p:nvGraphicFramePr>
        <p:xfrm>
          <a:off x="0" y="-1"/>
          <a:ext cx="9144000" cy="10231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66" name="Document" r:id="rId3" imgW="8155454" imgH="9124884" progId="Word.Document.12">
                  <p:embed/>
                </p:oleObj>
              </mc:Choice>
              <mc:Fallback>
                <p:oleObj name="Document" r:id="rId3" imgW="8155454" imgH="912488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"/>
                        <a:ext cx="9144000" cy="1023104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22" name="Object 2"/>
          <p:cNvGraphicFramePr>
            <a:graphicFrameLocks noChangeAspect="1"/>
          </p:cNvGraphicFramePr>
          <p:nvPr/>
        </p:nvGraphicFramePr>
        <p:xfrm>
          <a:off x="0" y="-3962400"/>
          <a:ext cx="9144000" cy="10231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90" name="Document" r:id="rId3" imgW="8155454" imgH="9124884" progId="Word.Document.12">
                  <p:embed/>
                </p:oleObj>
              </mc:Choice>
              <mc:Fallback>
                <p:oleObj name="Document" r:id="rId3" imgW="8155454" imgH="912488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3962400"/>
                        <a:ext cx="9144000" cy="1023104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sz="1600" b="1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Quadratic Inequalities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2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omic Sans MS" pitchFamily="66" charset="0"/>
              </a:rPr>
              <a:t>Modeling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2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866" name="Picture 2" descr="C:\Documents and Settings\TBolan\Desktop\FILES\Pics\Background\567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bg1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tx1"/>
                </a:solidFill>
                <a:latin typeface="Comic Sans MS" pitchFamily="66" charset="0"/>
              </a:rPr>
              <a:t>Quadratic Functions</a:t>
            </a:r>
            <a:r>
              <a:rPr lang="en-US" sz="3000" b="1" dirty="0" smtClean="0">
                <a:solidFill>
                  <a:schemeClr val="tx1"/>
                </a:solidFill>
                <a:latin typeface="Matisse ITC" pitchFamily="82" charset="0"/>
              </a:rPr>
              <a:t>		</a:t>
            </a:r>
            <a:r>
              <a:rPr lang="en-US" sz="3000" b="1" dirty="0" smtClean="0">
                <a:solidFill>
                  <a:schemeClr val="tx1"/>
                </a:solidFill>
                <a:latin typeface="Comic Sans MS" pitchFamily="66" charset="0"/>
              </a:rPr>
              <a:t>Appendix</a:t>
            </a:r>
            <a:endParaRPr lang="en-US" sz="3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7854" y="914400"/>
            <a:ext cx="362952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  <a:hlinkClick r:id="" action="ppaction://noaction"/>
              </a:rPr>
              <a:t>OPENERS</a:t>
            </a:r>
            <a:endParaRPr lang="en-US" sz="3000" b="1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  <a:hlinkClick r:id="" action="ppaction://noaction"/>
              </a:rPr>
              <a:t>ASSIGNMENTS</a:t>
            </a:r>
            <a:endParaRPr lang="en-US" sz="3000" b="1" dirty="0" smtClean="0">
              <a:solidFill>
                <a:schemeClr val="bg1"/>
              </a:solidFill>
              <a:latin typeface="Bradley Hand ITC" pitchFamily="66" charset="0"/>
            </a:endParaRPr>
          </a:p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  <a:hlinkClick r:id="" action="ppaction://noaction"/>
              </a:rPr>
              <a:t>EXTRA PROBLEMS</a:t>
            </a:r>
            <a:endParaRPr lang="en-US" sz="3000" b="1" dirty="0" smtClean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2" descr="C:\Documents and Settings\TBolan\Desktop\FILES\My Pictures\notebo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04800"/>
            <a:ext cx="8915400" cy="1161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52600" y="1408113"/>
            <a:ext cx="5778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p. 253         Graphing Quadratic Equations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68375" y="2281238"/>
            <a:ext cx="642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#21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52600" y="2286000"/>
            <a:ext cx="6035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Graph, label the vertex and axis of symmetry.</a:t>
            </a:r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1828800" y="2906713"/>
          <a:ext cx="20923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6" name="Equation" r:id="rId4" imgW="1307880" imgH="253800" progId="">
                  <p:embed/>
                </p:oleObj>
              </mc:Choice>
              <mc:Fallback>
                <p:oleObj name="Equation" r:id="rId4" imgW="1307880" imgH="2538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906713"/>
                        <a:ext cx="2092325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191000" y="2971800"/>
            <a:ext cx="2971800" cy="2590800"/>
            <a:chOff x="4191001" y="2971800"/>
            <a:chExt cx="2971800" cy="25908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4495801" y="4267200"/>
              <a:ext cx="25908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191001" y="4267200"/>
              <a:ext cx="29718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87563" y="3429000"/>
            <a:ext cx="1050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Vertex:</a:t>
            </a:r>
          </a:p>
        </p:txBody>
      </p:sp>
      <p:graphicFrame>
        <p:nvGraphicFramePr>
          <p:cNvPr id="16" name="Object 3"/>
          <p:cNvGraphicFramePr>
            <a:graphicFrameLocks noChangeAspect="1"/>
          </p:cNvGraphicFramePr>
          <p:nvPr/>
        </p:nvGraphicFramePr>
        <p:xfrm>
          <a:off x="2082800" y="3776663"/>
          <a:ext cx="690563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7" name="Equation" r:id="rId6" imgW="431640" imgH="419040" progId="">
                  <p:embed/>
                </p:oleObj>
              </mc:Choice>
              <mc:Fallback>
                <p:oleObj name="Equation" r:id="rId6" imgW="431640" imgH="4190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2800" y="3776663"/>
                        <a:ext cx="690563" cy="66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3"/>
          <p:cNvGraphicFramePr>
            <a:graphicFrameLocks noChangeAspect="1"/>
          </p:cNvGraphicFramePr>
          <p:nvPr/>
        </p:nvGraphicFramePr>
        <p:xfrm>
          <a:off x="3124200" y="3965575"/>
          <a:ext cx="4064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8" name="Equation" r:id="rId8" imgW="253800" imgH="177480" progId="">
                  <p:embed/>
                </p:oleObj>
              </mc:Choice>
              <mc:Fallback>
                <p:oleObj name="Equation" r:id="rId8" imgW="253800" imgH="177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965575"/>
                        <a:ext cx="406400" cy="28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3"/>
          <p:cNvGraphicFramePr>
            <a:graphicFrameLocks noChangeAspect="1"/>
          </p:cNvGraphicFramePr>
          <p:nvPr/>
        </p:nvGraphicFramePr>
        <p:xfrm>
          <a:off x="1676400" y="4648200"/>
          <a:ext cx="233521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9" name="Equation" r:id="rId10" imgW="1460160" imgH="253800" progId="">
                  <p:embed/>
                </p:oleObj>
              </mc:Choice>
              <mc:Fallback>
                <p:oleObj name="Equation" r:id="rId10" imgW="1460160" imgH="2538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648200"/>
                        <a:ext cx="2335213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3"/>
          <p:cNvGraphicFramePr>
            <a:graphicFrameLocks noChangeAspect="1"/>
          </p:cNvGraphicFramePr>
          <p:nvPr/>
        </p:nvGraphicFramePr>
        <p:xfrm>
          <a:off x="2538413" y="5287963"/>
          <a:ext cx="6096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0" name="Equation" r:id="rId12" imgW="380880" imgH="215640" progId="">
                  <p:embed/>
                </p:oleObj>
              </mc:Choice>
              <mc:Fallback>
                <p:oleObj name="Equation" r:id="rId12" imgW="380880" imgH="2156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8413" y="5287963"/>
                        <a:ext cx="609600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1976438" y="5857875"/>
          <a:ext cx="1687512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1" name="Equation" r:id="rId14" imgW="1054080" imgH="228600" progId="">
                  <p:embed/>
                </p:oleObj>
              </mc:Choice>
              <mc:Fallback>
                <p:oleObj name="Equation" r:id="rId14" imgW="1054080" imgH="2286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438" y="5857875"/>
                        <a:ext cx="1687512" cy="366713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Oval 20"/>
          <p:cNvSpPr/>
          <p:nvPr/>
        </p:nvSpPr>
        <p:spPr>
          <a:xfrm>
            <a:off x="6477000" y="39624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6888163" y="3810000"/>
          <a:ext cx="5492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52" name="Equation" r:id="rId16" imgW="342720" imgH="215640" progId="">
                  <p:embed/>
                </p:oleObj>
              </mc:Choice>
              <mc:Fallback>
                <p:oleObj name="Equation" r:id="rId16" imgW="342720" imgH="21564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8163" y="3810000"/>
                        <a:ext cx="549275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eeform 23"/>
          <p:cNvSpPr/>
          <p:nvPr/>
        </p:nvSpPr>
        <p:spPr>
          <a:xfrm>
            <a:off x="5867400" y="2895600"/>
            <a:ext cx="1295400" cy="1162050"/>
          </a:xfrm>
          <a:custGeom>
            <a:avLst/>
            <a:gdLst>
              <a:gd name="connsiteX0" fmla="*/ 78377 w 1031965"/>
              <a:gd name="connsiteY0" fmla="*/ 87085 h 933994"/>
              <a:gd name="connsiteX1" fmla="*/ 78377 w 1031965"/>
              <a:gd name="connsiteY1" fmla="*/ 139337 h 933994"/>
              <a:gd name="connsiteX2" fmla="*/ 548639 w 1031965"/>
              <a:gd name="connsiteY2" fmla="*/ 923108 h 933994"/>
              <a:gd name="connsiteX3" fmla="*/ 1031965 w 1031965"/>
              <a:gd name="connsiteY3" fmla="*/ 74022 h 933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1965" h="933994">
                <a:moveTo>
                  <a:pt x="78377" y="87085"/>
                </a:moveTo>
                <a:cubicBezTo>
                  <a:pt x="39188" y="43542"/>
                  <a:pt x="0" y="0"/>
                  <a:pt x="78377" y="139337"/>
                </a:cubicBezTo>
                <a:cubicBezTo>
                  <a:pt x="156754" y="278674"/>
                  <a:pt x="389708" y="933994"/>
                  <a:pt x="548639" y="923108"/>
                </a:cubicBezTo>
                <a:cubicBezTo>
                  <a:pt x="707570" y="912222"/>
                  <a:pt x="869767" y="493122"/>
                  <a:pt x="1031965" y="74022"/>
                </a:cubicBez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 rot="5400000">
            <a:off x="5219700" y="4305300"/>
            <a:ext cx="2667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 rot="5400000">
            <a:off x="6320632" y="4804568"/>
            <a:ext cx="774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X=3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5" grpId="0"/>
      <p:bldP spid="21" grpId="0" animBg="1"/>
      <p:bldP spid="2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2" descr="C:\Documents and Settings\TBolan\Desktop\FILES\My Pictures\notebo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04800"/>
            <a:ext cx="8915400" cy="1161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52600" y="1408113"/>
            <a:ext cx="5778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p. 253         Graphing Quadratic Equations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68375" y="2281238"/>
            <a:ext cx="673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#27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52600" y="2286000"/>
            <a:ext cx="6035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Graph, label the vertex and axis of symmetry.</a:t>
            </a: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1960563" y="2906713"/>
          <a:ext cx="18272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" name="Equation" r:id="rId4" imgW="1143000" imgH="253800" progId="">
                  <p:embed/>
                </p:oleObj>
              </mc:Choice>
              <mc:Fallback>
                <p:oleObj name="Equation" r:id="rId4" imgW="1143000" imgH="2538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0563" y="2906713"/>
                        <a:ext cx="1827212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191000" y="2971800"/>
            <a:ext cx="2971800" cy="2590800"/>
            <a:chOff x="4191001" y="2971800"/>
            <a:chExt cx="2971800" cy="25908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4495801" y="4267200"/>
              <a:ext cx="25908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191001" y="4267200"/>
              <a:ext cx="29718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87563" y="3429000"/>
            <a:ext cx="1050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Vertex:</a:t>
            </a:r>
          </a:p>
        </p:txBody>
      </p:sp>
      <p:graphicFrame>
        <p:nvGraphicFramePr>
          <p:cNvPr id="19" name="Object 3"/>
          <p:cNvGraphicFramePr>
            <a:graphicFrameLocks noChangeAspect="1"/>
          </p:cNvGraphicFramePr>
          <p:nvPr/>
        </p:nvGraphicFramePr>
        <p:xfrm>
          <a:off x="2360613" y="3846513"/>
          <a:ext cx="65087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" name="Equation" r:id="rId6" imgW="406080" imgH="215640" progId="">
                  <p:embed/>
                </p:oleObj>
              </mc:Choice>
              <mc:Fallback>
                <p:oleObj name="Equation" r:id="rId6" imgW="406080" imgH="2156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0613" y="3846513"/>
                        <a:ext cx="650875" cy="344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1966913" y="4419600"/>
          <a:ext cx="187007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" name="Equation" r:id="rId8" imgW="1168200" imgH="228600" progId="">
                  <p:embed/>
                </p:oleObj>
              </mc:Choice>
              <mc:Fallback>
                <p:oleObj name="Equation" r:id="rId8" imgW="1168200" imgH="2286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6913" y="4419600"/>
                        <a:ext cx="1870075" cy="366713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Oval 20"/>
          <p:cNvSpPr/>
          <p:nvPr/>
        </p:nvSpPr>
        <p:spPr>
          <a:xfrm>
            <a:off x="6248400" y="44958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6477000" y="4343400"/>
          <a:ext cx="7540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1" name="Equation" r:id="rId10" imgW="469800" imgH="228600" progId="">
                  <p:embed/>
                </p:oleObj>
              </mc:Choice>
              <mc:Fallback>
                <p:oleObj name="Equation" r:id="rId10" imgW="469800" imgH="2286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343400"/>
                        <a:ext cx="754063" cy="366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eeform 23"/>
          <p:cNvSpPr/>
          <p:nvPr/>
        </p:nvSpPr>
        <p:spPr>
          <a:xfrm flipV="1">
            <a:off x="5649913" y="4546600"/>
            <a:ext cx="1295400" cy="1046163"/>
          </a:xfrm>
          <a:custGeom>
            <a:avLst/>
            <a:gdLst>
              <a:gd name="connsiteX0" fmla="*/ 78377 w 1031965"/>
              <a:gd name="connsiteY0" fmla="*/ 87085 h 933994"/>
              <a:gd name="connsiteX1" fmla="*/ 78377 w 1031965"/>
              <a:gd name="connsiteY1" fmla="*/ 139337 h 933994"/>
              <a:gd name="connsiteX2" fmla="*/ 548639 w 1031965"/>
              <a:gd name="connsiteY2" fmla="*/ 923108 h 933994"/>
              <a:gd name="connsiteX3" fmla="*/ 1031965 w 1031965"/>
              <a:gd name="connsiteY3" fmla="*/ 74022 h 933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1965" h="933994">
                <a:moveTo>
                  <a:pt x="78377" y="87085"/>
                </a:moveTo>
                <a:cubicBezTo>
                  <a:pt x="39188" y="43542"/>
                  <a:pt x="0" y="0"/>
                  <a:pt x="78377" y="139337"/>
                </a:cubicBezTo>
                <a:cubicBezTo>
                  <a:pt x="156754" y="278674"/>
                  <a:pt x="389708" y="933994"/>
                  <a:pt x="548639" y="923108"/>
                </a:cubicBezTo>
                <a:cubicBezTo>
                  <a:pt x="707570" y="912222"/>
                  <a:pt x="869767" y="493122"/>
                  <a:pt x="1031965" y="74022"/>
                </a:cubicBez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 rot="5400000">
            <a:off x="4989513" y="4229100"/>
            <a:ext cx="2667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 rot="5400000">
            <a:off x="6180932" y="2975768"/>
            <a:ext cx="749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X=2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5" grpId="0"/>
      <p:bldP spid="21" grpId="0" animBg="1"/>
      <p:bldP spid="2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5" name="Picture 2" descr="C:\Documents and Settings\TBolan\Desktop\FILES\My Pictures\notebo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04800"/>
            <a:ext cx="8915400" cy="1161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52600" y="1408113"/>
            <a:ext cx="5778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p. 253         Graphing Quadratic Equations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38200" y="2281238"/>
            <a:ext cx="7032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#35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52600" y="2286000"/>
            <a:ext cx="6172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Forte" pitchFamily="66" charset="0"/>
              </a:rPr>
              <a:t>Graph, label the vertex and axis of symmetry AND X-INTERCEPTS</a:t>
            </a: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1690688" y="3127375"/>
          <a:ext cx="2354262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8" name="Equation" r:id="rId4" imgW="1473120" imgH="330120" progId="">
                  <p:embed/>
                </p:oleObj>
              </mc:Choice>
              <mc:Fallback>
                <p:oleObj name="Equation" r:id="rId4" imgW="1473120" imgH="33012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0688" y="3127375"/>
                        <a:ext cx="2354262" cy="528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5105400" y="3627438"/>
            <a:ext cx="2971800" cy="2590800"/>
            <a:chOff x="4191001" y="2971800"/>
            <a:chExt cx="2971800" cy="25908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4495801" y="4267200"/>
              <a:ext cx="25908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191001" y="4267200"/>
              <a:ext cx="29718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33600" y="3733800"/>
            <a:ext cx="1050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Vertex:</a:t>
            </a:r>
          </a:p>
        </p:txBody>
      </p:sp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1752600" y="5019675"/>
          <a:ext cx="22860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9" name="Equation" r:id="rId6" imgW="1663560" imgH="228600" progId="">
                  <p:embed/>
                </p:oleObj>
              </mc:Choice>
              <mc:Fallback>
                <p:oleObj name="Equation" r:id="rId6" imgW="1663560" imgH="2286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5019675"/>
                        <a:ext cx="2286000" cy="314325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Oval 20"/>
          <p:cNvSpPr/>
          <p:nvPr/>
        </p:nvSpPr>
        <p:spPr>
          <a:xfrm>
            <a:off x="5943600" y="5181600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4724400" y="5334000"/>
          <a:ext cx="11493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0" name="Equation" r:id="rId8" imgW="952200" imgH="228600" progId="">
                  <p:embed/>
                </p:oleObj>
              </mc:Choice>
              <mc:Fallback>
                <p:oleObj name="Equation" r:id="rId8" imgW="952200" imgH="2286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5334000"/>
                        <a:ext cx="114935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eeform 23"/>
          <p:cNvSpPr/>
          <p:nvPr/>
        </p:nvSpPr>
        <p:spPr>
          <a:xfrm>
            <a:off x="5334000" y="3505200"/>
            <a:ext cx="1295400" cy="1771650"/>
          </a:xfrm>
          <a:custGeom>
            <a:avLst/>
            <a:gdLst>
              <a:gd name="connsiteX0" fmla="*/ 78377 w 1031965"/>
              <a:gd name="connsiteY0" fmla="*/ 87085 h 933994"/>
              <a:gd name="connsiteX1" fmla="*/ 78377 w 1031965"/>
              <a:gd name="connsiteY1" fmla="*/ 139337 h 933994"/>
              <a:gd name="connsiteX2" fmla="*/ 548639 w 1031965"/>
              <a:gd name="connsiteY2" fmla="*/ 923108 h 933994"/>
              <a:gd name="connsiteX3" fmla="*/ 1031965 w 1031965"/>
              <a:gd name="connsiteY3" fmla="*/ 74022 h 933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1965" h="933994">
                <a:moveTo>
                  <a:pt x="78377" y="87085"/>
                </a:moveTo>
                <a:cubicBezTo>
                  <a:pt x="39188" y="43542"/>
                  <a:pt x="0" y="0"/>
                  <a:pt x="78377" y="139337"/>
                </a:cubicBezTo>
                <a:cubicBezTo>
                  <a:pt x="156754" y="278674"/>
                  <a:pt x="389708" y="933994"/>
                  <a:pt x="548639" y="923108"/>
                </a:cubicBezTo>
                <a:cubicBezTo>
                  <a:pt x="707570" y="912222"/>
                  <a:pt x="869767" y="493122"/>
                  <a:pt x="1031965" y="74022"/>
                </a:cubicBezTo>
              </a:path>
            </a:pathLst>
          </a:cu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 rot="5400000">
            <a:off x="4686300" y="4914900"/>
            <a:ext cx="26670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 rot="5400000">
            <a:off x="5731669" y="5850731"/>
            <a:ext cx="1038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X=-2.5</a:t>
            </a:r>
          </a:p>
        </p:txBody>
      </p:sp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2209800" y="4111625"/>
          <a:ext cx="8223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1" name="Equation" r:id="rId10" imgW="558720" imgH="419040" progId="">
                  <p:embed/>
                </p:oleObj>
              </mc:Choice>
              <mc:Fallback>
                <p:oleObj name="Equation" r:id="rId10" imgW="558720" imgH="4190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4111625"/>
                        <a:ext cx="822325" cy="612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3276600" y="4114800"/>
          <a:ext cx="10461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2" name="Equation" r:id="rId12" imgW="482400" imgH="177480" progId="">
                  <p:embed/>
                </p:oleObj>
              </mc:Choice>
              <mc:Fallback>
                <p:oleObj name="Equation" r:id="rId12" imgW="482400" imgH="1774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114800"/>
                        <a:ext cx="1046163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Oval 27"/>
          <p:cNvSpPr/>
          <p:nvPr/>
        </p:nvSpPr>
        <p:spPr>
          <a:xfrm>
            <a:off x="6208713" y="4849813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715000" y="4849813"/>
            <a:ext cx="152400" cy="152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31" name="Object 3"/>
          <p:cNvGraphicFramePr>
            <a:graphicFrameLocks noChangeAspect="1"/>
          </p:cNvGraphicFramePr>
          <p:nvPr/>
        </p:nvGraphicFramePr>
        <p:xfrm>
          <a:off x="4854575" y="4503738"/>
          <a:ext cx="582613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3" name="Equation" r:id="rId14" imgW="482400" imgH="215640" progId="">
                  <p:embed/>
                </p:oleObj>
              </mc:Choice>
              <mc:Fallback>
                <p:oleObj name="Equation" r:id="rId14" imgW="482400" imgH="2156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4575" y="4503738"/>
                        <a:ext cx="582613" cy="26035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"/>
          <p:cNvGraphicFramePr>
            <a:graphicFrameLocks noChangeAspect="1"/>
          </p:cNvGraphicFramePr>
          <p:nvPr/>
        </p:nvGraphicFramePr>
        <p:xfrm>
          <a:off x="6416675" y="4495800"/>
          <a:ext cx="550863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4" name="Equation" r:id="rId16" imgW="457200" imgH="215640" progId="">
                  <p:embed/>
                </p:oleObj>
              </mc:Choice>
              <mc:Fallback>
                <p:oleObj name="Equation" r:id="rId16" imgW="457200" imgH="21564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6675" y="4495800"/>
                        <a:ext cx="550863" cy="26035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5" grpId="0"/>
      <p:bldP spid="21" grpId="0" animBg="1"/>
      <p:bldP spid="27" grpId="0"/>
      <p:bldP spid="28" grpId="0" animBg="1"/>
      <p:bldP spid="3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2" descr="C:\Documents and Settings\TBolan\Desktop\FILES\My Pictures\notebo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04800"/>
            <a:ext cx="8915400" cy="1161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52600" y="1408113"/>
            <a:ext cx="5778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p. 253         Graphing Quadratic Equations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38200" y="2281238"/>
            <a:ext cx="7032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#39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52600" y="2286000"/>
            <a:ext cx="6172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Forte" pitchFamily="66" charset="0"/>
              </a:rPr>
              <a:t>Write the quadratic function in standard form.</a:t>
            </a: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1854200" y="2971800"/>
          <a:ext cx="215106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10" name="Equation" r:id="rId4" imgW="1346040" imgH="228600" progId="">
                  <p:embed/>
                </p:oleObj>
              </mc:Choice>
              <mc:Fallback>
                <p:oleObj name="Equation" r:id="rId4" imgW="1346040" imgH="2286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4200" y="2971800"/>
                        <a:ext cx="2151063" cy="36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495800" y="3189288"/>
            <a:ext cx="974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Forte" pitchFamily="66" charset="0"/>
              </a:rPr>
              <a:t>F O i L</a:t>
            </a:r>
          </a:p>
        </p:txBody>
      </p:sp>
      <p:graphicFrame>
        <p:nvGraphicFramePr>
          <p:cNvPr id="29" name="Object 2"/>
          <p:cNvGraphicFramePr>
            <a:graphicFrameLocks noChangeAspect="1"/>
          </p:cNvGraphicFramePr>
          <p:nvPr/>
        </p:nvGraphicFramePr>
        <p:xfrm>
          <a:off x="1535113" y="3832225"/>
          <a:ext cx="274002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11" name="Equation" r:id="rId6" imgW="1714320" imgH="253800" progId="">
                  <p:embed/>
                </p:oleObj>
              </mc:Choice>
              <mc:Fallback>
                <p:oleObj name="Equation" r:id="rId6" imgW="1714320" imgH="2538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5113" y="3832225"/>
                        <a:ext cx="2740025" cy="404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2"/>
          <p:cNvGraphicFramePr>
            <a:graphicFrameLocks noChangeAspect="1"/>
          </p:cNvGraphicFramePr>
          <p:nvPr/>
        </p:nvGraphicFramePr>
        <p:xfrm>
          <a:off x="1930400" y="4424363"/>
          <a:ext cx="20288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12" name="Equation" r:id="rId8" imgW="1269720" imgH="253800" progId="">
                  <p:embed/>
                </p:oleObj>
              </mc:Choice>
              <mc:Fallback>
                <p:oleObj name="Equation" r:id="rId8" imgW="1269720" imgH="2538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0400" y="4424363"/>
                        <a:ext cx="2028825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2"/>
          <p:cNvGraphicFramePr>
            <a:graphicFrameLocks noChangeAspect="1"/>
          </p:cNvGraphicFramePr>
          <p:nvPr/>
        </p:nvGraphicFramePr>
        <p:xfrm>
          <a:off x="1985963" y="5018088"/>
          <a:ext cx="18669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13" name="Equation" r:id="rId10" imgW="1168200" imgH="253800" progId="">
                  <p:embed/>
                </p:oleObj>
              </mc:Choice>
              <mc:Fallback>
                <p:oleObj name="Equation" r:id="rId10" imgW="1168200" imgH="2538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5963" y="5018088"/>
                        <a:ext cx="1866900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P:\scan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0"/>
            <a:ext cx="7731125" cy="869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.25 L 0.00225 -0.5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4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Graphing Quadratics</a:t>
            </a:r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accent1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21194743">
            <a:off x="67557" y="1083600"/>
            <a:ext cx="4296369" cy="369332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Basic graphing method EXAMPLE #1</a:t>
            </a:r>
            <a:endParaRPr lang="en-US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48200" y="838200"/>
            <a:ext cx="449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Graph the Quadratic Function using a 5-point table</a:t>
            </a:r>
          </a:p>
          <a:p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4953000" y="1447800"/>
          <a:ext cx="21478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01" name="Equation" r:id="rId5" imgW="1193760" imgH="253800" progId="">
                  <p:embed/>
                </p:oleObj>
              </mc:Choice>
              <mc:Fallback>
                <p:oleObj name="Equation" r:id="rId5" imgW="1193760" imgH="2538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447800"/>
                        <a:ext cx="2147887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19400" y="2133600"/>
            <a:ext cx="2016659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76800" y="2133600"/>
            <a:ext cx="4267200" cy="423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152400" y="2133600"/>
            <a:ext cx="25908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600" dirty="0" smtClean="0">
                <a:latin typeface="Comic Sans MS" pitchFamily="66" charset="0"/>
              </a:rPr>
              <a:t>Find the x-coordinate of the vertex.</a:t>
            </a:r>
          </a:p>
          <a:p>
            <a:pPr marL="342900" indent="-342900">
              <a:buAutoNum type="arabicPeriod"/>
            </a:pPr>
            <a:endParaRPr lang="en-US" sz="1600" dirty="0" smtClean="0">
              <a:latin typeface="Comic Sans MS" pitchFamily="66" charset="0"/>
            </a:endParaRPr>
          </a:p>
          <a:p>
            <a:pPr marL="342900" indent="-342900">
              <a:buAutoNum type="arabicPeriod" startAt="2"/>
            </a:pPr>
            <a:r>
              <a:rPr lang="en-US" sz="1600" dirty="0" smtClean="0">
                <a:latin typeface="Comic Sans MS" pitchFamily="66" charset="0"/>
              </a:rPr>
              <a:t>Plug the x-coordinate into the equation to find the y-coordinate of the vertex</a:t>
            </a:r>
          </a:p>
          <a:p>
            <a:pPr marL="342900" indent="-342900">
              <a:buAutoNum type="arabicPeriod" startAt="2"/>
            </a:pPr>
            <a:endParaRPr lang="en-US" sz="1600" dirty="0" smtClean="0">
              <a:latin typeface="Comic Sans MS" pitchFamily="66" charset="0"/>
            </a:endParaRPr>
          </a:p>
          <a:p>
            <a:pPr marL="342900" indent="-342900">
              <a:buAutoNum type="arabicPeriod" startAt="2"/>
            </a:pPr>
            <a:r>
              <a:rPr lang="en-US" sz="1600" dirty="0" smtClean="0">
                <a:latin typeface="Comic Sans MS" pitchFamily="66" charset="0"/>
              </a:rPr>
              <a:t>Count up and down by 1’s to fill in the left side of the table</a:t>
            </a:r>
          </a:p>
          <a:p>
            <a:pPr marL="342900" indent="-342900">
              <a:buAutoNum type="arabicPeriod" startAt="2"/>
            </a:pPr>
            <a:endParaRPr lang="en-US" sz="1600" dirty="0" smtClean="0">
              <a:latin typeface="Comic Sans MS" pitchFamily="66" charset="0"/>
            </a:endParaRPr>
          </a:p>
          <a:p>
            <a:pPr marL="342900" indent="-342900"/>
            <a:r>
              <a:rPr lang="en-US" sz="1600" dirty="0" smtClean="0">
                <a:latin typeface="Comic Sans MS" pitchFamily="66" charset="0"/>
              </a:rPr>
              <a:t>4.  Plug the numbers in to find the right side of the table.</a:t>
            </a:r>
          </a:p>
          <a:p>
            <a:endParaRPr lang="en-US" sz="1600" dirty="0">
              <a:latin typeface="Comic Sans MS" pitchFamily="66" charset="0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/>
        </p:nvGraphicFramePr>
        <p:xfrm>
          <a:off x="2286000" y="2286000"/>
          <a:ext cx="321484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02" name="Equation" r:id="rId9" imgW="253800" imgH="419040" progId="">
                  <p:embed/>
                </p:oleObj>
              </mc:Choice>
              <mc:Fallback>
                <p:oleObj name="Equation" r:id="rId9" imgW="253800" imgH="4190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286000"/>
                        <a:ext cx="321484" cy="53022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3200400" y="3048000"/>
          <a:ext cx="18415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03" name="Equation" r:id="rId11" imgW="101520" imgH="164880" progId="">
                  <p:embed/>
                </p:oleObj>
              </mc:Choice>
              <mc:Fallback>
                <p:oleObj name="Equation" r:id="rId11" imgW="101520" imgH="1648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048000"/>
                        <a:ext cx="184150" cy="29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/>
        </p:nvGraphicFramePr>
        <p:xfrm>
          <a:off x="4087813" y="3036888"/>
          <a:ext cx="39211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04" name="Equation" r:id="rId13" imgW="215640" imgH="177480" progId="">
                  <p:embed/>
                </p:oleObj>
              </mc:Choice>
              <mc:Fallback>
                <p:oleObj name="Equation" r:id="rId13" imgW="215640" imgH="17748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7813" y="3036888"/>
                        <a:ext cx="392112" cy="319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3192463" y="2667000"/>
          <a:ext cx="25400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05" name="Equation" r:id="rId15" imgW="139680" imgH="177480" progId="">
                  <p:embed/>
                </p:oleObj>
              </mc:Choice>
              <mc:Fallback>
                <p:oleObj name="Equation" r:id="rId15" imgW="139680" imgH="17748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2463" y="2667000"/>
                        <a:ext cx="254000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3135313" y="2297113"/>
          <a:ext cx="369887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06" name="Equation" r:id="rId17" imgW="203040" imgH="164880" progId="">
                  <p:embed/>
                </p:oleObj>
              </mc:Choice>
              <mc:Fallback>
                <p:oleObj name="Equation" r:id="rId17" imgW="203040" imgH="16488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5313" y="2297113"/>
                        <a:ext cx="369887" cy="296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/>
        </p:nvGraphicFramePr>
        <p:xfrm>
          <a:off x="3205163" y="3440113"/>
          <a:ext cx="23018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07" name="Equation" r:id="rId19" imgW="126720" imgH="164880" progId="">
                  <p:embed/>
                </p:oleObj>
              </mc:Choice>
              <mc:Fallback>
                <p:oleObj name="Equation" r:id="rId19" imgW="126720" imgH="16488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5163" y="3440113"/>
                        <a:ext cx="230187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/>
        </p:nvGraphicFramePr>
        <p:xfrm>
          <a:off x="3205163" y="3810000"/>
          <a:ext cx="230187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08" name="Equation" r:id="rId21" imgW="126720" imgH="177480" progId="">
                  <p:embed/>
                </p:oleObj>
              </mc:Choice>
              <mc:Fallback>
                <p:oleObj name="Equation" r:id="rId21" imgW="126720" imgH="17748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5163" y="3810000"/>
                        <a:ext cx="230187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/>
        </p:nvGraphicFramePr>
        <p:xfrm>
          <a:off x="4183063" y="2286000"/>
          <a:ext cx="25400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09" name="Equation" r:id="rId23" imgW="139680" imgH="177480" progId="">
                  <p:embed/>
                </p:oleObj>
              </mc:Choice>
              <mc:Fallback>
                <p:oleObj name="Equation" r:id="rId23" imgW="139680" imgH="17748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3063" y="2286000"/>
                        <a:ext cx="254000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4114800" y="2667000"/>
          <a:ext cx="39211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10" name="Equation" r:id="rId25" imgW="215640" imgH="177480" progId="">
                  <p:embed/>
                </p:oleObj>
              </mc:Choice>
              <mc:Fallback>
                <p:oleObj name="Equation" r:id="rId25" imgW="215640" imgH="17748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2667000"/>
                        <a:ext cx="392112" cy="319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/>
        </p:nvGraphicFramePr>
        <p:xfrm>
          <a:off x="4114800" y="3429000"/>
          <a:ext cx="392112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11" name="Equation" r:id="rId27" imgW="215640" imgH="177480" progId="">
                  <p:embed/>
                </p:oleObj>
              </mc:Choice>
              <mc:Fallback>
                <p:oleObj name="Equation" r:id="rId27" imgW="215640" imgH="17748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429000"/>
                        <a:ext cx="392112" cy="319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/>
        </p:nvGraphicFramePr>
        <p:xfrm>
          <a:off x="4183063" y="3810000"/>
          <a:ext cx="25400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12" name="Equation" r:id="rId29" imgW="139680" imgH="177480" progId="">
                  <p:embed/>
                </p:oleObj>
              </mc:Choice>
              <mc:Fallback>
                <p:oleObj name="Equation" r:id="rId29" imgW="139680" imgH="17748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3063" y="3810000"/>
                        <a:ext cx="254000" cy="319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Oval 41"/>
          <p:cNvSpPr/>
          <p:nvPr/>
        </p:nvSpPr>
        <p:spPr>
          <a:xfrm>
            <a:off x="7162800" y="57150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6934200" y="53340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6731726" y="4127863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7391400" y="53340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7543800" y="41148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6439989" y="2181497"/>
            <a:ext cx="1476102" cy="3692435"/>
          </a:xfrm>
          <a:custGeom>
            <a:avLst/>
            <a:gdLst>
              <a:gd name="connsiteX0" fmla="*/ 0 w 1476102"/>
              <a:gd name="connsiteY0" fmla="*/ 0 h 3692435"/>
              <a:gd name="connsiteX1" fmla="*/ 822960 w 1476102"/>
              <a:gd name="connsiteY1" fmla="*/ 3683726 h 3692435"/>
              <a:gd name="connsiteX2" fmla="*/ 1476102 w 1476102"/>
              <a:gd name="connsiteY2" fmla="*/ 52252 h 369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6102" h="3692435">
                <a:moveTo>
                  <a:pt x="0" y="0"/>
                </a:moveTo>
                <a:cubicBezTo>
                  <a:pt x="288471" y="1837508"/>
                  <a:pt x="576943" y="3675017"/>
                  <a:pt x="822960" y="3683726"/>
                </a:cubicBezTo>
                <a:cubicBezTo>
                  <a:pt x="1068977" y="3692435"/>
                  <a:pt x="1272539" y="1872343"/>
                  <a:pt x="1476102" y="52252"/>
                </a:cubicBezTo>
              </a:path>
            </a:pathLst>
          </a:cu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9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Graphing Quadratics</a:t>
            </a:r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accent1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676400"/>
            <a:ext cx="8342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Graph the Quadratic Function. Label the VERTEX and AXIS of SYMMETRY:</a:t>
            </a:r>
          </a:p>
          <a:p>
            <a:endParaRPr lang="en-US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1194743">
            <a:off x="304800" y="1083600"/>
            <a:ext cx="3821880" cy="369332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Sketching a graph EXAMPLE #2</a:t>
            </a:r>
            <a:endParaRPr lang="en-US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762000" y="2057400"/>
          <a:ext cx="235458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05" name="Equation" r:id="rId5" imgW="1307880" imgH="253800" progId="">
                  <p:embed/>
                </p:oleObj>
              </mc:Choice>
              <mc:Fallback>
                <p:oleObj name="Equation" r:id="rId5" imgW="1307880" imgH="25380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057400"/>
                        <a:ext cx="235458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4724400" y="2209800"/>
            <a:ext cx="3505200" cy="3352800"/>
            <a:chOff x="4724400" y="2209800"/>
            <a:chExt cx="3505200" cy="33528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4800600" y="3886200"/>
              <a:ext cx="33528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724400" y="3886200"/>
              <a:ext cx="35052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1295400" y="2819400"/>
          <a:ext cx="455613" cy="75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06" name="Equation" r:id="rId7" imgW="253800" imgH="419040" progId="">
                  <p:embed/>
                </p:oleObj>
              </mc:Choice>
              <mc:Fallback>
                <p:oleObj name="Equation" r:id="rId7" imgW="253800" imgH="4190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819400"/>
                        <a:ext cx="455613" cy="754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"/>
          <p:cNvGraphicFramePr>
            <a:graphicFrameLocks noChangeAspect="1"/>
          </p:cNvGraphicFramePr>
          <p:nvPr/>
        </p:nvGraphicFramePr>
        <p:xfrm>
          <a:off x="1762125" y="2819400"/>
          <a:ext cx="1047750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07" name="Equation" r:id="rId9" imgW="583920" imgH="419040" progId="">
                  <p:embed/>
                </p:oleObj>
              </mc:Choice>
              <mc:Fallback>
                <p:oleObj name="Equation" r:id="rId9" imgW="583920" imgH="4190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2819400"/>
                        <a:ext cx="1047750" cy="754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0" name="Object 2"/>
          <p:cNvGraphicFramePr>
            <a:graphicFrameLocks noChangeAspect="1"/>
          </p:cNvGraphicFramePr>
          <p:nvPr/>
        </p:nvGraphicFramePr>
        <p:xfrm>
          <a:off x="3048000" y="3048000"/>
          <a:ext cx="45561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08" name="Equation" r:id="rId11" imgW="253800" imgH="177480" progId="">
                  <p:embed/>
                </p:oleObj>
              </mc:Choice>
              <mc:Fallback>
                <p:oleObj name="Equation" r:id="rId11" imgW="253800" imgH="177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048000"/>
                        <a:ext cx="455613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"/>
          <p:cNvGraphicFramePr>
            <a:graphicFrameLocks noChangeAspect="1"/>
          </p:cNvGraphicFramePr>
          <p:nvPr/>
        </p:nvGraphicFramePr>
        <p:xfrm>
          <a:off x="1905000" y="4038600"/>
          <a:ext cx="6604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09" name="Equation" r:id="rId13" imgW="368280" imgH="228600" progId="">
                  <p:embed/>
                </p:oleObj>
              </mc:Choice>
              <mc:Fallback>
                <p:oleObj name="Equation" r:id="rId13" imgW="368280" imgH="2286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038600"/>
                        <a:ext cx="660400" cy="41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2"/>
          <p:cNvGraphicFramePr>
            <a:graphicFrameLocks noChangeAspect="1"/>
          </p:cNvGraphicFramePr>
          <p:nvPr/>
        </p:nvGraphicFramePr>
        <p:xfrm>
          <a:off x="1676400" y="4876800"/>
          <a:ext cx="14351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10" name="Equation" r:id="rId15" imgW="799920" imgH="215640" progId="">
                  <p:embed/>
                </p:oleObj>
              </mc:Choice>
              <mc:Fallback>
                <p:oleObj name="Equation" r:id="rId15" imgW="799920" imgH="2156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876800"/>
                        <a:ext cx="1435100" cy="38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reeform 17"/>
          <p:cNvSpPr/>
          <p:nvPr/>
        </p:nvSpPr>
        <p:spPr>
          <a:xfrm>
            <a:off x="5638800" y="2133600"/>
            <a:ext cx="1938618" cy="1322295"/>
          </a:xfrm>
          <a:custGeom>
            <a:avLst/>
            <a:gdLst>
              <a:gd name="connsiteX0" fmla="*/ 150159 w 1938618"/>
              <a:gd name="connsiteY0" fmla="*/ 398930 h 3227295"/>
              <a:gd name="connsiteX1" fmla="*/ 150159 w 1938618"/>
              <a:gd name="connsiteY1" fmla="*/ 466165 h 3227295"/>
              <a:gd name="connsiteX2" fmla="*/ 1051112 w 1938618"/>
              <a:gd name="connsiteY2" fmla="*/ 3195918 h 3227295"/>
              <a:gd name="connsiteX3" fmla="*/ 1938618 w 1938618"/>
              <a:gd name="connsiteY3" fmla="*/ 277906 h 3227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8618" h="3227295">
                <a:moveTo>
                  <a:pt x="150159" y="398930"/>
                </a:moveTo>
                <a:cubicBezTo>
                  <a:pt x="75079" y="199465"/>
                  <a:pt x="0" y="0"/>
                  <a:pt x="150159" y="466165"/>
                </a:cubicBezTo>
                <a:cubicBezTo>
                  <a:pt x="300318" y="932330"/>
                  <a:pt x="753035" y="3227295"/>
                  <a:pt x="1051112" y="3195918"/>
                </a:cubicBezTo>
                <a:cubicBezTo>
                  <a:pt x="1349189" y="3164541"/>
                  <a:pt x="1790700" y="755276"/>
                  <a:pt x="1938618" y="277906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609230" y="3321424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2"/>
          <p:cNvGraphicFramePr>
            <a:graphicFrameLocks noChangeAspect="1"/>
          </p:cNvGraphicFramePr>
          <p:nvPr/>
        </p:nvGraphicFramePr>
        <p:xfrm>
          <a:off x="6914030" y="3321424"/>
          <a:ext cx="6604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11" name="Equation" r:id="rId17" imgW="368280" imgH="228600" progId="">
                  <p:embed/>
                </p:oleObj>
              </mc:Choice>
              <mc:Fallback>
                <p:oleObj name="Equation" r:id="rId17" imgW="368280" imgH="2286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4030" y="3321424"/>
                        <a:ext cx="660400" cy="41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rot="5400000">
            <a:off x="4991100" y="3924300"/>
            <a:ext cx="3429000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 rot="5400000">
            <a:off x="6455635" y="2459766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x = 3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19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Graphing Quadratics</a:t>
            </a:r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accent1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676400"/>
            <a:ext cx="8342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Graph the Quadratic Function. Label the VERTEX and AXIS of SYMMETRY:</a:t>
            </a:r>
          </a:p>
          <a:p>
            <a:endParaRPr lang="en-US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971078">
            <a:off x="230306" y="1106570"/>
            <a:ext cx="3821880" cy="369332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Sketching a graph EXAMPLE #3</a:t>
            </a:r>
            <a:endParaRPr lang="en-US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876300" y="2057400"/>
          <a:ext cx="21256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64" name="Equation" r:id="rId5" imgW="1180800" imgH="253800" progId="">
                  <p:embed/>
                </p:oleObj>
              </mc:Choice>
              <mc:Fallback>
                <p:oleObj name="Equation" r:id="rId5" imgW="1180800" imgH="2538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300" y="2057400"/>
                        <a:ext cx="2125663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3"/>
          <p:cNvGrpSpPr/>
          <p:nvPr/>
        </p:nvGrpSpPr>
        <p:grpSpPr>
          <a:xfrm>
            <a:off x="4724400" y="2209800"/>
            <a:ext cx="3505200" cy="3352800"/>
            <a:chOff x="4724400" y="2209800"/>
            <a:chExt cx="3505200" cy="33528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4800600" y="3886200"/>
              <a:ext cx="33528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724400" y="3886200"/>
              <a:ext cx="35052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5300" name="Object 2"/>
          <p:cNvGraphicFramePr>
            <a:graphicFrameLocks noChangeAspect="1"/>
          </p:cNvGraphicFramePr>
          <p:nvPr/>
        </p:nvGraphicFramePr>
        <p:xfrm>
          <a:off x="1157288" y="2708275"/>
          <a:ext cx="13430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65" name="Equation" r:id="rId7" imgW="749160" imgH="215640" progId="">
                  <p:embed/>
                </p:oleObj>
              </mc:Choice>
              <mc:Fallback>
                <p:oleObj name="Equation" r:id="rId7" imgW="749160" imgH="2156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7288" y="2708275"/>
                        <a:ext cx="1343025" cy="390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"/>
          <p:cNvGraphicFramePr>
            <a:graphicFrameLocks noChangeAspect="1"/>
          </p:cNvGraphicFramePr>
          <p:nvPr/>
        </p:nvGraphicFramePr>
        <p:xfrm>
          <a:off x="2365375" y="2667000"/>
          <a:ext cx="91122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66" name="Equation" r:id="rId9" imgW="507960" imgH="228600" progId="">
                  <p:embed/>
                </p:oleObj>
              </mc:Choice>
              <mc:Fallback>
                <p:oleObj name="Equation" r:id="rId9" imgW="507960" imgH="22860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5375" y="2667000"/>
                        <a:ext cx="911225" cy="41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2"/>
          <p:cNvGraphicFramePr>
            <a:graphicFrameLocks noChangeAspect="1"/>
          </p:cNvGraphicFramePr>
          <p:nvPr/>
        </p:nvGraphicFramePr>
        <p:xfrm>
          <a:off x="1371600" y="3810000"/>
          <a:ext cx="14351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67" name="Equation" r:id="rId11" imgW="799920" imgH="215640" progId="">
                  <p:embed/>
                </p:oleObj>
              </mc:Choice>
              <mc:Fallback>
                <p:oleObj name="Equation" r:id="rId11" imgW="799920" imgH="2156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810000"/>
                        <a:ext cx="1435100" cy="38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reeform 17"/>
          <p:cNvSpPr/>
          <p:nvPr/>
        </p:nvSpPr>
        <p:spPr>
          <a:xfrm>
            <a:off x="4876800" y="1981200"/>
            <a:ext cx="1557618" cy="1627095"/>
          </a:xfrm>
          <a:custGeom>
            <a:avLst/>
            <a:gdLst>
              <a:gd name="connsiteX0" fmla="*/ 150159 w 1938618"/>
              <a:gd name="connsiteY0" fmla="*/ 398930 h 3227295"/>
              <a:gd name="connsiteX1" fmla="*/ 150159 w 1938618"/>
              <a:gd name="connsiteY1" fmla="*/ 466165 h 3227295"/>
              <a:gd name="connsiteX2" fmla="*/ 1051112 w 1938618"/>
              <a:gd name="connsiteY2" fmla="*/ 3195918 h 3227295"/>
              <a:gd name="connsiteX3" fmla="*/ 1938618 w 1938618"/>
              <a:gd name="connsiteY3" fmla="*/ 277906 h 3227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8618" h="3227295">
                <a:moveTo>
                  <a:pt x="150159" y="398930"/>
                </a:moveTo>
                <a:cubicBezTo>
                  <a:pt x="75079" y="199465"/>
                  <a:pt x="0" y="0"/>
                  <a:pt x="150159" y="466165"/>
                </a:cubicBezTo>
                <a:cubicBezTo>
                  <a:pt x="300318" y="932330"/>
                  <a:pt x="753035" y="3227295"/>
                  <a:pt x="1051112" y="3195918"/>
                </a:cubicBezTo>
                <a:cubicBezTo>
                  <a:pt x="1349189" y="3164541"/>
                  <a:pt x="1790700" y="755276"/>
                  <a:pt x="1938618" y="277906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638800" y="35052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2"/>
          <p:cNvGraphicFramePr>
            <a:graphicFrameLocks noChangeAspect="1"/>
          </p:cNvGraphicFramePr>
          <p:nvPr/>
        </p:nvGraphicFramePr>
        <p:xfrm>
          <a:off x="4751388" y="3429000"/>
          <a:ext cx="91122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68" name="Equation" r:id="rId13" imgW="507960" imgH="228600" progId="">
                  <p:embed/>
                </p:oleObj>
              </mc:Choice>
              <mc:Fallback>
                <p:oleObj name="Equation" r:id="rId13" imgW="507960" imgH="2286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1388" y="3429000"/>
                        <a:ext cx="911225" cy="41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rot="5400000">
            <a:off x="4000500" y="3695700"/>
            <a:ext cx="3429000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 rot="5400000">
            <a:off x="5493144" y="2154966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x = -4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19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Wave 3"/>
          <p:cNvSpPr/>
          <p:nvPr/>
        </p:nvSpPr>
        <p:spPr>
          <a:xfrm>
            <a:off x="0" y="0"/>
            <a:ext cx="9144000" cy="762000"/>
          </a:xfrm>
          <a:prstGeom prst="doubleWave">
            <a:avLst>
              <a:gd name="adj1" fmla="val 6250"/>
              <a:gd name="adj2" fmla="val -25"/>
            </a:avLst>
          </a:prstGeom>
          <a:solidFill>
            <a:schemeClr val="tx1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Quadratic Functions		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omic Sans MS" pitchFamily="66" charset="0"/>
              </a:rPr>
              <a:t>Graphing Quadratics</a:t>
            </a:r>
            <a:r>
              <a:rPr lang="en-US" sz="30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Matisse ITC" pitchFamily="82" charset="0"/>
              </a:rPr>
              <a:t>	</a:t>
            </a:r>
            <a:endParaRPr lang="en-US" sz="3000" b="1" dirty="0">
              <a:solidFill>
                <a:schemeClr val="accent1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4750" y="76200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  <a:hlinkClick r:id="rId3" action="ppaction://hlinksldjump"/>
              </a:rPr>
              <a:t>MENU</a:t>
            </a:r>
            <a:endParaRPr lang="en-US" b="1" dirty="0" smtClean="0">
              <a:latin typeface="Bradley Hand ITC" pitchFamily="66" charset="0"/>
            </a:endParaRPr>
          </a:p>
          <a:p>
            <a:r>
              <a:rPr lang="en-US" b="1" dirty="0" smtClean="0">
                <a:latin typeface="Bradley Hand ITC" pitchFamily="66" charset="0"/>
                <a:hlinkClick r:id="rId4" action="ppaction://hlinksldjump"/>
              </a:rPr>
              <a:t>APPENDIX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14400"/>
            <a:ext cx="716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Graph the Quadratic Function. Label the VERTEX,</a:t>
            </a:r>
          </a:p>
          <a:p>
            <a:r>
              <a:rPr lang="en-US" dirty="0" smtClean="0">
                <a:latin typeface="Comic Sans MS" pitchFamily="66" charset="0"/>
              </a:rPr>
              <a:t> AXIS of SYMMETRY, and X-INTERCEPTS</a:t>
            </a:r>
          </a:p>
          <a:p>
            <a:endParaRPr lang="en-US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356534">
            <a:off x="5313270" y="958839"/>
            <a:ext cx="3821880" cy="369332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Sketching a graph EXAMPLE #4</a:t>
            </a:r>
            <a:endParaRPr lang="en-US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51711"/>
              </p:ext>
            </p:extLst>
          </p:nvPr>
        </p:nvGraphicFramePr>
        <p:xfrm>
          <a:off x="4754563" y="2003425"/>
          <a:ext cx="233203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64" name="Equation" r:id="rId5" imgW="1295280" imgH="228600" progId="">
                  <p:embed/>
                </p:oleObj>
              </mc:Choice>
              <mc:Fallback>
                <p:oleObj name="Equation" r:id="rId5" imgW="1295280" imgH="2286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4563" y="2003425"/>
                        <a:ext cx="2332037" cy="41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3"/>
          <p:cNvGrpSpPr/>
          <p:nvPr/>
        </p:nvGrpSpPr>
        <p:grpSpPr>
          <a:xfrm>
            <a:off x="457200" y="2133600"/>
            <a:ext cx="3505200" cy="3352800"/>
            <a:chOff x="4724400" y="2209800"/>
            <a:chExt cx="3505200" cy="3352800"/>
          </a:xfrm>
        </p:grpSpPr>
        <p:cxnSp>
          <p:nvCxnSpPr>
            <p:cNvPr id="10" name="Straight Connector 9"/>
            <p:cNvCxnSpPr/>
            <p:nvPr/>
          </p:nvCxnSpPr>
          <p:spPr>
            <a:xfrm rot="5400000">
              <a:off x="4800600" y="3886200"/>
              <a:ext cx="33528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724400" y="3886200"/>
              <a:ext cx="35052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724400" y="2667000"/>
          <a:ext cx="2163763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65" name="Equation" r:id="rId7" imgW="1206360" imgH="215640" progId="">
                  <p:embed/>
                </p:oleObj>
              </mc:Choice>
              <mc:Fallback>
                <p:oleObj name="Equation" r:id="rId7" imgW="1206360" imgH="2156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2667000"/>
                        <a:ext cx="2163763" cy="38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"/>
          <p:cNvGraphicFramePr>
            <a:graphicFrameLocks noChangeAspect="1"/>
          </p:cNvGraphicFramePr>
          <p:nvPr/>
        </p:nvGraphicFramePr>
        <p:xfrm>
          <a:off x="7086600" y="2636837"/>
          <a:ext cx="118427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66" name="Equation" r:id="rId9" imgW="660240" imgH="228600" progId="">
                  <p:embed/>
                </p:oleObj>
              </mc:Choice>
              <mc:Fallback>
                <p:oleObj name="Equation" r:id="rId9" imgW="660240" imgH="2286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2636837"/>
                        <a:ext cx="1184275" cy="41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26825"/>
              </p:ext>
            </p:extLst>
          </p:nvPr>
        </p:nvGraphicFramePr>
        <p:xfrm>
          <a:off x="4724400" y="3192463"/>
          <a:ext cx="14351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67" name="Equation" r:id="rId11" imgW="799920" imgH="215640" progId="">
                  <p:embed/>
                </p:oleObj>
              </mc:Choice>
              <mc:Fallback>
                <p:oleObj name="Equation" r:id="rId11" imgW="799920" imgH="2156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3192463"/>
                        <a:ext cx="1435100" cy="388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reeform 17"/>
          <p:cNvSpPr/>
          <p:nvPr/>
        </p:nvSpPr>
        <p:spPr>
          <a:xfrm>
            <a:off x="838200" y="1905000"/>
            <a:ext cx="2514600" cy="3352800"/>
          </a:xfrm>
          <a:custGeom>
            <a:avLst/>
            <a:gdLst>
              <a:gd name="connsiteX0" fmla="*/ 150159 w 1938618"/>
              <a:gd name="connsiteY0" fmla="*/ 398930 h 3227295"/>
              <a:gd name="connsiteX1" fmla="*/ 150159 w 1938618"/>
              <a:gd name="connsiteY1" fmla="*/ 466165 h 3227295"/>
              <a:gd name="connsiteX2" fmla="*/ 1051112 w 1938618"/>
              <a:gd name="connsiteY2" fmla="*/ 3195918 h 3227295"/>
              <a:gd name="connsiteX3" fmla="*/ 1938618 w 1938618"/>
              <a:gd name="connsiteY3" fmla="*/ 277906 h 3227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8618" h="3227295">
                <a:moveTo>
                  <a:pt x="150159" y="398930"/>
                </a:moveTo>
                <a:cubicBezTo>
                  <a:pt x="75079" y="199465"/>
                  <a:pt x="0" y="0"/>
                  <a:pt x="150159" y="466165"/>
                </a:cubicBezTo>
                <a:cubicBezTo>
                  <a:pt x="300318" y="932330"/>
                  <a:pt x="753035" y="3227295"/>
                  <a:pt x="1051112" y="3195918"/>
                </a:cubicBezTo>
                <a:cubicBezTo>
                  <a:pt x="1349189" y="3164541"/>
                  <a:pt x="1790700" y="755276"/>
                  <a:pt x="1938618" y="277906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371600" y="37338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2"/>
          <p:cNvGraphicFramePr>
            <a:graphicFrameLocks noChangeAspect="1"/>
          </p:cNvGraphicFramePr>
          <p:nvPr/>
        </p:nvGraphicFramePr>
        <p:xfrm>
          <a:off x="508000" y="3352800"/>
          <a:ext cx="865188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68" name="Equation" r:id="rId13" imgW="482400" imgH="228600" progId="">
                  <p:embed/>
                </p:oleObj>
              </mc:Choice>
              <mc:Fallback>
                <p:oleObj name="Equation" r:id="rId13" imgW="482400" imgH="2286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3352800"/>
                        <a:ext cx="865188" cy="41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rot="5400000">
            <a:off x="495300" y="4000500"/>
            <a:ext cx="3429000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 rot="5400000">
            <a:off x="2188435" y="2383566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x = 0</a:t>
            </a:r>
          </a:p>
        </p:txBody>
      </p:sp>
      <p:sp>
        <p:nvSpPr>
          <p:cNvPr id="21" name="Oval 20"/>
          <p:cNvSpPr/>
          <p:nvPr/>
        </p:nvSpPr>
        <p:spPr>
          <a:xfrm>
            <a:off x="2808287" y="37338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3051175" y="3352800"/>
          <a:ext cx="68262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69" name="Equation" r:id="rId15" imgW="380880" imgH="228600" progId="">
                  <p:embed/>
                </p:oleObj>
              </mc:Choice>
              <mc:Fallback>
                <p:oleObj name="Equation" r:id="rId15" imgW="380880" imgH="2286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1175" y="3352800"/>
                        <a:ext cx="682625" cy="411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622941"/>
              </p:ext>
            </p:extLst>
          </p:nvPr>
        </p:nvGraphicFramePr>
        <p:xfrm>
          <a:off x="4724400" y="3886200"/>
          <a:ext cx="3948113" cy="340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70" name="Equation" r:id="rId17" imgW="2666880" imgH="228600" progId="">
                  <p:embed/>
                </p:oleObj>
              </mc:Choice>
              <mc:Fallback>
                <p:oleObj name="Equation" r:id="rId17" imgW="2666880" imgH="22860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3886200"/>
                        <a:ext cx="3948113" cy="3406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6324600" y="4343400"/>
          <a:ext cx="812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71" name="Equation" r:id="rId19" imgW="545760" imgH="228600" progId="">
                  <p:embed/>
                </p:oleObj>
              </mc:Choice>
              <mc:Fallback>
                <p:oleObj name="Equation" r:id="rId19" imgW="545760" imgH="22860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4343400"/>
                        <a:ext cx="8128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Oval 26"/>
          <p:cNvSpPr/>
          <p:nvPr/>
        </p:nvSpPr>
        <p:spPr>
          <a:xfrm>
            <a:off x="2133600" y="51054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Object 2"/>
          <p:cNvGraphicFramePr>
            <a:graphicFrameLocks noChangeAspect="1"/>
          </p:cNvGraphicFramePr>
          <p:nvPr/>
        </p:nvGraphicFramePr>
        <p:xfrm>
          <a:off x="990600" y="5257800"/>
          <a:ext cx="86518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72" name="Equation" r:id="rId21" imgW="482400" imgH="215640" progId="">
                  <p:embed/>
                </p:oleObj>
              </mc:Choice>
              <mc:Fallback>
                <p:oleObj name="Equation" r:id="rId21" imgW="482400" imgH="21564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257800"/>
                        <a:ext cx="865188" cy="387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19" grpId="0" animBg="1"/>
      <p:bldP spid="23" grpId="0"/>
      <p:bldP spid="21" grpId="0" animBg="1"/>
      <p:bldP spid="2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508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5205</TotalTime>
  <Words>1389</Words>
  <Application>Microsoft Office PowerPoint</Application>
  <PresentationFormat>On-screen Show (4:3)</PresentationFormat>
  <Paragraphs>397</Paragraphs>
  <Slides>59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59</vt:i4>
      </vt:variant>
    </vt:vector>
  </HeadingPairs>
  <TitlesOfParts>
    <vt:vector size="67" baseType="lpstr">
      <vt:lpstr>Office Theme</vt:lpstr>
      <vt:lpstr>1_Office Theme</vt:lpstr>
      <vt:lpstr>2_Office Theme</vt:lpstr>
      <vt:lpstr>3_Office Theme</vt:lpstr>
      <vt:lpstr>Equation</vt:lpstr>
      <vt:lpstr>Document</vt:lpstr>
      <vt:lpstr>Presentation</vt:lpstr>
      <vt:lpstr>Graph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Bolan</dc:creator>
  <cp:lastModifiedBy>USER</cp:lastModifiedBy>
  <cp:revision>143</cp:revision>
  <dcterms:created xsi:type="dcterms:W3CDTF">2010-11-09T00:28:28Z</dcterms:created>
  <dcterms:modified xsi:type="dcterms:W3CDTF">2012-11-09T12:50:53Z</dcterms:modified>
</cp:coreProperties>
</file>