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94.xml" ContentType="application/vnd.openxmlformats-officedocument.presentationml.slide+xml"/>
  <Override PartName="/ppt/diagrams/colors11.xml" ContentType="application/vnd.openxmlformats-officedocument.drawingml.diagramColors+xml"/>
  <Override PartName="/ppt/diagrams/data24.xml" ContentType="application/vnd.openxmlformats-officedocument.drawingml.diagramData+xml"/>
  <Override PartName="/ppt/diagrams/data71.xml" ContentType="application/vnd.openxmlformats-officedocument.drawingml.diagramData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quickStyle28.xml" ContentType="application/vnd.openxmlformats-officedocument.drawingml.diagramStyle+xml"/>
  <Override PartName="/ppt/diagrams/drawing29.xml" ContentType="application/vnd.ms-office.drawingml.diagramDrawing+xml"/>
  <Override PartName="/ppt/diagrams/quickStyle75.xml" ContentType="application/vnd.openxmlformats-officedocument.drawingml.diagramStyle+xml"/>
  <Override PartName="/ppt/diagrams/drawing76.xml" ContentType="application/vnd.ms-office.drawingml.diagramDrawing+xml"/>
  <Default Extension="xml" ContentType="application/xml"/>
  <Override PartName="/ppt/slides/slide50.xml" ContentType="application/vnd.openxmlformats-officedocument.presentationml.slide+xml"/>
  <Override PartName="/ppt/diagrams/layout39.xml" ContentType="application/vnd.openxmlformats-officedocument.drawingml.diagramLayout+xml"/>
  <Override PartName="/ppt/diagrams/layout86.xml" ContentType="application/vnd.openxmlformats-officedocument.drawingml.diagramLayout+xml"/>
  <Override PartName="/ppt/diagrams/layout17.xml" ContentType="application/vnd.openxmlformats-officedocument.drawingml.diagramLayout+xml"/>
  <Override PartName="/ppt/diagrams/colors49.xml" ContentType="application/vnd.openxmlformats-officedocument.drawingml.diagramColors+xml"/>
  <Override PartName="/ppt/diagrams/quickStyle53.xml" ContentType="application/vnd.openxmlformats-officedocument.drawingml.diagramStyle+xml"/>
  <Override PartName="/ppt/diagrams/drawing54.xml" ContentType="application/vnd.ms-office.drawingml.diagramDrawing+xml"/>
  <Override PartName="/ppt/diagrams/layout64.xml" ContentType="application/vnd.openxmlformats-officedocument.drawingml.diagramLayout+xml"/>
  <Override PartName="/ppt/diagrams/quickStyle31.xml" ContentType="application/vnd.openxmlformats-officedocument.drawingml.diagramStyle+xml"/>
  <Override PartName="/ppt/diagrams/drawing32.xml" ContentType="application/vnd.ms-office.drawingml.diagramDrawing+xml"/>
  <Override PartName="/ppt/diagrams/data2.xml" ContentType="application/vnd.openxmlformats-officedocument.drawingml.diagramData+xml"/>
  <Override PartName="/ppt/diagrams/colors27.xml" ContentType="application/vnd.openxmlformats-officedocument.drawingml.diagramColors+xml"/>
  <Override PartName="/ppt/diagrams/layout42.xml" ContentType="application/vnd.openxmlformats-officedocument.drawingml.diagramLayout+xml"/>
  <Override PartName="/ppt/diagrams/colors74.xml" ContentType="application/vnd.openxmlformats-officedocument.drawingml.diagramColors+xml"/>
  <Override PartName="/ppt/diagrams/data87.xml" ContentType="application/vnd.openxmlformats-officedocument.drawingml.diagramData+xml"/>
  <Override PartName="/ppt/slides/slide88.xml" ContentType="application/vnd.openxmlformats-officedocument.presentationml.slide+xml"/>
  <Override PartName="/ppt/diagrams/colors4.xml" ContentType="application/vnd.openxmlformats-officedocument.drawingml.diagramColors+xml"/>
  <Override PartName="/ppt/diagrams/drawing10.xml" ContentType="application/vnd.ms-office.drawingml.diagramDrawing+xml"/>
  <Override PartName="/ppt/diagrams/data18.xml" ContentType="application/vnd.openxmlformats-officedocument.drawingml.diagramData+xml"/>
  <Override PartName="/ppt/diagrams/colors52.xml" ContentType="application/vnd.openxmlformats-officedocument.drawingml.diagramColors+xml"/>
  <Override PartName="/ppt/diagrams/data65.xml" ContentType="application/vnd.openxmlformats-officedocument.drawingml.diagramData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diagrams/layout20.xml" ContentType="application/vnd.openxmlformats-officedocument.drawingml.diagramLayout+xml"/>
  <Default Extension="png" ContentType="image/png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colors30.xml" ContentType="application/vnd.openxmlformats-officedocument.drawingml.diagramColors+xml"/>
  <Override PartName="/ppt/diagrams/data43.xml" ContentType="application/vnd.openxmlformats-officedocument.drawingml.diagramData+xml"/>
  <Override PartName="/ppt/diagrams/quickStyle69.xml" ContentType="application/vnd.openxmlformats-officedocument.drawingml.diagramStyle+xml"/>
  <Override PartName="/ppt/diagrams/data90.xml" ContentType="application/vnd.openxmlformats-officedocument.drawingml.diagramData+xml"/>
  <Override PartName="/ppt/slides/slide44.xml" ContentType="application/vnd.openxmlformats-officedocument.presentationml.slide+xml"/>
  <Override PartName="/ppt/slides/slide91.xml" ContentType="application/vnd.openxmlformats-officedocument.presentationml.slide+xml"/>
  <Override PartName="/ppt/diagrams/data21.xml" ContentType="application/vnd.openxmlformats-officedocument.drawingml.diagramData+xml"/>
  <Default Extension="emf" ContentType="image/x-emf"/>
  <Override PartName="/ppt/diagrams/quickStyle47.xml" ContentType="application/vnd.openxmlformats-officedocument.drawingml.diagramStyle+xml"/>
  <Override PartName="/ppt/diagrams/drawing48.xml" ContentType="application/vnd.ms-office.drawingml.diagramDrawing+xml"/>
  <Override PartName="/ppt/diagrams/quickStyle94.xml" ContentType="application/vnd.openxmlformats-officedocument.drawingml.diagramStyle+xml"/>
  <Override PartName="/ppt/slides/slide22.xml" ContentType="application/vnd.openxmlformats-officedocument.presentationml.slide+xml"/>
  <Override PartName="/ppt/diagrams/layout6.xml" ContentType="application/vnd.openxmlformats-officedocument.drawingml.diagramLayout+xml"/>
  <Override PartName="/ppt/diagrams/layout58.xml" ContentType="application/vnd.openxmlformats-officedocument.drawingml.diagramLayout+xml"/>
  <Override PartName="/ppt/diagrams/quickStyle25.xml" ContentType="application/vnd.openxmlformats-officedocument.drawingml.diagramStyle+xml"/>
  <Override PartName="/ppt/diagrams/drawing26.xml" ContentType="application/vnd.ms-office.drawingml.diagramDrawing+xml"/>
  <Override PartName="/ppt/diagrams/layout36.xml" ContentType="application/vnd.openxmlformats-officedocument.drawingml.diagramLayout+xml"/>
  <Override PartName="/ppt/diagrams/colors68.xml" ContentType="application/vnd.openxmlformats-officedocument.drawingml.diagramColors+xml"/>
  <Override PartName="/ppt/diagrams/quickStyle72.xml" ContentType="application/vnd.openxmlformats-officedocument.drawingml.diagramStyle+xml"/>
  <Override PartName="/ppt/diagrams/drawing73.xml" ContentType="application/vnd.ms-office.drawingml.diagramDrawing+xml"/>
  <Override PartName="/ppt/diagrams/layout83.xml" ContentType="application/vnd.openxmlformats-officedocument.drawingml.diagramLayout+xml"/>
  <Override PartName="/ppt/diagrams/drawing8.xml" ContentType="application/vnd.ms-office.drawingml.diagramDrawing+xml"/>
  <Override PartName="/ppt/diagrams/quickStyle50.xml" ContentType="application/vnd.openxmlformats-officedocument.drawingml.diagramStyle+xml"/>
  <Override PartName="/ppt/diagrams/drawing51.xml" ContentType="application/vnd.ms-office.drawingml.diagramDrawing+xml"/>
  <Override PartName="/ppt/diagrams/layout14.xml" ContentType="application/vnd.openxmlformats-officedocument.drawingml.diagramLayout+xml"/>
  <Override PartName="/ppt/diagrams/colors46.xml" ContentType="application/vnd.openxmlformats-officedocument.drawingml.diagramColors+xml"/>
  <Override PartName="/ppt/diagrams/data59.xml" ContentType="application/vnd.openxmlformats-officedocument.drawingml.diagramData+xml"/>
  <Override PartName="/ppt/diagrams/layout61.xml" ContentType="application/vnd.openxmlformats-officedocument.drawingml.diagramLayout+xml"/>
  <Override PartName="/ppt/diagrams/colors93.xml" ContentType="application/vnd.openxmlformats-officedocument.drawingml.diagramColors+xml"/>
  <Override PartName="/ppt/diagrams/colors24.xml" ContentType="application/vnd.openxmlformats-officedocument.drawingml.diagramColors+xml"/>
  <Override PartName="/ppt/diagrams/data37.xml" ContentType="application/vnd.openxmlformats-officedocument.drawingml.diagramData+xml"/>
  <Override PartName="/ppt/diagrams/colors71.xml" ContentType="application/vnd.openxmlformats-officedocument.drawingml.diagramColors+xml"/>
  <Override PartName="/ppt/diagrams/data84.xml" ContentType="application/vnd.openxmlformats-officedocument.drawingml.diagramData+xml"/>
  <Override PartName="/ppt/slides/slide38.xml" ContentType="application/vnd.openxmlformats-officedocument.presentationml.slide+xml"/>
  <Override PartName="/ppt/slides/slide85.xml" ContentType="application/vnd.openxmlformats-officedocument.presentationml.slide+xml"/>
  <Override PartName="/ppt/diagrams/colors1.xml" ContentType="application/vnd.openxmlformats-officedocument.drawingml.diagramColors+xml"/>
  <Override PartName="/ppt/diagrams/drawing89.xml" ContentType="application/vnd.ms-office.drawingml.diagramDrawing+xml"/>
  <Override PartName="/ppt/diagrams/data15.xml" ContentType="application/vnd.openxmlformats-officedocument.drawingml.diagramData+xml"/>
  <Override PartName="/ppt/diagrams/data62.xml" ContentType="application/vnd.openxmlformats-officedocument.drawingml.diagramData+xml"/>
  <Override PartName="/ppt/diagrams/quickStyle88.xml" ContentType="application/vnd.openxmlformats-officedocument.drawingml.diagramStyle+xml"/>
  <Override PartName="/ppt/slides/slide16.xml" ContentType="application/vnd.openxmlformats-officedocument.presentationml.slide+xml"/>
  <Override PartName="/ppt/slides/slide63.xml" ContentType="application/vnd.openxmlformats-officedocument.presentationml.slide+xml"/>
  <Override PartName="/ppt/diagrams/quickStyle19.xml" ContentType="application/vnd.openxmlformats-officedocument.drawingml.diagramStyle+xml"/>
  <Override PartName="/ppt/diagrams/data40.xml" ContentType="application/vnd.openxmlformats-officedocument.drawingml.diagramData+xml"/>
  <Override PartName="/ppt/diagrams/quickStyle66.xml" ContentType="application/vnd.openxmlformats-officedocument.drawingml.diagramStyle+xml"/>
  <Override PartName="/ppt/diagrams/drawing67.xml" ContentType="application/vnd.ms-office.drawingml.diagramDrawing+xml"/>
  <Override PartName="/ppt/slides/slide41.xml" ContentType="application/vnd.openxmlformats-officedocument.presentationml.slide+xml"/>
  <Override PartName="/ppt/diagrams/layout77.xml" ContentType="application/vnd.openxmlformats-officedocument.drawingml.diagramLayout+xml"/>
  <Override PartName="/ppt/diagrams/quickStyle44.xml" ContentType="application/vnd.openxmlformats-officedocument.drawingml.diagramStyle+xml"/>
  <Override PartName="/ppt/diagrams/drawing45.xml" ContentType="application/vnd.ms-office.drawingml.diagramDrawing+xml"/>
  <Override PartName="/ppt/diagrams/layout55.xml" ContentType="application/vnd.openxmlformats-officedocument.drawingml.diagramLayout+xml"/>
  <Override PartName="/ppt/diagrams/colors87.xml" ContentType="application/vnd.openxmlformats-officedocument.drawingml.diagramColors+xml"/>
  <Override PartName="/ppt/diagrams/quickStyle91.xml" ContentType="application/vnd.openxmlformats-officedocument.drawingml.diagramStyle+xml"/>
  <Override PartName="/ppt/diagrams/drawing92.xml" ContentType="application/vnd.ms-office.drawingml.diagramDrawing+xml"/>
  <Override PartName="/ppt/diagrams/layout3.xml" ContentType="application/vnd.openxmlformats-officedocument.drawingml.diagramLayout+xml"/>
  <Override PartName="/ppt/diagrams/quickStyle22.xml" ContentType="application/vnd.openxmlformats-officedocument.drawingml.diagramStyle+xml"/>
  <Override PartName="/ppt/diagrams/drawing23.xml" ContentType="application/vnd.ms-office.drawingml.diagramDrawing+xml"/>
  <Override PartName="/ppt/diagrams/drawing70.xml" ContentType="application/vnd.ms-office.drawingml.diagramDrawing+xml"/>
  <Override PartName="/ppt/diagrams/data78.xml" ContentType="application/vnd.openxmlformats-officedocument.drawingml.diagramData+xml"/>
  <Override PartName="/ppt/slides/slide79.xml" ContentType="application/vnd.openxmlformats-officedocument.presentationml.slide+xml"/>
  <Override PartName="/ppt/diagrams/colors18.xml" ContentType="application/vnd.openxmlformats-officedocument.drawingml.diagramColors+xml"/>
  <Override PartName="/ppt/diagrams/layout33.xml" ContentType="application/vnd.openxmlformats-officedocument.drawingml.diagramLayout+xml"/>
  <Override PartName="/ppt/diagrams/colors65.xml" ContentType="application/vnd.openxmlformats-officedocument.drawingml.diagramColors+xml"/>
  <Override PartName="/ppt/diagrams/layout80.xml" ContentType="application/vnd.openxmlformats-officedocument.drawingml.diagramLayou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drawing5.xml" ContentType="application/vnd.ms-office.drawingml.diagramDrawing+xml"/>
  <Override PartName="/ppt/diagrams/layout11.xml" ContentType="application/vnd.openxmlformats-officedocument.drawingml.diagramLayout+xml"/>
  <Override PartName="/ppt/diagrams/colors43.xml" ContentType="application/vnd.openxmlformats-officedocument.drawingml.diagramColors+xml"/>
  <Override PartName="/ppt/diagrams/data56.xml" ContentType="application/vnd.openxmlformats-officedocument.drawingml.diagramData+xml"/>
  <Override PartName="/ppt/diagrams/colors90.xml" ContentType="application/vnd.openxmlformats-officedocument.drawingml.diagramColors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diagrams/data34.xml" ContentType="application/vnd.openxmlformats-officedocument.drawingml.diagramData+xml"/>
  <Override PartName="/ppt/diagrams/data81.xml" ContentType="application/vnd.openxmlformats-officedocument.drawingml.diagramData+xml"/>
  <Override PartName="/ppt/diagrams/colors21.xml" ContentType="application/vnd.openxmlformats-officedocument.drawingml.diagramColors+xml"/>
  <Override PartName="/ppt/slides/slide35.xml" ContentType="application/vnd.openxmlformats-officedocument.presentationml.slide+xml"/>
  <Override PartName="/ppt/slides/slide82.xml" ContentType="application/vnd.openxmlformats-officedocument.presentationml.slide+xml"/>
  <Override PartName="/ppt/diagrams/data12.xml" ContentType="application/vnd.openxmlformats-officedocument.drawingml.diagramData+xml"/>
  <Override PartName="/ppt/diagrams/quickStyle38.xml" ContentType="application/vnd.openxmlformats-officedocument.drawingml.diagramStyle+xml"/>
  <Override PartName="/ppt/diagrams/drawing39.xml" ContentType="application/vnd.ms-office.drawingml.diagramDrawing+xml"/>
  <Override PartName="/ppt/diagrams/quickStyle85.xml" ContentType="application/vnd.openxmlformats-officedocument.drawingml.diagramStyle+xml"/>
  <Override PartName="/ppt/diagrams/drawing86.xml" ContentType="application/vnd.ms-office.drawingml.diagramDrawing+xml"/>
  <Override PartName="/ppt/slides/slide13.xml" ContentType="application/vnd.openxmlformats-officedocument.presentationml.slide+xml"/>
  <Override PartName="/ppt/slides/slide60.xml" ContentType="application/vnd.openxmlformats-officedocument.presentationml.slide+xml"/>
  <Override PartName="/ppt/diagrams/data9.xml" ContentType="application/vnd.openxmlformats-officedocument.drawingml.diagramData+xml"/>
  <Override PartName="/ppt/diagrams/quickStyle16.xml" ContentType="application/vnd.openxmlformats-officedocument.drawingml.diagramStyle+xml"/>
  <Override PartName="/ppt/diagrams/drawing17.xml" ContentType="application/vnd.ms-office.drawingml.diagramDrawing+xml"/>
  <Override PartName="/ppt/diagrams/layout49.xml" ContentType="application/vnd.openxmlformats-officedocument.drawingml.diagramLayout+xml"/>
  <Override PartName="/ppt/diagrams/drawing64.xml" ContentType="application/vnd.ms-office.drawingml.diagramDrawing+xml"/>
  <Override PartName="/ppt/slideLayouts/slideLayout12.xml" ContentType="application/vnd.openxmlformats-officedocument.presentationml.slideLayout+xml"/>
  <Override PartName="/ppt/diagrams/layout27.xml" ContentType="application/vnd.openxmlformats-officedocument.drawingml.diagramLayout+xml"/>
  <Override PartName="/ppt/diagrams/colors59.xml" ContentType="application/vnd.openxmlformats-officedocument.drawingml.diagramColors+xml"/>
  <Override PartName="/ppt/diagrams/quickStyle63.xml" ContentType="application/vnd.openxmlformats-officedocument.drawingml.diagramStyle+xml"/>
  <Override PartName="/ppt/diagrams/layout74.xml" ContentType="application/vnd.openxmlformats-officedocument.drawingml.diagramLayout+xml"/>
  <Override PartName="/ppt/diagrams/colors37.xml" ContentType="application/vnd.openxmlformats-officedocument.drawingml.diagramColors+xml"/>
  <Override PartName="/ppt/diagrams/quickStyle41.xml" ContentType="application/vnd.openxmlformats-officedocument.drawingml.diagramStyle+xml"/>
  <Override PartName="/ppt/diagrams/drawing42.xml" ContentType="application/vnd.ms-office.drawingml.diagramDrawing+xml"/>
  <Override PartName="/ppt/diagrams/colors84.xml" ContentType="application/vnd.openxmlformats-officedocument.drawingml.diagramColors+xml"/>
  <Override PartName="/ppt/diagrams/drawing20.xml" ContentType="application/vnd.ms-office.drawingml.diagramDrawing+xml"/>
  <Override PartName="/ppt/diagrams/layout52.xml" ContentType="application/vnd.openxmlformats-officedocument.drawingml.diagramLayout+xml"/>
  <Override PartName="/ppt/diagrams/colors15.xml" ContentType="application/vnd.openxmlformats-officedocument.drawingml.diagramColors+xml"/>
  <Override PartName="/ppt/diagrams/data28.xml" ContentType="application/vnd.openxmlformats-officedocument.drawingml.diagramData+xml"/>
  <Override PartName="/ppt/diagrams/layout30.xml" ContentType="application/vnd.openxmlformats-officedocument.drawingml.diagramLayout+xml"/>
  <Override PartName="/ppt/diagrams/colors62.xml" ContentType="application/vnd.openxmlformats-officedocument.drawingml.diagramColors+xml"/>
  <Override PartName="/ppt/diagrams/data75.xml" ContentType="application/vnd.openxmlformats-officedocument.drawingml.diagramData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diagrams/drawing2.xml" ContentType="application/vnd.ms-office.drawingml.diagramDrawing+xml"/>
  <Override PartName="/ppt/diagrams/data53.xml" ContentType="application/vnd.openxmlformats-officedocument.drawingml.diagramData+xml"/>
  <Override PartName="/ppt/diagrams/quickStyle79.xml" ContentType="application/vnd.openxmlformats-officedocument.drawingml.diagramStyle+xml"/>
  <Override PartName="/ppt/slides/slide4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colors40.xml" ContentType="application/vnd.openxmlformats-officedocument.drawingml.diagramColors+xml"/>
  <Override PartName="/ppt/diagrams/data31.xml" ContentType="application/vnd.openxmlformats-officedocument.drawingml.diagramData+xml"/>
  <Override PartName="/ppt/diagrams/quickStyle57.xml" ContentType="application/vnd.openxmlformats-officedocument.drawingml.diagramStyle+xml"/>
  <Override PartName="/ppt/diagrams/drawing58.xml" ContentType="application/vnd.ms-office.drawingml.diagramDrawing+xml"/>
  <Override PartName="/ppt/slides/slide32.xml" ContentType="application/vnd.openxmlformats-officedocument.presentationml.slide+xml"/>
  <Override PartName="/ppt/diagrams/quickStyle35.xml" ContentType="application/vnd.openxmlformats-officedocument.drawingml.diagramStyle+xml"/>
  <Override PartName="/ppt/diagrams/drawing36.xml" ContentType="application/vnd.ms-office.drawingml.diagramDrawing+xml"/>
  <Override PartName="/ppt/diagrams/layout68.xml" ContentType="application/vnd.openxmlformats-officedocument.drawingml.diagramLayout+xml"/>
  <Override PartName="/ppt/diagrams/quickStyle82.xml" ContentType="application/vnd.openxmlformats-officedocument.drawingml.diagramStyle+xml"/>
  <Override PartName="/ppt/diagrams/drawing83.xml" ContentType="application/vnd.ms-office.drawingml.diagramDrawing+xml"/>
  <Override PartName="/ppt/slides/slide10.xml" ContentType="application/vnd.openxmlformats-officedocument.presentationml.slide+xml"/>
  <Override PartName="/ppt/diagrams/data6.xml" ContentType="application/vnd.openxmlformats-officedocument.drawingml.diagramData+xml"/>
  <Override PartName="/ppt/diagrams/layout46.xml" ContentType="application/vnd.openxmlformats-officedocument.drawingml.diagramLayout+xml"/>
  <Override PartName="/ppt/diagrams/colors78.xml" ContentType="application/vnd.openxmlformats-officedocument.drawingml.diagramColors+xml"/>
  <Override PartName="/ppt/diagrams/layout93.xml" ContentType="application/vnd.openxmlformats-officedocument.drawingml.diagramLayout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drawing14.xml" ContentType="application/vnd.ms-office.drawingml.diagramDrawing+xml"/>
  <Override PartName="/ppt/diagrams/layout35.xml" ContentType="application/vnd.openxmlformats-officedocument.drawingml.diagramLayout+xml"/>
  <Override PartName="/ppt/diagrams/colors56.xml" ContentType="application/vnd.openxmlformats-officedocument.drawingml.diagramColors+xml"/>
  <Override PartName="/ppt/diagrams/quickStyle60.xml" ContentType="application/vnd.openxmlformats-officedocument.drawingml.diagramStyle+xml"/>
  <Override PartName="/ppt/diagrams/drawing61.xml" ContentType="application/vnd.ms-office.drawingml.diagramDrawing+xml"/>
  <Override PartName="/ppt/diagrams/colors67.xml" ContentType="application/vnd.openxmlformats-officedocument.drawingml.diagramColors+xml"/>
  <Override PartName="/ppt/diagrams/data69.xml" ContentType="application/vnd.openxmlformats-officedocument.drawingml.diagramData+xml"/>
  <Override PartName="/ppt/diagrams/layout82.xml" ContentType="application/vnd.openxmlformats-officedocument.drawingml.diagramLayout+xml"/>
  <Override PartName="/ppt/diagrams/drawing7.xml" ContentType="application/vnd.ms-office.drawingml.diagramDrawing+xml"/>
  <Override PartName="/ppt/diagrams/layout13.xml" ContentType="application/vnd.openxmlformats-officedocument.drawingml.diagramLayout+xml"/>
  <Default Extension="doc" ContentType="application/msword"/>
  <Override PartName="/ppt/diagrams/layout24.xml" ContentType="application/vnd.openxmlformats-officedocument.drawingml.diagramLayout+xml"/>
  <Override PartName="/ppt/diagrams/colors45.xml" ContentType="application/vnd.openxmlformats-officedocument.drawingml.diagramColors+xml"/>
  <Override PartName="/ppt/diagrams/drawing50.xml" ContentType="application/vnd.ms-office.drawingml.diagramDrawing+xml"/>
  <Override PartName="/ppt/diagrams/data58.xml" ContentType="application/vnd.openxmlformats-officedocument.drawingml.diagramData+xml"/>
  <Override PartName="/ppt/diagrams/layout60.xml" ContentType="application/vnd.openxmlformats-officedocument.drawingml.diagramLayout+xml"/>
  <Override PartName="/ppt/diagrams/layout71.xml" ContentType="application/vnd.openxmlformats-officedocument.drawingml.diagramLayout+xml"/>
  <Override PartName="/ppt/diagrams/colors92.xml" ContentType="application/vnd.openxmlformats-officedocument.drawingml.diagramColors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diagrams/quickStyle7.xml" ContentType="application/vnd.openxmlformats-officedocument.drawingml.diagramStyle+xml"/>
  <Override PartName="/ppt/diagrams/colors34.xml" ContentType="application/vnd.openxmlformats-officedocument.drawingml.diagramColors+xml"/>
  <Override PartName="/ppt/diagrams/data47.xml" ContentType="application/vnd.openxmlformats-officedocument.drawingml.diagramData+xml"/>
  <Override PartName="/ppt/diagrams/colors81.xml" ContentType="application/vnd.openxmlformats-officedocument.drawingml.diagramColors+xml"/>
  <Override PartName="/ppt/diagrams/data94.xml" ContentType="application/vnd.openxmlformats-officedocument.drawingml.diagramData+xml"/>
  <Override PartName="/ppt/slides/slide48.xml" ContentType="application/vnd.openxmlformats-officedocument.presentationml.slide+xml"/>
  <Override PartName="/ppt/slides/slide95.xml" ContentType="application/vnd.openxmlformats-officedocument.presentationml.slide+xml"/>
  <Default Extension="bin" ContentType="application/vnd.openxmlformats-officedocument.oleObject"/>
  <Override PartName="/ppt/diagrams/colors12.xml" ContentType="application/vnd.openxmlformats-officedocument.drawingml.diagramColors+xml"/>
  <Override PartName="/ppt/diagrams/colors23.xml" ContentType="application/vnd.openxmlformats-officedocument.drawingml.diagramColors+xml"/>
  <Override PartName="/ppt/diagrams/data25.xml" ContentType="application/vnd.openxmlformats-officedocument.drawingml.diagramData+xml"/>
  <Override PartName="/ppt/diagrams/data36.xml" ContentType="application/vnd.openxmlformats-officedocument.drawingml.diagramData+xml"/>
  <Override PartName="/ppt/notesSlides/notesSlide3.xml" ContentType="application/vnd.openxmlformats-officedocument.presentationml.notesSlide+xml"/>
  <Override PartName="/ppt/diagrams/colors70.xml" ContentType="application/vnd.openxmlformats-officedocument.drawingml.diagramColors+xml"/>
  <Override PartName="/ppt/diagrams/data72.xml" ContentType="application/vnd.openxmlformats-officedocument.drawingml.diagramData+xml"/>
  <Override PartName="/ppt/diagrams/data83.xml" ContentType="application/vnd.openxmlformats-officedocument.drawingml.diagramData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diagrams/data14.xml" ContentType="application/vnd.openxmlformats-officedocument.drawingml.diagramData+xml"/>
  <Override PartName="/ppt/diagrams/data61.xml" ContentType="application/vnd.openxmlformats-officedocument.drawingml.diagramData+xml"/>
  <Override PartName="/ppt/diagrams/quickStyle87.xml" ContentType="application/vnd.openxmlformats-officedocument.drawingml.diagramStyle+xml"/>
  <Override PartName="/ppt/diagrams/drawing88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drawing19.xml" ContentType="application/vnd.ms-office.drawingml.diagramDrawing+xml"/>
  <Override PartName="/ppt/diagrams/quickStyle29.xml" ContentType="application/vnd.openxmlformats-officedocument.drawingml.diagramStyle+xml"/>
  <Override PartName="/ppt/diagrams/data50.xml" ContentType="application/vnd.openxmlformats-officedocument.drawingml.diagramData+xml"/>
  <Override PartName="/ppt/diagrams/drawing66.xml" ContentType="application/vnd.ms-office.drawingml.diagramDrawing+xml"/>
  <Override PartName="/ppt/diagrams/quickStyle76.xml" ContentType="application/vnd.openxmlformats-officedocument.drawingml.diagramStyle+xml"/>
  <Override PartName="/ppt/diagrams/drawing77.xml" ContentType="application/vnd.ms-office.drawingml.diagramDrawing+xml"/>
  <Override PartName="/ppt/diagrams/layout87.xml" ContentType="application/vnd.openxmlformats-officedocument.drawingml.diagramLayout+xml"/>
  <Override PartName="/ppt/slides/slide51.xml" ContentType="application/vnd.openxmlformats-officedocument.presentationml.slide+xml"/>
  <Override PartName="/ppt/diagrams/quickStyle18.xml" ContentType="application/vnd.openxmlformats-officedocument.drawingml.diagramStyle+xml"/>
  <Override PartName="/ppt/diagrams/layout29.xml" ContentType="application/vnd.openxmlformats-officedocument.drawingml.diagramLayout+xml"/>
  <Override PartName="/ppt/diagrams/quickStyle54.xml" ContentType="application/vnd.openxmlformats-officedocument.drawingml.diagramStyle+xml"/>
  <Override PartName="/ppt/diagrams/drawing55.xml" ContentType="application/vnd.ms-office.drawingml.diagramDrawing+xml"/>
  <Override PartName="/ppt/diagrams/quickStyle65.xml" ContentType="application/vnd.openxmlformats-officedocument.drawingml.diagramStyle+xml"/>
  <Override PartName="/ppt/diagrams/layout76.xml" ContentType="application/vnd.openxmlformats-officedocument.drawingml.diagramLayout+xml"/>
  <Override PartName="/ppt/slides/slide40.xml" ContentType="application/vnd.openxmlformats-officedocument.presentationml.slide+xml"/>
  <Override PartName="/ppt/diagrams/layout18.xml" ContentType="application/vnd.openxmlformats-officedocument.drawingml.diagramLayout+xml"/>
  <Override PartName="/ppt/diagrams/quickStyle43.xml" ContentType="application/vnd.openxmlformats-officedocument.drawingml.diagramStyle+xml"/>
  <Override PartName="/ppt/diagrams/drawing44.xml" ContentType="application/vnd.ms-office.drawingml.diagramDrawing+xml"/>
  <Override PartName="/ppt/diagrams/layout65.xml" ContentType="application/vnd.openxmlformats-officedocument.drawingml.diagramLayout+xml"/>
  <Override PartName="/ppt/diagrams/quickStyle90.xml" ContentType="application/vnd.openxmlformats-officedocument.drawingml.diagramStyle+xml"/>
  <Override PartName="/ppt/diagrams/drawing91.xml" ContentType="application/vnd.ms-office.drawingml.diagramDrawing+xml"/>
  <Default Extension="vml" ContentType="application/vnd.openxmlformats-officedocument.vmlDrawing"/>
  <Override PartName="/ppt/diagrams/layout2.xml" ContentType="application/vnd.openxmlformats-officedocument.drawingml.diagramLayout+xml"/>
  <Override PartName="/ppt/diagrams/colors28.xml" ContentType="application/vnd.openxmlformats-officedocument.drawingml.diagramColors+xml"/>
  <Override PartName="/ppt/diagrams/quickStyle32.xml" ContentType="application/vnd.openxmlformats-officedocument.drawingml.diagramStyle+xml"/>
  <Override PartName="/ppt/diagrams/drawing33.xml" ContentType="application/vnd.ms-office.drawingml.diagramDrawing+xml"/>
  <Override PartName="/ppt/diagrams/colors39.xml" ContentType="application/vnd.openxmlformats-officedocument.drawingml.diagramColors+xml"/>
  <Override PartName="/ppt/diagrams/layout54.xml" ContentType="application/vnd.openxmlformats-officedocument.drawingml.diagramLayout+xml"/>
  <Override PartName="/ppt/diagrams/colors75.xml" ContentType="application/vnd.openxmlformats-officedocument.drawingml.diagramColors+xml"/>
  <Override PartName="/ppt/diagrams/drawing80.xml" ContentType="application/vnd.ms-office.drawingml.diagramDrawing+xml"/>
  <Override PartName="/ppt/diagrams/colors86.xml" ContentType="application/vnd.openxmlformats-officedocument.drawingml.diagramColors+xml"/>
  <Override PartName="/ppt/diagrams/data88.xml" ContentType="application/vnd.openxmlformats-officedocument.drawingml.diagramData+xml"/>
  <Override PartName="/ppt/slides/slide89.xml" ContentType="application/vnd.openxmlformats-officedocument.presentationml.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diagrams/colors17.xml" ContentType="application/vnd.openxmlformats-officedocument.drawingml.diagramColors+xml"/>
  <Override PartName="/ppt/diagrams/quickStyle21.xml" ContentType="application/vnd.openxmlformats-officedocument.drawingml.diagramStyle+xml"/>
  <Override PartName="/ppt/diagrams/drawing22.xml" ContentType="application/vnd.ms-office.drawingml.diagramDrawing+xml"/>
  <Override PartName="/ppt/diagrams/layout32.xml" ContentType="application/vnd.openxmlformats-officedocument.drawingml.diagramLayout+xml"/>
  <Override PartName="/ppt/diagrams/layout43.xml" ContentType="application/vnd.openxmlformats-officedocument.drawingml.diagramLayout+xml"/>
  <Override PartName="/ppt/diagrams/colors64.xml" ContentType="application/vnd.openxmlformats-officedocument.drawingml.diagramColors+xml"/>
  <Override PartName="/ppt/diagrams/data77.xml" ContentType="application/vnd.openxmlformats-officedocument.drawingml.diagramData+xml"/>
  <Override PartName="/ppt/diagrams/layout90.xml" ContentType="application/vnd.openxmlformats-officedocument.drawingml.diagramLayout+xml"/>
  <Override PartName="/ppt/slides/slide78.xml" ContentType="application/vnd.openxmlformats-officedocument.presentationml.slide+xml"/>
  <Override PartName="/ppt/diagrams/drawing4.xml" ContentType="application/vnd.ms-office.drawingml.diagramDrawing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ppt/diagrams/colors53.xml" ContentType="application/vnd.openxmlformats-officedocument.drawingml.diagramColors+xml"/>
  <Override PartName="/ppt/diagrams/data55.xml" ContentType="application/vnd.openxmlformats-officedocument.drawingml.diagramData+xml"/>
  <Override PartName="/ppt/diagrams/data66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31.xml" ContentType="application/vnd.openxmlformats-officedocument.drawingml.diagramColors+xml"/>
  <Override PartName="/ppt/diagrams/colors42.xml" ContentType="application/vnd.openxmlformats-officedocument.drawingml.diagramColors+xml"/>
  <Override PartName="/ppt/diagrams/data44.xml" ContentType="application/vnd.openxmlformats-officedocument.drawingml.diagramData+xml"/>
  <Override PartName="/ppt/diagrams/data91.xml" ContentType="application/vnd.openxmlformats-officedocument.drawingml.diagramData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slides/slide92.xml" ContentType="application/vnd.openxmlformats-officedocument.presentationml.slide+xml"/>
  <Override PartName="/ppt/diagrams/colors20.xml" ContentType="application/vnd.openxmlformats-officedocument.drawingml.diagramColors+xml"/>
  <Override PartName="/ppt/diagrams/data33.xml" ContentType="application/vnd.openxmlformats-officedocument.drawingml.diagramData+xml"/>
  <Override PartName="/ppt/diagrams/quickStyle59.xml" ContentType="application/vnd.openxmlformats-officedocument.drawingml.diagramStyle+xml"/>
  <Override PartName="/ppt/diagrams/data80.xml" ContentType="application/vnd.openxmlformats-officedocument.drawingml.diagramData+xml"/>
  <Override PartName="/ppt/slides/slide34.xml" ContentType="application/vnd.openxmlformats-officedocument.presentationml.slide+xml"/>
  <Override PartName="/ppt/slides/slide81.xml" ContentType="application/vnd.openxmlformats-officedocument.presentationml.slide+xml"/>
  <Override PartName="/ppt/diagrams/data11.xml" ContentType="application/vnd.openxmlformats-officedocument.drawingml.diagramData+xml"/>
  <Override PartName="/ppt/diagrams/data22.xml" ContentType="application/vnd.openxmlformats-officedocument.drawingml.diagramData+xml"/>
  <Override PartName="/ppt/diagrams/quickStyle37.xml" ContentType="application/vnd.openxmlformats-officedocument.drawingml.diagramStyle+xml"/>
  <Override PartName="/ppt/diagrams/drawing38.xml" ContentType="application/vnd.ms-office.drawingml.diagramDrawing+xml"/>
  <Override PartName="/ppt/diagrams/quickStyle48.xml" ContentType="application/vnd.openxmlformats-officedocument.drawingml.diagramStyle+xml"/>
  <Override PartName="/ppt/diagrams/drawing49.xml" ContentType="application/vnd.ms-office.drawingml.diagramDrawing+xml"/>
  <Override PartName="/ppt/diagrams/layout59.xml" ContentType="application/vnd.openxmlformats-officedocument.drawingml.diagramLayout+xml"/>
  <Override PartName="/ppt/diagrams/quickStyle84.xml" ContentType="application/vnd.openxmlformats-officedocument.drawingml.diagramStyle+xml"/>
  <Override PartName="/ppt/diagrams/drawing85.xml" ContentType="application/vnd.ms-office.drawingml.diagramDrawing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70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diagrams/quickStyle26.xml" ContentType="application/vnd.openxmlformats-officedocument.drawingml.diagramStyle+xml"/>
  <Override PartName="/ppt/diagrams/drawing27.xml" ContentType="application/vnd.ms-office.drawingml.diagramDrawing+xml"/>
  <Override PartName="/ppt/diagrams/layout48.xml" ContentType="application/vnd.openxmlformats-officedocument.drawingml.diagramLayout+xml"/>
  <Override PartName="/ppt/diagrams/quickStyle73.xml" ContentType="application/vnd.openxmlformats-officedocument.drawingml.diagramStyle+xml"/>
  <Override PartName="/ppt/diagrams/drawing74.xml" ContentType="application/vnd.ms-office.drawingml.diagramDrawing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diagrams/drawing16.xml" ContentType="application/vnd.ms-office.drawingml.diagramDrawing+xml"/>
  <Default Extension="pptx" ContentType="application/vnd.openxmlformats-officedocument.presentationml.presentation"/>
  <Override PartName="/ppt/diagrams/layout37.xml" ContentType="application/vnd.openxmlformats-officedocument.drawingml.diagramLayout+xml"/>
  <Override PartName="/ppt/diagrams/colors58.xml" ContentType="application/vnd.openxmlformats-officedocument.drawingml.diagramColors+xml"/>
  <Override PartName="/ppt/diagrams/quickStyle62.xml" ContentType="application/vnd.openxmlformats-officedocument.drawingml.diagramStyle+xml"/>
  <Override PartName="/ppt/diagrams/drawing63.xml" ContentType="application/vnd.ms-office.drawingml.diagramDrawing+xml"/>
  <Override PartName="/ppt/diagrams/colors69.xml" ContentType="application/vnd.openxmlformats-officedocument.drawingml.diagramColors+xml"/>
  <Override PartName="/ppt/diagrams/layout84.xml" ContentType="application/vnd.openxmlformats-officedocument.drawingml.diagramLayout+xml"/>
  <Override PartName="/ppt/diagrams/drawing9.xml" ContentType="application/vnd.ms-office.drawingml.diagramDrawing+xml"/>
  <Override PartName="/ppt/diagrams/layout15.xml" ContentType="application/vnd.openxmlformats-officedocument.drawingml.diagramLayout+xml"/>
  <Override PartName="/ppt/diagrams/layout26.xml" ContentType="application/vnd.openxmlformats-officedocument.drawingml.diagramLayout+xml"/>
  <Override PartName="/ppt/diagrams/drawing41.xml" ContentType="application/vnd.ms-office.drawingml.diagramDrawing+xml"/>
  <Override PartName="/ppt/diagrams/colors47.xml" ContentType="application/vnd.openxmlformats-officedocument.drawingml.diagramColors+xml"/>
  <Override PartName="/ppt/diagrams/quickStyle51.xml" ContentType="application/vnd.openxmlformats-officedocument.drawingml.diagramStyle+xml"/>
  <Override PartName="/ppt/diagrams/drawing52.xml" ContentType="application/vnd.ms-office.drawingml.diagramDrawing+xml"/>
  <Override PartName="/ppt/diagrams/layout62.xml" ContentType="application/vnd.openxmlformats-officedocument.drawingml.diagramLayout+xml"/>
  <Override PartName="/ppt/diagrams/layout73.xml" ContentType="application/vnd.openxmlformats-officedocument.drawingml.diagramLayout+xml"/>
  <Override PartName="/ppt/diagrams/colors94.xml" ContentType="application/vnd.openxmlformats-officedocument.drawingml.diagramColors+xml"/>
  <Override PartName="/ppt/diagrams/quickStyle9.xml" ContentType="application/vnd.openxmlformats-officedocument.drawingml.diagramStyle+xml"/>
  <Override PartName="/ppt/diagrams/drawing30.xml" ContentType="application/vnd.ms-office.drawingml.diagramDrawing+xml"/>
  <Override PartName="/ppt/diagrams/colors36.xml" ContentType="application/vnd.openxmlformats-officedocument.drawingml.diagramColors+xml"/>
  <Override PartName="/ppt/diagrams/quickStyle40.xml" ContentType="application/vnd.openxmlformats-officedocument.drawingml.diagramStyle+xml"/>
  <Override PartName="/ppt/diagrams/data49.xml" ContentType="application/vnd.openxmlformats-officedocument.drawingml.diagramData+xml"/>
  <Override PartName="/ppt/diagrams/layout51.xml" ContentType="application/vnd.openxmlformats-officedocument.drawingml.diagramLayout+xml"/>
  <Override PartName="/ppt/diagrams/colors83.xml" ContentType="application/vnd.openxmlformats-officedocument.drawingml.diagramColors+xml"/>
  <Override PartName="/ppt/diagrams/colors14.xml" ContentType="application/vnd.openxmlformats-officedocument.drawingml.diagramColors+xml"/>
  <Override PartName="/ppt/diagrams/colors25.xml" ContentType="application/vnd.openxmlformats-officedocument.drawingml.diagramColors+xml"/>
  <Override PartName="/ppt/diagrams/data27.xml" ContentType="application/vnd.openxmlformats-officedocument.drawingml.diagramData+xml"/>
  <Override PartName="/ppt/diagrams/data38.xml" ContentType="application/vnd.openxmlformats-officedocument.drawingml.diagramData+xml"/>
  <Override PartName="/ppt/diagrams/layout40.xml" ContentType="application/vnd.openxmlformats-officedocument.drawingml.diagramLayout+xml"/>
  <Override PartName="/ppt/diagrams/colors61.xml" ContentType="application/vnd.openxmlformats-officedocument.drawingml.diagramColors+xml"/>
  <Override PartName="/ppt/diagrams/colors72.xml" ContentType="application/vnd.openxmlformats-officedocument.drawingml.diagramColors+xml"/>
  <Override PartName="/ppt/diagrams/data74.xml" ContentType="application/vnd.openxmlformats-officedocument.drawingml.diagramData+xml"/>
  <Override PartName="/ppt/diagrams/data85.xml" ContentType="application/vnd.openxmlformats-officedocument.drawingml.diagramData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diagrams/colors2.xml" ContentType="application/vnd.openxmlformats-officedocument.drawingml.diagramColors+xml"/>
  <Override PartName="/ppt/diagrams/data16.xml" ContentType="application/vnd.openxmlformats-officedocument.drawingml.diagramData+xml"/>
  <Override PartName="/ppt/diagrams/colors50.xml" ContentType="application/vnd.openxmlformats-officedocument.drawingml.diagramColors+xml"/>
  <Override PartName="/ppt/diagrams/data63.xml" ContentType="application/vnd.openxmlformats-officedocument.drawingml.diagramData+xml"/>
  <Override PartName="/ppt/diagrams/quickStyle89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data52.xml" ContentType="application/vnd.openxmlformats-officedocument.drawingml.diagramData+xml"/>
  <Override PartName="/ppt/diagrams/quickStyle78.xml" ContentType="application/vnd.openxmlformats-officedocument.drawingml.diagramStyle+xml"/>
  <Override PartName="/ppt/diagrams/drawing79.xml" ContentType="application/vnd.ms-office.drawingml.diagramDrawing+xml"/>
  <Override PartName="/ppt/slides/slide53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diagrams/data30.xml" ContentType="application/vnd.openxmlformats-officedocument.drawingml.diagramData+xml"/>
  <Override PartName="/ppt/diagrams/data41.xml" ContentType="application/vnd.openxmlformats-officedocument.drawingml.diagramData+xml"/>
  <Override PartName="/ppt/diagrams/quickStyle56.xml" ContentType="application/vnd.openxmlformats-officedocument.drawingml.diagramStyle+xml"/>
  <Override PartName="/ppt/diagrams/drawing57.xml" ContentType="application/vnd.ms-office.drawingml.diagramDrawing+xml"/>
  <Override PartName="/ppt/diagrams/quickStyle67.xml" ContentType="application/vnd.openxmlformats-officedocument.drawingml.diagramStyle+xml"/>
  <Override PartName="/ppt/diagrams/drawing68.xml" ContentType="application/vnd.ms-office.drawingml.diagramDrawing+xml"/>
  <Override PartName="/ppt/diagrams/layout78.xml" ContentType="application/vnd.openxmlformats-officedocument.drawingml.diagramLayout+xml"/>
  <Override PartName="/ppt/diagrams/layout89.xml" ContentType="application/vnd.openxmlformats-officedocument.drawingml.diagramLayout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diagrams/quickStyle45.xml" ContentType="application/vnd.openxmlformats-officedocument.drawingml.diagramStyle+xml"/>
  <Override PartName="/ppt/diagrams/drawing46.xml" ContentType="application/vnd.ms-office.drawingml.diagramDrawing+xml"/>
  <Override PartName="/ppt/diagrams/layout67.xml" ContentType="application/vnd.openxmlformats-officedocument.drawingml.diagramLayout+xml"/>
  <Override PartName="/ppt/diagrams/quickStyle92.xml" ContentType="application/vnd.openxmlformats-officedocument.drawingml.diagramStyle+xml"/>
  <Override PartName="/ppt/diagrams/drawing93.xml" ContentType="application/vnd.ms-office.drawingml.diagramDrawing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quickStyle34.xml" ContentType="application/vnd.openxmlformats-officedocument.drawingml.diagramStyle+xml"/>
  <Override PartName="/ppt/diagrams/drawing35.xml" ContentType="application/vnd.ms-office.drawingml.diagramDrawing+xml"/>
  <Override PartName="/ppt/diagrams/layout56.xml" ContentType="application/vnd.openxmlformats-officedocument.drawingml.diagramLayout+xml"/>
  <Override PartName="/ppt/diagrams/colors77.xml" ContentType="application/vnd.openxmlformats-officedocument.drawingml.diagramColors+xml"/>
  <Override PartName="/ppt/diagrams/quickStyle81.xml" ContentType="application/vnd.openxmlformats-officedocument.drawingml.diagramStyle+xml"/>
  <Override PartName="/ppt/diagrams/drawing82.xml" ContentType="application/vnd.ms-office.drawingml.diagramDrawing+xml"/>
  <Override PartName="/ppt/diagrams/colors88.xml" ContentType="application/vnd.openxmlformats-officedocument.drawingml.diagramColors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drawing13.xml" ContentType="application/vnd.ms-office.drawingml.diagramDrawing+xml"/>
  <Override PartName="/ppt/diagrams/colors19.xml" ContentType="application/vnd.openxmlformats-officedocument.drawingml.diagramColors+xml"/>
  <Override PartName="/ppt/diagrams/quickStyle23.xml" ContentType="application/vnd.openxmlformats-officedocument.drawingml.diagramStyle+xml"/>
  <Override PartName="/ppt/diagrams/drawing24.xml" ContentType="application/vnd.ms-office.drawingml.diagramDrawing+xml"/>
  <Override PartName="/ppt/diagrams/layout34.xml" ContentType="application/vnd.openxmlformats-officedocument.drawingml.diagramLayout+xml"/>
  <Override PartName="/ppt/diagrams/layout45.xml" ContentType="application/vnd.openxmlformats-officedocument.drawingml.diagramLayout+xml"/>
  <Override PartName="/ppt/diagrams/drawing60.xml" ContentType="application/vnd.ms-office.drawingml.diagramDrawing+xml"/>
  <Override PartName="/ppt/diagrams/colors66.xml" ContentType="application/vnd.openxmlformats-officedocument.drawingml.diagramColors+xml"/>
  <Override PartName="/ppt/diagrams/quickStyle70.xml" ContentType="application/vnd.openxmlformats-officedocument.drawingml.diagramStyle+xml"/>
  <Override PartName="/ppt/diagrams/drawing71.xml" ContentType="application/vnd.ms-office.drawingml.diagramDrawing+xml"/>
  <Override PartName="/ppt/diagrams/data79.xml" ContentType="application/vnd.openxmlformats-officedocument.drawingml.diagramData+xml"/>
  <Override PartName="/ppt/diagrams/layout81.xml" ContentType="application/vnd.openxmlformats-officedocument.drawingml.diagramLayout+xml"/>
  <Override PartName="/ppt/diagrams/layout92.xml" ContentType="application/vnd.openxmlformats-officedocument.drawingml.diagramLayout+xml"/>
  <Override PartName="/ppt/diagrams/drawing6.xml" ContentType="application/vnd.ms-office.drawingml.diagramDrawing+xml"/>
  <Override PartName="/ppt/diagrams/layout23.xml" ContentType="application/vnd.openxmlformats-officedocument.drawingml.diagramLayout+xml"/>
  <Override PartName="/ppt/diagrams/colors55.xml" ContentType="application/vnd.openxmlformats-officedocument.drawingml.diagramColors+xml"/>
  <Override PartName="/ppt/diagrams/data57.xml" ContentType="application/vnd.openxmlformats-officedocument.drawingml.diagramData+xml"/>
  <Override PartName="/ppt/diagrams/data68.xml" ContentType="application/vnd.openxmlformats-officedocument.drawingml.diagramData+xml"/>
  <Override PartName="/ppt/diagrams/layout70.xml" ContentType="application/vnd.openxmlformats-officedocument.drawingml.diagramLayout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33.xml" ContentType="application/vnd.openxmlformats-officedocument.drawingml.diagramColors+xml"/>
  <Override PartName="/ppt/diagrams/colors44.xml" ContentType="application/vnd.openxmlformats-officedocument.drawingml.diagramColors+xml"/>
  <Override PartName="/ppt/diagrams/data46.xml" ContentType="application/vnd.openxmlformats-officedocument.drawingml.diagramData+xml"/>
  <Override PartName="/ppt/diagrams/colors80.xml" ContentType="application/vnd.openxmlformats-officedocument.drawingml.diagramColors+xml"/>
  <Override PartName="/ppt/diagrams/colors91.xml" ContentType="application/vnd.openxmlformats-officedocument.drawingml.diagramColors+xml"/>
  <Override PartName="/ppt/diagrams/data93.xml" ContentType="application/vnd.openxmlformats-officedocument.drawingml.diagramData+xml"/>
  <Override PartName="/ppt/slides/slide58.xml" ContentType="application/vnd.openxmlformats-officedocument.presentationml.slide+xml"/>
  <Override PartName="/ppt/diagrams/colors22.xml" ContentType="application/vnd.openxmlformats-officedocument.drawingml.diagramColors+xml"/>
  <Override PartName="/ppt/diagrams/data35.xml" ContentType="application/vnd.openxmlformats-officedocument.drawingml.diagramData+xml"/>
  <Override PartName="/ppt/notesSlides/notesSlide2.xml" ContentType="application/vnd.openxmlformats-officedocument.presentationml.notesSlide+xml"/>
  <Override PartName="/ppt/diagrams/data82.xml" ContentType="application/vnd.openxmlformats-officedocument.drawingml.diagramData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diagrams/quickStyle39.xml" ContentType="application/vnd.openxmlformats-officedocument.drawingml.diagramStyle+xml"/>
  <Override PartName="/ppt/diagrams/quickStyle86.xml" ContentType="application/vnd.openxmlformats-officedocument.drawingml.diagramStyle+xml"/>
  <Override PartName="/ppt/diagrams/drawing87.xml" ContentType="application/vnd.ms-office.drawingml.diagramDrawing+xml"/>
  <Override PartName="/ppt/diagrams/data13.xml" ContentType="application/vnd.openxmlformats-officedocument.drawingml.diagramData+xml"/>
  <Override PartName="/ppt/diagrams/data60.xml" ContentType="application/vnd.openxmlformats-officedocument.drawingml.diagramData+xml"/>
  <Override PartName="/ppt/slides/slide14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quickStyle17.xml" ContentType="application/vnd.openxmlformats-officedocument.drawingml.diagramStyle+xml"/>
  <Override PartName="/ppt/diagrams/drawing18.xml" ContentType="application/vnd.ms-office.drawingml.diagramDrawing+xml"/>
  <Override PartName="/ppt/diagrams/quickStyle64.xml" ContentType="application/vnd.openxmlformats-officedocument.drawingml.diagramStyle+xml"/>
  <Override PartName="/ppt/diagrams/drawing65.xml" ContentType="application/vnd.ms-office.drawingml.diagramDrawing+xml"/>
  <Override PartName="/ppt/tableStyles.xml" ContentType="application/vnd.openxmlformats-officedocument.presentationml.tableStyles+xml"/>
  <Override PartName="/ppt/diagrams/layout28.xml" ContentType="application/vnd.openxmlformats-officedocument.drawingml.diagramLayout+xml"/>
  <Override PartName="/ppt/diagrams/drawing43.xml" ContentType="application/vnd.ms-office.drawingml.diagramDrawing+xml"/>
  <Override PartName="/ppt/diagrams/layout75.xml" ContentType="application/vnd.openxmlformats-officedocument.drawingml.diagramLayout+xml"/>
  <Override PartName="/ppt/diagrams/colors38.xml" ContentType="application/vnd.openxmlformats-officedocument.drawingml.diagramColors+xml"/>
  <Override PartName="/ppt/diagrams/quickStyle42.xml" ContentType="application/vnd.openxmlformats-officedocument.drawingml.diagramStyle+xml"/>
  <Override PartName="/ppt/diagrams/layout53.xml" ContentType="application/vnd.openxmlformats-officedocument.drawingml.diagramLayout+xml"/>
  <Override PartName="/ppt/diagrams/colors85.xml" ContentType="application/vnd.openxmlformats-officedocument.drawingml.diagramColors+xml"/>
  <Override PartName="/ppt/diagrams/drawing90.xml" ContentType="application/vnd.ms-office.drawingml.diagramDrawing+xml"/>
  <Override PartName="/ppt/diagrams/layout1.xml" ContentType="application/vnd.openxmlformats-officedocument.drawingml.diagramLayout+xml"/>
  <Override PartName="/ppt/diagrams/quickStyle20.xml" ContentType="application/vnd.openxmlformats-officedocument.drawingml.diagramStyle+xml"/>
  <Override PartName="/ppt/diagrams/drawing21.xml" ContentType="application/vnd.ms-office.drawingml.diagramDrawing+xml"/>
  <Override PartName="/ppt/diagrams/data29.xml" ContentType="application/vnd.openxmlformats-officedocument.drawingml.diagramData+xml"/>
  <Override PartName="/ppt/diagrams/data76.xml" ContentType="application/vnd.openxmlformats-officedocument.drawingml.diagramData+xml"/>
  <Override PartName="/ppt/slides/slide77.xml" ContentType="application/vnd.openxmlformats-officedocument.presentationml.slide+xml"/>
  <Override PartName="/ppt/diagrams/colors16.xml" ContentType="application/vnd.openxmlformats-officedocument.drawingml.diagramColors+xml"/>
  <Override PartName="/ppt/diagrams/layout31.xml" ContentType="application/vnd.openxmlformats-officedocument.drawingml.diagramLayout+xml"/>
  <Override PartName="/ppt/diagrams/colors63.xml" ContentType="application/vnd.openxmlformats-officedocument.drawingml.diagramColor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drawing3.xml" ContentType="application/vnd.ms-office.drawingml.diagramDrawing+xml"/>
  <Override PartName="/ppt/diagrams/colors41.xml" ContentType="application/vnd.openxmlformats-officedocument.drawingml.diagramColors+xml"/>
  <Override PartName="/ppt/diagrams/data54.xml" ContentType="application/vnd.openxmlformats-officedocument.drawingml.diagramData+xml"/>
  <Override PartName="/ppt/slides/slide55.xml" ContentType="application/vnd.openxmlformats-officedocument.presentationml.slide+xml"/>
  <Override PartName="/ppt/diagrams/data32.xml" ContentType="application/vnd.openxmlformats-officedocument.drawingml.diagramData+xml"/>
  <Override PartName="/ppt/diagrams/quickStyle58.xml" ContentType="application/vnd.openxmlformats-officedocument.drawingml.diagramStyle+xml"/>
  <Override PartName="/ppt/diagrams/drawing59.xml" ContentType="application/vnd.ms-office.drawingml.diagramDrawing+xml"/>
  <Override PartName="/ppt/slides/slide33.xml" ContentType="application/vnd.openxmlformats-officedocument.presentationml.slide+xml"/>
  <Override PartName="/ppt/slides/slide80.xml" ContentType="application/vnd.openxmlformats-officedocument.presentationml.slide+xml"/>
  <Override PartName="/ppt/diagrams/layout69.xml" ContentType="application/vnd.openxmlformats-officedocument.drawingml.diagramLayout+xml"/>
  <Override PartName="/ppt/presentation.xml" ContentType="application/vnd.openxmlformats-officedocument.presentationml.presentation.main+xml"/>
  <Override PartName="/ppt/diagrams/data10.xml" ContentType="application/vnd.openxmlformats-officedocument.drawingml.diagramData+xml"/>
  <Override PartName="/ppt/diagrams/quickStyle36.xml" ContentType="application/vnd.openxmlformats-officedocument.drawingml.diagramStyle+xml"/>
  <Override PartName="/ppt/diagrams/drawing37.xml" ContentType="application/vnd.ms-office.drawingml.diagramDrawing+xml"/>
  <Override PartName="/ppt/diagrams/colors79.xml" ContentType="application/vnd.openxmlformats-officedocument.drawingml.diagramColors+xml"/>
  <Override PartName="/ppt/diagrams/quickStyle83.xml" ContentType="application/vnd.openxmlformats-officedocument.drawingml.diagramStyle+xml"/>
  <Override PartName="/ppt/diagrams/drawing84.xml" ContentType="application/vnd.ms-office.drawingml.diagramDrawing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diagrams/drawing15.xml" ContentType="application/vnd.ms-office.drawingml.diagramDrawing+xml"/>
  <Override PartName="/ppt/diagrams/layout47.xml" ContentType="application/vnd.openxmlformats-officedocument.drawingml.diagramLayout+xml"/>
  <Override PartName="/ppt/diagrams/quickStyle61.xml" ContentType="application/vnd.openxmlformats-officedocument.drawingml.diagramStyle+xml"/>
  <Override PartName="/ppt/diagrams/drawing62.xml" ContentType="application/vnd.ms-office.drawingml.diagramDrawing+xml"/>
  <Override PartName="/ppt/diagrams/layout9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5.xml" ContentType="application/vnd.openxmlformats-officedocument.drawingml.diagramLayout+xml"/>
  <Override PartName="/ppt/diagrams/colors57.xml" ContentType="application/vnd.openxmlformats-officedocument.drawingml.diagramColors+xml"/>
  <Override PartName="/ppt/diagrams/layout72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35.xml" ContentType="application/vnd.openxmlformats-officedocument.drawingml.diagramColors+xml"/>
  <Override PartName="/ppt/diagrams/drawing40.xml" ContentType="application/vnd.ms-office.drawingml.diagramDrawing+xml"/>
  <Override PartName="/ppt/diagrams/data48.xml" ContentType="application/vnd.openxmlformats-officedocument.drawingml.diagramData+xml"/>
  <Override PartName="/ppt/diagrams/colors82.xml" ContentType="application/vnd.openxmlformats-officedocument.drawingml.diagramColors+xml"/>
  <Override PartName="/ppt/slides/slide49.xml" ContentType="application/vnd.openxmlformats-officedocument.presentationml.slide+xml"/>
  <Override PartName="/ppt/slides/slide96.xml" ContentType="application/vnd.openxmlformats-officedocument.presentationml.slide+xml"/>
  <Override PartName="/ppt/diagrams/layout50.xml" ContentType="application/vnd.openxmlformats-officedocument.drawingml.diagramLayout+xml"/>
  <Override PartName="/ppt/diagrams/colors13.xml" ContentType="application/vnd.openxmlformats-officedocument.drawingml.diagramColors+xml"/>
  <Override PartName="/ppt/diagrams/data26.xml" ContentType="application/vnd.openxmlformats-officedocument.drawingml.diagramData+xml"/>
  <Override PartName="/ppt/diagrams/colors60.xml" ContentType="application/vnd.openxmlformats-officedocument.drawingml.diagramColors+xml"/>
  <Override PartName="/ppt/diagrams/data73.xml" ContentType="application/vnd.openxmlformats-officedocument.drawingml.diagramData+xml"/>
  <Override PartName="/ppt/slides/slide27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diagrams/data51.xml" ContentType="application/vnd.openxmlformats-officedocument.drawingml.diagramData+xml"/>
  <Override PartName="/ppt/diagrams/quickStyle77.xml" ContentType="application/vnd.openxmlformats-officedocument.drawingml.diagramStyle+xml"/>
  <Override PartName="/ppt/diagrams/drawing78.xml" ContentType="application/vnd.ms-office.drawingml.diagramDrawing+xml"/>
  <Override PartName="/ppt/slides/slide2.xml" ContentType="application/vnd.openxmlformats-officedocument.presentationml.slide+xml"/>
  <Override PartName="/ppt/slides/slide52.xml" ContentType="application/vnd.openxmlformats-officedocument.presentationml.slide+xml"/>
  <Default Extension="wmf" ContentType="image/x-wmf"/>
  <Override PartName="/ppt/diagrams/layout88.xml" ContentType="application/vnd.openxmlformats-officedocument.drawingml.diagramLayout+xml"/>
  <Override PartName="/ppt/diagrams/quickStyle55.xml" ContentType="application/vnd.openxmlformats-officedocument.drawingml.diagramStyle+xml"/>
  <Override PartName="/ppt/diagrams/drawing56.xml" ContentType="application/vnd.ms-office.drawingml.diagramDrawing+xml"/>
  <Override PartName="/ppt/slides/slide30.xml" ContentType="application/vnd.openxmlformats-officedocument.presentationml.slide+xml"/>
  <Override PartName="/ppt/diagrams/layout19.xml" ContentType="application/vnd.openxmlformats-officedocument.drawingml.diagramLayout+xml"/>
  <Override PartName="/ppt/diagrams/quickStyle33.xml" ContentType="application/vnd.openxmlformats-officedocument.drawingml.diagramStyle+xml"/>
  <Override PartName="/ppt/diagrams/drawing34.xml" ContentType="application/vnd.ms-office.drawingml.diagramDrawing+xml"/>
  <Override PartName="/ppt/diagrams/layout66.xml" ContentType="application/vnd.openxmlformats-officedocument.drawingml.diagramLayout+xml"/>
  <Override PartName="/ppt/diagrams/quickStyle80.xml" ContentType="application/vnd.openxmlformats-officedocument.drawingml.diagramStyle+xml"/>
  <Override PartName="/ppt/diagrams/drawing81.xml" ContentType="application/vnd.ms-office.drawingml.diagramDrawing+xml"/>
  <Override PartName="/ppt/diagrams/data4.xml" ContentType="application/vnd.openxmlformats-officedocument.drawingml.diagramData+xml"/>
  <Override PartName="/ppt/diagrams/colors29.xml" ContentType="application/vnd.openxmlformats-officedocument.drawingml.diagramColors+xml"/>
  <Override PartName="/ppt/diagrams/layout44.xml" ContentType="application/vnd.openxmlformats-officedocument.drawingml.diagramLayout+xml"/>
  <Override PartName="/ppt/diagrams/colors76.xml" ContentType="application/vnd.openxmlformats-officedocument.drawingml.diagramColors+xml"/>
  <Override PartName="/ppt/diagrams/data89.xml" ContentType="application/vnd.openxmlformats-officedocument.drawingml.diagramData+xml"/>
  <Override PartName="/ppt/diagrams/layout91.xml" ContentType="application/vnd.openxmlformats-officedocument.drawingml.diagramLayout+xml"/>
  <Override PartName="/ppt/diagrams/colors6.xml" ContentType="application/vnd.openxmlformats-officedocument.drawingml.diagramColors+xml"/>
  <Override PartName="/ppt/diagrams/quickStyle11.xml" ContentType="application/vnd.openxmlformats-officedocument.drawingml.diagramStyle+xml"/>
  <Override PartName="/ppt/diagrams/drawing12.xml" ContentType="application/vnd.ms-office.drawingml.diagramDrawing+xml"/>
  <Override PartName="/ppt/diagrams/colors54.xml" ContentType="application/vnd.openxmlformats-officedocument.drawingml.diagramColors+xml"/>
  <Override PartName="/ppt/diagrams/data67.xml" ContentType="application/vnd.openxmlformats-officedocument.drawingml.diagramData+xml"/>
  <Override PartName="/ppt/slides/slide68.xml" ContentType="application/vnd.openxmlformats-officedocument.presentationml.slide+xml"/>
  <Override PartName="/ppt/diagrams/layout22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32.xml" ContentType="application/vnd.openxmlformats-officedocument.drawingml.diagramColors+xml"/>
  <Override PartName="/ppt/diagrams/data45.xml" ContentType="application/vnd.openxmlformats-officedocument.drawingml.diagramData+xml"/>
  <Override PartName="/ppt/diagrams/data92.xml" ContentType="application/vnd.openxmlformats-officedocument.drawingml.diagramData+xml"/>
  <Override PartName="/ppt/slides/slide46.xml" ContentType="application/vnd.openxmlformats-officedocument.presentationml.slide+xml"/>
  <Override PartName="/ppt/slides/slide93.xml" ContentType="application/vnd.openxmlformats-officedocument.presentationml.slide+xml"/>
  <Override PartName="/ppt/diagrams/colors10.xml" ContentType="application/vnd.openxmlformats-officedocument.drawingml.diagramColors+xml"/>
  <Override PartName="/ppt/diagrams/data23.xml" ContentType="application/vnd.openxmlformats-officedocument.drawingml.diagramData+xml"/>
  <Override PartName="/ppt/diagrams/quickStyle49.xml" ContentType="application/vnd.openxmlformats-officedocument.drawingml.diagramStyle+xml"/>
  <Override PartName="/ppt/diagrams/data70.xml" ContentType="application/vnd.openxmlformats-officedocument.drawingml.diagramData+xml"/>
  <Override PartName="/ppt/slides/slide24.xml" ContentType="application/vnd.openxmlformats-officedocument.presentationml.slide+xml"/>
  <Override PartName="/ppt/slides/slide71.xml" ContentType="application/vnd.openxmlformats-officedocument.presentationml.slide+xml"/>
  <Override PartName="/ppt/diagrams/layout8.xml" ContentType="application/vnd.openxmlformats-officedocument.drawingml.diagramLayout+xml"/>
  <Override PartName="/ppt/slideLayouts/slideLayout1.xml" ContentType="application/vnd.openxmlformats-officedocument.presentationml.slideLayout+xml"/>
  <Override PartName="/ppt/diagrams/quickStyle27.xml" ContentType="application/vnd.openxmlformats-officedocument.drawingml.diagramStyle+xml"/>
  <Override PartName="/ppt/diagrams/drawing28.xml" ContentType="application/vnd.ms-office.drawingml.diagramDrawing+xml"/>
  <Override PartName="/ppt/diagrams/layout38.xml" ContentType="application/vnd.openxmlformats-officedocument.drawingml.diagramLayout+xml"/>
  <Override PartName="/ppt/diagrams/quickStyle74.xml" ContentType="application/vnd.openxmlformats-officedocument.drawingml.diagramStyle+xml"/>
  <Override PartName="/ppt/diagrams/drawing75.xml" ContentType="application/vnd.ms-office.drawingml.diagramDrawing+xml"/>
  <Override PartName="/ppt/diagrams/layout85.xml" ContentType="application/vnd.openxmlformats-officedocument.drawingml.diagramLayout+xml"/>
  <Override PartName="/ppt/diagrams/quickStyle52.xml" ContentType="application/vnd.openxmlformats-officedocument.drawingml.diagramStyle+xml"/>
  <Override PartName="/ppt/diagrams/drawing53.xml" ContentType="application/vnd.ms-office.drawingml.diagramDrawing+xml"/>
  <Override PartName="/ppt/diagrams/layout16.xml" ContentType="application/vnd.openxmlformats-officedocument.drawingml.diagramLayout+xml"/>
  <Override PartName="/ppt/diagrams/colors48.xml" ContentType="application/vnd.openxmlformats-officedocument.drawingml.diagramColors+xml"/>
  <Override PartName="/ppt/diagrams/layout63.xml" ContentType="application/vnd.openxmlformats-officedocument.drawingml.diagramLayout+xml"/>
  <Override PartName="/ppt/diagrams/colors26.xml" ContentType="application/vnd.openxmlformats-officedocument.drawingml.diagramColors+xml"/>
  <Override PartName="/ppt/diagrams/quickStyle30.xml" ContentType="application/vnd.openxmlformats-officedocument.drawingml.diagramStyle+xml"/>
  <Override PartName="/ppt/diagrams/drawing31.xml" ContentType="application/vnd.ms-office.drawingml.diagramDrawing+xml"/>
  <Override PartName="/ppt/diagrams/data39.xml" ContentType="application/vnd.openxmlformats-officedocument.drawingml.diagramData+xml"/>
  <Override PartName="/ppt/diagrams/layout41.xml" ContentType="application/vnd.openxmlformats-officedocument.drawingml.diagramLayout+xml"/>
  <Override PartName="/ppt/diagrams/colors73.xml" ContentType="application/vnd.openxmlformats-officedocument.drawingml.diagramColors+xml"/>
  <Override PartName="/ppt/diagrams/data86.xml" ContentType="application/vnd.openxmlformats-officedocument.drawingml.diagramData+xml"/>
  <Override PartName="/ppt/slides/slide87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ata17.xml" ContentType="application/vnd.openxmlformats-officedocument.drawingml.diagramData+xml"/>
  <Override PartName="/ppt/diagrams/colors51.xml" ContentType="application/vnd.openxmlformats-officedocument.drawingml.diagramColors+xml"/>
  <Override PartName="/ppt/diagrams/data64.xml" ContentType="application/vnd.openxmlformats-officedocument.drawingml.diagramData+xml"/>
  <Override PartName="/ppt/slides/slide18.xml" ContentType="application/vnd.openxmlformats-officedocument.presentationml.slide+xml"/>
  <Override PartName="/ppt/slides/slide65.xml" ContentType="application/vnd.openxmlformats-officedocument.presentationml.slide+xml"/>
  <Override PartName="/ppt/diagrams/quickStyle2.xml" ContentType="application/vnd.openxmlformats-officedocument.drawingml.diagramStyle+xml"/>
  <Override PartName="/ppt/diagrams/data42.xml" ContentType="application/vnd.openxmlformats-officedocument.drawingml.diagramData+xml"/>
  <Override PartName="/ppt/diagrams/quickStyle68.xml" ContentType="application/vnd.openxmlformats-officedocument.drawingml.diagramStyle+xml"/>
  <Override PartName="/ppt/diagrams/drawing69.xml" ContentType="application/vnd.ms-office.drawingml.diagramDrawing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diagrams/layout79.xml" ContentType="application/vnd.openxmlformats-officedocument.drawingml.diagramLayout+xml"/>
  <Override PartName="/ppt/diagrams/data20.xml" ContentType="application/vnd.openxmlformats-officedocument.drawingml.diagramData+xml"/>
  <Override PartName="/ppt/diagrams/quickStyle46.xml" ContentType="application/vnd.openxmlformats-officedocument.drawingml.diagramStyle+xml"/>
  <Override PartName="/ppt/diagrams/drawing47.xml" ContentType="application/vnd.ms-office.drawingml.diagramDrawing+xml"/>
  <Override PartName="/ppt/diagrams/layout57.xml" ContentType="application/vnd.openxmlformats-officedocument.drawingml.diagramLayout+xml"/>
  <Default Extension="docx" ContentType="application/vnd.openxmlformats-officedocument.wordprocessingml.document"/>
  <Override PartName="/ppt/diagrams/colors89.xml" ContentType="application/vnd.openxmlformats-officedocument.drawingml.diagramColors+xml"/>
  <Override PartName="/ppt/diagrams/quickStyle93.xml" ContentType="application/vnd.openxmlformats-officedocument.drawingml.diagramStyle+xml"/>
  <Override PartName="/ppt/diagrams/drawing94.xml" ContentType="application/vnd.ms-office.drawingml.diagramDrawing+xml"/>
  <Override PartName="/ppt/slides/slide21.xml" ContentType="application/vnd.openxmlformats-officedocument.presentationml.slide+xml"/>
  <Override PartName="/ppt/diagrams/layout5.xml" ContentType="application/vnd.openxmlformats-officedocument.drawingml.diagramLayout+xml"/>
  <Override PartName="/ppt/diagrams/quickStyle24.xml" ContentType="application/vnd.openxmlformats-officedocument.drawingml.diagramStyle+xml"/>
  <Override PartName="/ppt/diagrams/drawing25.xml" ContentType="application/vnd.ms-office.drawingml.diagramDrawing+xml"/>
  <Override PartName="/ppt/diagrams/quickStyle71.xml" ContentType="application/vnd.openxmlformats-officedocument.drawingml.diagramStyle+xml"/>
  <Override PartName="/ppt/diagrams/drawing72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8"/>
  </p:notesMasterIdLst>
  <p:sldIdLst>
    <p:sldId id="257" r:id="rId2"/>
    <p:sldId id="277" r:id="rId3"/>
    <p:sldId id="285" r:id="rId4"/>
    <p:sldId id="286" r:id="rId5"/>
    <p:sldId id="258" r:id="rId6"/>
    <p:sldId id="266" r:id="rId7"/>
    <p:sldId id="267" r:id="rId8"/>
    <p:sldId id="259" r:id="rId9"/>
    <p:sldId id="268" r:id="rId10"/>
    <p:sldId id="269" r:id="rId11"/>
    <p:sldId id="260" r:id="rId12"/>
    <p:sldId id="270" r:id="rId13"/>
    <p:sldId id="261" r:id="rId14"/>
    <p:sldId id="271" r:id="rId15"/>
    <p:sldId id="272" r:id="rId16"/>
    <p:sldId id="262" r:id="rId17"/>
    <p:sldId id="273" r:id="rId18"/>
    <p:sldId id="354" r:id="rId19"/>
    <p:sldId id="355" r:id="rId20"/>
    <p:sldId id="278" r:id="rId21"/>
    <p:sldId id="314" r:id="rId22"/>
    <p:sldId id="315" r:id="rId23"/>
    <p:sldId id="316" r:id="rId24"/>
    <p:sldId id="318" r:id="rId25"/>
    <p:sldId id="319" r:id="rId26"/>
    <p:sldId id="320" r:id="rId27"/>
    <p:sldId id="322" r:id="rId28"/>
    <p:sldId id="323" r:id="rId29"/>
    <p:sldId id="324" r:id="rId30"/>
    <p:sldId id="358" r:id="rId31"/>
    <p:sldId id="356" r:id="rId32"/>
    <p:sldId id="359" r:id="rId33"/>
    <p:sldId id="360" r:id="rId34"/>
    <p:sldId id="361" r:id="rId35"/>
    <p:sldId id="362" r:id="rId36"/>
    <p:sldId id="363" r:id="rId37"/>
    <p:sldId id="364" r:id="rId38"/>
    <p:sldId id="365" r:id="rId39"/>
    <p:sldId id="366" r:id="rId40"/>
    <p:sldId id="367" r:id="rId41"/>
    <p:sldId id="368" r:id="rId42"/>
    <p:sldId id="369" r:id="rId43"/>
    <p:sldId id="280" r:id="rId44"/>
    <p:sldId id="379" r:id="rId45"/>
    <p:sldId id="327" r:id="rId46"/>
    <p:sldId id="328" r:id="rId47"/>
    <p:sldId id="329" r:id="rId48"/>
    <p:sldId id="331" r:id="rId49"/>
    <p:sldId id="332" r:id="rId50"/>
    <p:sldId id="333" r:id="rId51"/>
    <p:sldId id="381" r:id="rId52"/>
    <p:sldId id="382" r:id="rId53"/>
    <p:sldId id="349" r:id="rId54"/>
    <p:sldId id="350" r:id="rId55"/>
    <p:sldId id="351" r:id="rId56"/>
    <p:sldId id="334" r:id="rId57"/>
    <p:sldId id="281" r:id="rId58"/>
    <p:sldId id="295" r:id="rId59"/>
    <p:sldId id="296" r:id="rId60"/>
    <p:sldId id="297" r:id="rId61"/>
    <p:sldId id="299" r:id="rId62"/>
    <p:sldId id="300" r:id="rId63"/>
    <p:sldId id="301" r:id="rId64"/>
    <p:sldId id="302" r:id="rId65"/>
    <p:sldId id="303" r:id="rId66"/>
    <p:sldId id="304" r:id="rId67"/>
    <p:sldId id="305" r:id="rId68"/>
    <p:sldId id="306" r:id="rId69"/>
    <p:sldId id="308" r:id="rId70"/>
    <p:sldId id="309" r:id="rId71"/>
    <p:sldId id="310" r:id="rId72"/>
    <p:sldId id="311" r:id="rId73"/>
    <p:sldId id="312" r:id="rId74"/>
    <p:sldId id="313" r:id="rId75"/>
    <p:sldId id="282" r:id="rId76"/>
    <p:sldId id="288" r:id="rId77"/>
    <p:sldId id="287" r:id="rId78"/>
    <p:sldId id="289" r:id="rId79"/>
    <p:sldId id="294" r:id="rId80"/>
    <p:sldId id="370" r:id="rId81"/>
    <p:sldId id="371" r:id="rId82"/>
    <p:sldId id="372" r:id="rId83"/>
    <p:sldId id="373" r:id="rId84"/>
    <p:sldId id="374" r:id="rId85"/>
    <p:sldId id="375" r:id="rId86"/>
    <p:sldId id="376" r:id="rId87"/>
    <p:sldId id="377" r:id="rId88"/>
    <p:sldId id="378" r:id="rId89"/>
    <p:sldId id="392" r:id="rId90"/>
    <p:sldId id="393" r:id="rId91"/>
    <p:sldId id="394" r:id="rId92"/>
    <p:sldId id="387" r:id="rId93"/>
    <p:sldId id="388" r:id="rId94"/>
    <p:sldId id="389" r:id="rId95"/>
    <p:sldId id="390" r:id="rId96"/>
    <p:sldId id="391" r:id="rId9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  <a:srgbClr val="00FFFF"/>
    <a:srgbClr val="0000FF"/>
    <a:srgbClr val="CCFFFF"/>
    <a:srgbClr val="CC0099"/>
    <a:srgbClr val="FFFF99"/>
    <a:srgbClr val="99CCFF"/>
    <a:srgbClr val="FF66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890" autoAdjust="0"/>
    <p:restoredTop sz="94660"/>
  </p:normalViewPr>
  <p:slideViewPr>
    <p:cSldViewPr>
      <p:cViewPr>
        <p:scale>
          <a:sx n="66" d="100"/>
          <a:sy n="66" d="100"/>
        </p:scale>
        <p:origin x="-906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slide" Target="slides/slide9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presProps" Target="presProps.xml"/><Relationship Id="rId10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9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0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2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3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4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5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6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7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8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9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0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2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3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4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5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6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7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8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9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0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2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3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4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5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6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7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8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9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0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2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3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4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5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6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7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8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9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0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2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3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4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5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6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7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8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9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0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2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3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4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/>
      <dgm:t>
        <a:bodyPr/>
        <a:lstStyle/>
        <a:p>
          <a:pPr algn="l"/>
          <a:r>
            <a:rPr lang="en-US" sz="2200" dirty="0" smtClean="0"/>
            <a:t>CH 7 Powers Roots Radicals</a:t>
          </a:r>
          <a:endParaRPr lang="en-US" sz="2200" dirty="0"/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/>
      <dgm:t>
        <a:bodyPr/>
        <a:lstStyle/>
        <a:p>
          <a:pPr algn="l"/>
          <a:r>
            <a:rPr lang="en-US" sz="2200" dirty="0" smtClean="0"/>
            <a:t>     </a:t>
          </a:r>
          <a:endParaRPr lang="en-US" sz="2200" dirty="0"/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7082C8FE-6222-4C6B-A89F-6213F826D8F8}" type="presOf" srcId="{B1BB25CC-AC6B-4481-8F22-37ED544A98FA}" destId="{53EF73E3-4200-43E5-AE7E-84406C212E59}" srcOrd="0" destOrd="0" presId="urn:microsoft.com/office/officeart/2005/8/layout/chevron1"/>
    <dgm:cxn modelId="{E608AC80-F554-4422-BA38-0BE5DDA740C1}" type="presOf" srcId="{339C3C0D-EA64-4D29-93B2-5199FFCA8129}" destId="{893A5792-0073-4775-91FA-F734A013EDE3}" srcOrd="0" destOrd="0" presId="urn:microsoft.com/office/officeart/2005/8/layout/chevron1"/>
    <dgm:cxn modelId="{012F0B31-CBE9-4C3F-816D-1191427BD6E7}" type="presOf" srcId="{2EE6DDD9-28F1-44B6-B33E-F7B802DAFC2D}" destId="{6BE448F9-2916-4964-B776-94EA2F893D5B}" srcOrd="0" destOrd="0" presId="urn:microsoft.com/office/officeart/2005/8/layout/chevron1"/>
    <dgm:cxn modelId="{B9B816CB-C3DD-4ADB-92C6-7237C2554EE5}" type="presParOf" srcId="{893A5792-0073-4775-91FA-F734A013EDE3}" destId="{53EF73E3-4200-43E5-AE7E-84406C212E59}" srcOrd="0" destOrd="0" presId="urn:microsoft.com/office/officeart/2005/8/layout/chevron1"/>
    <dgm:cxn modelId="{44605798-59FF-4365-8109-D09ED3321D12}" type="presParOf" srcId="{893A5792-0073-4775-91FA-F734A013EDE3}" destId="{C3A35C2F-0AC5-4D4E-9D80-AD540E3DB140}" srcOrd="1" destOrd="0" presId="urn:microsoft.com/office/officeart/2005/8/layout/chevron1"/>
    <dgm:cxn modelId="{6D73B7F1-A052-4600-8B9A-9CC74573B955}" type="presParOf" srcId="{893A5792-0073-4775-91FA-F734A013EDE3}" destId="{6BE448F9-2916-4964-B776-94EA2F893D5B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1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00FF00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99FF99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2A2C1F68-F72A-4C3E-AA36-285D06B12534}" type="presOf" srcId="{339C3C0D-EA64-4D29-93B2-5199FFCA8129}" destId="{893A5792-0073-4775-91FA-F734A013EDE3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1B376BD3-9BFB-4468-BCAC-90C64E869838}" type="presOf" srcId="{B1BB25CC-AC6B-4481-8F22-37ED544A98FA}" destId="{53EF73E3-4200-43E5-AE7E-84406C212E59}" srcOrd="0" destOrd="0" presId="urn:microsoft.com/office/officeart/2005/8/layout/chevron1"/>
    <dgm:cxn modelId="{CE8E09F3-C183-4723-83A0-843A9DEAAE80}" type="presOf" srcId="{2EE6DDD9-28F1-44B6-B33E-F7B802DAFC2D}" destId="{6BE448F9-2916-4964-B776-94EA2F893D5B}" srcOrd="0" destOrd="0" presId="urn:microsoft.com/office/officeart/2005/8/layout/chevron1"/>
    <dgm:cxn modelId="{F9ECA4B2-D6EF-4039-847C-6004DE0CE780}" type="presParOf" srcId="{893A5792-0073-4775-91FA-F734A013EDE3}" destId="{53EF73E3-4200-43E5-AE7E-84406C212E59}" srcOrd="0" destOrd="0" presId="urn:microsoft.com/office/officeart/2005/8/layout/chevron1"/>
    <dgm:cxn modelId="{3CE309D3-24E9-41D2-8F2B-0510C7136D84}" type="presParOf" srcId="{893A5792-0073-4775-91FA-F734A013EDE3}" destId="{C3A35C2F-0AC5-4D4E-9D80-AD540E3DB140}" srcOrd="1" destOrd="0" presId="urn:microsoft.com/office/officeart/2005/8/layout/chevron1"/>
    <dgm:cxn modelId="{CC5F9D2E-3D94-473E-BBB0-8FC74F789CDF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15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00FF00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99FF99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2056DAF1-C6B2-4C85-AD4E-EC514CF4B6C0}" type="presOf" srcId="{B1BB25CC-AC6B-4481-8F22-37ED544A98FA}" destId="{53EF73E3-4200-43E5-AE7E-84406C212E59}" srcOrd="0" destOrd="0" presId="urn:microsoft.com/office/officeart/2005/8/layout/chevron1"/>
    <dgm:cxn modelId="{9216D572-0D20-4537-AC36-F65D21796976}" type="presOf" srcId="{2EE6DDD9-28F1-44B6-B33E-F7B802DAFC2D}" destId="{6BE448F9-2916-4964-B776-94EA2F893D5B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200C17E2-56EE-4D6F-AC19-7FBD68CEF2F4}" type="presOf" srcId="{339C3C0D-EA64-4D29-93B2-5199FFCA8129}" destId="{893A5792-0073-4775-91FA-F734A013EDE3}" srcOrd="0" destOrd="0" presId="urn:microsoft.com/office/officeart/2005/8/layout/chevron1"/>
    <dgm:cxn modelId="{FDA11836-2769-41B6-A2E9-03EE1548637B}" type="presParOf" srcId="{893A5792-0073-4775-91FA-F734A013EDE3}" destId="{53EF73E3-4200-43E5-AE7E-84406C212E59}" srcOrd="0" destOrd="0" presId="urn:microsoft.com/office/officeart/2005/8/layout/chevron1"/>
    <dgm:cxn modelId="{B613AEE5-EFE2-4BEE-B593-0CC148619FA3}" type="presParOf" srcId="{893A5792-0073-4775-91FA-F734A013EDE3}" destId="{C3A35C2F-0AC5-4D4E-9D80-AD540E3DB140}" srcOrd="1" destOrd="0" presId="urn:microsoft.com/office/officeart/2005/8/layout/chevron1"/>
    <dgm:cxn modelId="{F0F3396E-980D-41B7-97C9-9524CE363908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00FF00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99FF99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EF58EB6F-E3B1-49B5-9679-2A5D4A1FF8AB}" type="presOf" srcId="{339C3C0D-EA64-4D29-93B2-5199FFCA8129}" destId="{893A5792-0073-4775-91FA-F734A013EDE3}" srcOrd="0" destOrd="0" presId="urn:microsoft.com/office/officeart/2005/8/layout/chevron1"/>
    <dgm:cxn modelId="{94B775B3-D048-4E71-ABF6-6435A56D92B1}" type="presOf" srcId="{B1BB25CC-AC6B-4481-8F22-37ED544A98FA}" destId="{53EF73E3-4200-43E5-AE7E-84406C212E59}" srcOrd="0" destOrd="0" presId="urn:microsoft.com/office/officeart/2005/8/layout/chevron1"/>
    <dgm:cxn modelId="{4ED87ABF-74C2-486E-92EC-6E9BCB996A5D}" type="presOf" srcId="{2EE6DDD9-28F1-44B6-B33E-F7B802DAFC2D}" destId="{6BE448F9-2916-4964-B776-94EA2F893D5B}" srcOrd="0" destOrd="0" presId="urn:microsoft.com/office/officeart/2005/8/layout/chevron1"/>
    <dgm:cxn modelId="{1D52917C-1674-4E10-863A-57BE937021A8}" type="presParOf" srcId="{893A5792-0073-4775-91FA-F734A013EDE3}" destId="{53EF73E3-4200-43E5-AE7E-84406C212E59}" srcOrd="0" destOrd="0" presId="urn:microsoft.com/office/officeart/2005/8/layout/chevron1"/>
    <dgm:cxn modelId="{6614E078-0C55-4019-A38C-567FC3C5D636}" type="presParOf" srcId="{893A5792-0073-4775-91FA-F734A013EDE3}" destId="{C3A35C2F-0AC5-4D4E-9D80-AD540E3DB140}" srcOrd="1" destOrd="0" presId="urn:microsoft.com/office/officeart/2005/8/layout/chevron1"/>
    <dgm:cxn modelId="{D7648C8F-73A9-4694-A1BD-66E65A9CCE01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00FF00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99FF99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67AF45F-690A-4BA9-9C9A-C1AA9CBA3EA6}" type="presOf" srcId="{B1BB25CC-AC6B-4481-8F22-37ED544A98FA}" destId="{53EF73E3-4200-43E5-AE7E-84406C212E59}" srcOrd="0" destOrd="0" presId="urn:microsoft.com/office/officeart/2005/8/layout/chevron1"/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9AD0A582-A8CA-47CC-9B6D-7A7CD63ECCD9}" type="presOf" srcId="{339C3C0D-EA64-4D29-93B2-5199FFCA8129}" destId="{893A5792-0073-4775-91FA-F734A013EDE3}" srcOrd="0" destOrd="0" presId="urn:microsoft.com/office/officeart/2005/8/layout/chevron1"/>
    <dgm:cxn modelId="{E440B677-B127-4B70-8E7E-E47F91B50196}" type="presOf" srcId="{2EE6DDD9-28F1-44B6-B33E-F7B802DAFC2D}" destId="{6BE448F9-2916-4964-B776-94EA2F893D5B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ADB83559-7409-49A1-9414-42569DCFB0A7}" type="presParOf" srcId="{893A5792-0073-4775-91FA-F734A013EDE3}" destId="{53EF73E3-4200-43E5-AE7E-84406C212E59}" srcOrd="0" destOrd="0" presId="urn:microsoft.com/office/officeart/2005/8/layout/chevron1"/>
    <dgm:cxn modelId="{B747EDBF-2933-4BAA-BE92-C0DD96AB091B}" type="presParOf" srcId="{893A5792-0073-4775-91FA-F734A013EDE3}" destId="{C3A35C2F-0AC5-4D4E-9D80-AD540E3DB140}" srcOrd="1" destOrd="0" presId="urn:microsoft.com/office/officeart/2005/8/layout/chevron1"/>
    <dgm:cxn modelId="{4E0381A9-038F-4B5D-99D7-A199D66D680E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00FF00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99FF99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B6F63E9D-F1F7-4341-A9CA-C32BF5A22FA0}" type="presOf" srcId="{B1BB25CC-AC6B-4481-8F22-37ED544A98FA}" destId="{53EF73E3-4200-43E5-AE7E-84406C212E59}" srcOrd="0" destOrd="0" presId="urn:microsoft.com/office/officeart/2005/8/layout/chevron1"/>
    <dgm:cxn modelId="{5D1F1EA7-C92D-48B8-B1CE-5D60B7100521}" type="presOf" srcId="{339C3C0D-EA64-4D29-93B2-5199FFCA8129}" destId="{893A5792-0073-4775-91FA-F734A013EDE3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A7D2BEF7-599F-44FB-8A27-47F3D3ACBE0A}" type="presOf" srcId="{2EE6DDD9-28F1-44B6-B33E-F7B802DAFC2D}" destId="{6BE448F9-2916-4964-B776-94EA2F893D5B}" srcOrd="0" destOrd="0" presId="urn:microsoft.com/office/officeart/2005/8/layout/chevron1"/>
    <dgm:cxn modelId="{CF1C56CA-075D-41AC-AF1B-40203B88C909}" type="presParOf" srcId="{893A5792-0073-4775-91FA-F734A013EDE3}" destId="{53EF73E3-4200-43E5-AE7E-84406C212E59}" srcOrd="0" destOrd="0" presId="urn:microsoft.com/office/officeart/2005/8/layout/chevron1"/>
    <dgm:cxn modelId="{90B1D855-7462-4620-B8BB-5C5A152BAF2C}" type="presParOf" srcId="{893A5792-0073-4775-91FA-F734A013EDE3}" destId="{C3A35C2F-0AC5-4D4E-9D80-AD540E3DB140}" srcOrd="1" destOrd="0" presId="urn:microsoft.com/office/officeart/2005/8/layout/chevron1"/>
    <dgm:cxn modelId="{BBF4A84A-CA9E-415A-93AD-F7AF8C26BB36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20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00FF00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99FF99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9EA97AA-C750-414B-B5EF-9A02A2F68422}" type="presOf" srcId="{339C3C0D-EA64-4D29-93B2-5199FFCA8129}" destId="{893A5792-0073-4775-91FA-F734A013EDE3}" srcOrd="0" destOrd="0" presId="urn:microsoft.com/office/officeart/2005/8/layout/chevron1"/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54F594C6-13F2-4F1B-A14A-13F7FFC4FB93}" type="presOf" srcId="{B1BB25CC-AC6B-4481-8F22-37ED544A98FA}" destId="{53EF73E3-4200-43E5-AE7E-84406C212E59}" srcOrd="0" destOrd="0" presId="urn:microsoft.com/office/officeart/2005/8/layout/chevron1"/>
    <dgm:cxn modelId="{D9E95903-D141-463B-A40F-66A5CDD4A5EE}" type="presOf" srcId="{2EE6DDD9-28F1-44B6-B33E-F7B802DAFC2D}" destId="{6BE448F9-2916-4964-B776-94EA2F893D5B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70EFA6C4-B22C-4E1E-994B-18C7EFDFA568}" type="presParOf" srcId="{893A5792-0073-4775-91FA-F734A013EDE3}" destId="{53EF73E3-4200-43E5-AE7E-84406C212E59}" srcOrd="0" destOrd="0" presId="urn:microsoft.com/office/officeart/2005/8/layout/chevron1"/>
    <dgm:cxn modelId="{1EC54CBE-E2CA-4CB0-AEED-F8E8DDBDE516}" type="presParOf" srcId="{893A5792-0073-4775-91FA-F734A013EDE3}" destId="{C3A35C2F-0AC5-4D4E-9D80-AD540E3DB140}" srcOrd="1" destOrd="0" presId="urn:microsoft.com/office/officeart/2005/8/layout/chevron1"/>
    <dgm:cxn modelId="{1E8ED6F8-D7CA-4DA6-8618-A762D7AEA9EA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00FF00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99FF99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C52CF5E-7D2B-4E90-A8CF-9182B8760689}" type="presOf" srcId="{B1BB25CC-AC6B-4481-8F22-37ED544A98FA}" destId="{53EF73E3-4200-43E5-AE7E-84406C212E59}" srcOrd="0" destOrd="0" presId="urn:microsoft.com/office/officeart/2005/8/layout/chevron1"/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30A550A6-B83F-4050-AF30-0EBA0E86C9B1}" type="presOf" srcId="{2EE6DDD9-28F1-44B6-B33E-F7B802DAFC2D}" destId="{6BE448F9-2916-4964-B776-94EA2F893D5B}" srcOrd="0" destOrd="0" presId="urn:microsoft.com/office/officeart/2005/8/layout/chevron1"/>
    <dgm:cxn modelId="{A90915A3-C120-4B66-9B6C-B1E7F8F6C21D}" type="presOf" srcId="{339C3C0D-EA64-4D29-93B2-5199FFCA8129}" destId="{893A5792-0073-4775-91FA-F734A013EDE3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19799C41-0A6F-4C71-94B0-4E4951FE93ED}" type="presParOf" srcId="{893A5792-0073-4775-91FA-F734A013EDE3}" destId="{53EF73E3-4200-43E5-AE7E-84406C212E59}" srcOrd="0" destOrd="0" presId="urn:microsoft.com/office/officeart/2005/8/layout/chevron1"/>
    <dgm:cxn modelId="{F0C3662C-97C8-422C-AF17-B0540F891A57}" type="presParOf" srcId="{893A5792-0073-4775-91FA-F734A013EDE3}" destId="{C3A35C2F-0AC5-4D4E-9D80-AD540E3DB140}" srcOrd="1" destOrd="0" presId="urn:microsoft.com/office/officeart/2005/8/layout/chevron1"/>
    <dgm:cxn modelId="{5DCBB786-72ED-4D77-AF29-5ACB6CF24A96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17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00FF00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99FF99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816F8E6F-A430-4548-B95A-07F779839979}" type="presOf" srcId="{339C3C0D-EA64-4D29-93B2-5199FFCA8129}" destId="{893A5792-0073-4775-91FA-F734A013EDE3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75F3AA00-676B-485B-A22C-C542B92A2ABC}" type="presOf" srcId="{B1BB25CC-AC6B-4481-8F22-37ED544A98FA}" destId="{53EF73E3-4200-43E5-AE7E-84406C212E59}" srcOrd="0" destOrd="0" presId="urn:microsoft.com/office/officeart/2005/8/layout/chevron1"/>
    <dgm:cxn modelId="{D5022D3E-8DDB-40AB-9441-DFBA08E0C1C4}" type="presOf" srcId="{2EE6DDD9-28F1-44B6-B33E-F7B802DAFC2D}" destId="{6BE448F9-2916-4964-B776-94EA2F893D5B}" srcOrd="0" destOrd="0" presId="urn:microsoft.com/office/officeart/2005/8/layout/chevron1"/>
    <dgm:cxn modelId="{0FF59A89-D548-4B8E-BE75-E53E355175D4}" type="presParOf" srcId="{893A5792-0073-4775-91FA-F734A013EDE3}" destId="{53EF73E3-4200-43E5-AE7E-84406C212E59}" srcOrd="0" destOrd="0" presId="urn:microsoft.com/office/officeart/2005/8/layout/chevron1"/>
    <dgm:cxn modelId="{7673F34E-7D41-4856-B5F7-D85689FA9F55}" type="presParOf" srcId="{893A5792-0073-4775-91FA-F734A013EDE3}" destId="{C3A35C2F-0AC5-4D4E-9D80-AD540E3DB140}" srcOrd="1" destOrd="0" presId="urn:microsoft.com/office/officeart/2005/8/layout/chevron1"/>
    <dgm:cxn modelId="{4ED378B0-77DF-4693-9536-FA61D596EDEC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00FF00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99FF99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A0403944-032A-4992-A125-135479870CC4}" type="presOf" srcId="{B1BB25CC-AC6B-4481-8F22-37ED544A98FA}" destId="{53EF73E3-4200-43E5-AE7E-84406C212E59}" srcOrd="0" destOrd="0" presId="urn:microsoft.com/office/officeart/2005/8/layout/chevron1"/>
    <dgm:cxn modelId="{690D9519-19E3-4605-A65D-43A3EEE41D84}" type="presOf" srcId="{2EE6DDD9-28F1-44B6-B33E-F7B802DAFC2D}" destId="{6BE448F9-2916-4964-B776-94EA2F893D5B}" srcOrd="0" destOrd="0" presId="urn:microsoft.com/office/officeart/2005/8/layout/chevron1"/>
    <dgm:cxn modelId="{FD8B9957-11D4-4F1C-82EC-ECE3BAB10A6A}" type="presOf" srcId="{339C3C0D-EA64-4D29-93B2-5199FFCA8129}" destId="{893A5792-0073-4775-91FA-F734A013EDE3}" srcOrd="0" destOrd="0" presId="urn:microsoft.com/office/officeart/2005/8/layout/chevron1"/>
    <dgm:cxn modelId="{371D22CB-AB69-4B06-A198-329916B67C55}" type="presParOf" srcId="{893A5792-0073-4775-91FA-F734A013EDE3}" destId="{53EF73E3-4200-43E5-AE7E-84406C212E59}" srcOrd="0" destOrd="0" presId="urn:microsoft.com/office/officeart/2005/8/layout/chevron1"/>
    <dgm:cxn modelId="{AD7E1146-EA99-44AE-B244-E2552124D55E}" type="presParOf" srcId="{893A5792-0073-4775-91FA-F734A013EDE3}" destId="{C3A35C2F-0AC5-4D4E-9D80-AD540E3DB140}" srcOrd="1" destOrd="0" presId="urn:microsoft.com/office/officeart/2005/8/layout/chevron1"/>
    <dgm:cxn modelId="{E91F7C6C-2BD0-46E8-A265-26EA356251C7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00FF00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99FF99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503B8FE-511D-4079-83B0-E224DFDF981B}" type="presOf" srcId="{B1BB25CC-AC6B-4481-8F22-37ED544A98FA}" destId="{53EF73E3-4200-43E5-AE7E-84406C212E59}" srcOrd="0" destOrd="0" presId="urn:microsoft.com/office/officeart/2005/8/layout/chevron1"/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DE0D096C-874F-4E9A-8901-3F8A7F09D576}" type="presOf" srcId="{2EE6DDD9-28F1-44B6-B33E-F7B802DAFC2D}" destId="{6BE448F9-2916-4964-B776-94EA2F893D5B}" srcOrd="0" destOrd="0" presId="urn:microsoft.com/office/officeart/2005/8/layout/chevron1"/>
    <dgm:cxn modelId="{E34399D2-4199-46CB-8004-255E08141174}" type="presOf" srcId="{339C3C0D-EA64-4D29-93B2-5199FFCA8129}" destId="{893A5792-0073-4775-91FA-F734A013EDE3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3A9E85B7-EACA-4282-936B-D167BA178D7E}" type="presParOf" srcId="{893A5792-0073-4775-91FA-F734A013EDE3}" destId="{53EF73E3-4200-43E5-AE7E-84406C212E59}" srcOrd="0" destOrd="0" presId="urn:microsoft.com/office/officeart/2005/8/layout/chevron1"/>
    <dgm:cxn modelId="{35CC2673-A5CB-4BAA-96DE-DCEED7E7E14A}" type="presParOf" srcId="{893A5792-0073-4775-91FA-F734A013EDE3}" destId="{C3A35C2F-0AC5-4D4E-9D80-AD540E3DB140}" srcOrd="1" destOrd="0" presId="urn:microsoft.com/office/officeart/2005/8/layout/chevron1"/>
    <dgm:cxn modelId="{E789FB77-345A-417C-A8FF-40C9516219B0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FF0000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FF6699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5D8E1C0-7603-4D69-B632-F3679713A63A}" type="presOf" srcId="{B1BB25CC-AC6B-4481-8F22-37ED544A98FA}" destId="{53EF73E3-4200-43E5-AE7E-84406C212E59}" srcOrd="0" destOrd="0" presId="urn:microsoft.com/office/officeart/2005/8/layout/chevron1"/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11EB3DB1-C6FD-4FC9-B9D3-60E20FB48ACB}" type="presOf" srcId="{339C3C0D-EA64-4D29-93B2-5199FFCA8129}" destId="{893A5792-0073-4775-91FA-F734A013EDE3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D59A43E0-24E2-48F2-A9E5-3F294F6F8DC9}" type="presOf" srcId="{2EE6DDD9-28F1-44B6-B33E-F7B802DAFC2D}" destId="{6BE448F9-2916-4964-B776-94EA2F893D5B}" srcOrd="0" destOrd="0" presId="urn:microsoft.com/office/officeart/2005/8/layout/chevron1"/>
    <dgm:cxn modelId="{B00F4CBC-BE18-48BD-A30E-68163D95FFEE}" type="presParOf" srcId="{893A5792-0073-4775-91FA-F734A013EDE3}" destId="{53EF73E3-4200-43E5-AE7E-84406C212E59}" srcOrd="0" destOrd="0" presId="urn:microsoft.com/office/officeart/2005/8/layout/chevron1"/>
    <dgm:cxn modelId="{AB40D9CB-E262-41FF-AF42-AB9B63385A1D}" type="presParOf" srcId="{893A5792-0073-4775-91FA-F734A013EDE3}" destId="{C3A35C2F-0AC5-4D4E-9D80-AD540E3DB140}" srcOrd="1" destOrd="0" presId="urn:microsoft.com/office/officeart/2005/8/layout/chevron1"/>
    <dgm:cxn modelId="{29E18205-A108-4F9C-BE61-0D25F3A633F7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0000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99CC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3A06B87E-CDF2-4AF5-BEED-F8C9ADA9945A}" type="presOf" srcId="{2EE6DDD9-28F1-44B6-B33E-F7B802DAFC2D}" destId="{6BE448F9-2916-4964-B776-94EA2F893D5B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0FCD54E6-C791-466C-8D09-57381F5544DB}" type="presOf" srcId="{339C3C0D-EA64-4D29-93B2-5199FFCA8129}" destId="{893A5792-0073-4775-91FA-F734A013EDE3}" srcOrd="0" destOrd="0" presId="urn:microsoft.com/office/officeart/2005/8/layout/chevron1"/>
    <dgm:cxn modelId="{59A22590-B617-4F7F-B81B-EA347FA09A79}" type="presOf" srcId="{B1BB25CC-AC6B-4481-8F22-37ED544A98FA}" destId="{53EF73E3-4200-43E5-AE7E-84406C212E59}" srcOrd="0" destOrd="0" presId="urn:microsoft.com/office/officeart/2005/8/layout/chevron1"/>
    <dgm:cxn modelId="{69415056-C187-467A-A878-5C944BCE1D56}" type="presParOf" srcId="{893A5792-0073-4775-91FA-F734A013EDE3}" destId="{53EF73E3-4200-43E5-AE7E-84406C212E59}" srcOrd="0" destOrd="0" presId="urn:microsoft.com/office/officeart/2005/8/layout/chevron1"/>
    <dgm:cxn modelId="{4265403A-4834-41DA-B744-1466E05E8AC8}" type="presParOf" srcId="{893A5792-0073-4775-91FA-F734A013EDE3}" destId="{C3A35C2F-0AC5-4D4E-9D80-AD540E3DB140}" srcOrd="1" destOrd="0" presId="urn:microsoft.com/office/officeart/2005/8/layout/chevron1"/>
    <dgm:cxn modelId="{AC793CDB-194C-4674-A632-9E51F9A40C0D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0000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99CC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49902BA-EAA9-48EF-9018-99601755A27C}" type="presOf" srcId="{2EE6DDD9-28F1-44B6-B33E-F7B802DAFC2D}" destId="{6BE448F9-2916-4964-B776-94EA2F893D5B}" srcOrd="0" destOrd="0" presId="urn:microsoft.com/office/officeart/2005/8/layout/chevron1"/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0CE0DA98-B608-412E-87C1-F580EFB7D219}" type="presOf" srcId="{339C3C0D-EA64-4D29-93B2-5199FFCA8129}" destId="{893A5792-0073-4775-91FA-F734A013EDE3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BF7B26C6-7787-42E0-8143-A68AEF80572D}" type="presOf" srcId="{B1BB25CC-AC6B-4481-8F22-37ED544A98FA}" destId="{53EF73E3-4200-43E5-AE7E-84406C212E59}" srcOrd="0" destOrd="0" presId="urn:microsoft.com/office/officeart/2005/8/layout/chevron1"/>
    <dgm:cxn modelId="{3B054E62-5AC9-446D-AF0E-665372308FF3}" type="presParOf" srcId="{893A5792-0073-4775-91FA-F734A013EDE3}" destId="{53EF73E3-4200-43E5-AE7E-84406C212E59}" srcOrd="0" destOrd="0" presId="urn:microsoft.com/office/officeart/2005/8/layout/chevron1"/>
    <dgm:cxn modelId="{FA8F2B37-044E-4CFB-9CEA-B1FF4550385D}" type="presParOf" srcId="{893A5792-0073-4775-91FA-F734A013EDE3}" destId="{C3A35C2F-0AC5-4D4E-9D80-AD540E3DB140}" srcOrd="1" destOrd="0" presId="urn:microsoft.com/office/officeart/2005/8/layout/chevron1"/>
    <dgm:cxn modelId="{0B93D4B7-1428-4A6D-B066-1E6DB417EA05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14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0000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99CC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D4251665-9E12-4C71-A814-1C29AB0841CD}" type="presOf" srcId="{2EE6DDD9-28F1-44B6-B33E-F7B802DAFC2D}" destId="{6BE448F9-2916-4964-B776-94EA2F893D5B}" srcOrd="0" destOrd="0" presId="urn:microsoft.com/office/officeart/2005/8/layout/chevron1"/>
    <dgm:cxn modelId="{C537082A-239B-400E-B763-12934BE2F77E}" type="presOf" srcId="{339C3C0D-EA64-4D29-93B2-5199FFCA8129}" destId="{893A5792-0073-4775-91FA-F734A013EDE3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081378BF-7F5A-4C2D-9BCD-42B4BEEB3D27}" type="presOf" srcId="{B1BB25CC-AC6B-4481-8F22-37ED544A98FA}" destId="{53EF73E3-4200-43E5-AE7E-84406C212E59}" srcOrd="0" destOrd="0" presId="urn:microsoft.com/office/officeart/2005/8/layout/chevron1"/>
    <dgm:cxn modelId="{3F26FE3F-2786-447E-9888-257F2A414FB3}" type="presParOf" srcId="{893A5792-0073-4775-91FA-F734A013EDE3}" destId="{53EF73E3-4200-43E5-AE7E-84406C212E59}" srcOrd="0" destOrd="0" presId="urn:microsoft.com/office/officeart/2005/8/layout/chevron1"/>
    <dgm:cxn modelId="{348126FC-AF21-455E-AC14-E94FBE138FE4}" type="presParOf" srcId="{893A5792-0073-4775-91FA-F734A013EDE3}" destId="{C3A35C2F-0AC5-4D4E-9D80-AD540E3DB140}" srcOrd="1" destOrd="0" presId="urn:microsoft.com/office/officeart/2005/8/layout/chevron1"/>
    <dgm:cxn modelId="{26A8C7B1-D3A4-41B8-9422-B59B6BBCEA18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21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0000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99CC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5FB32A91-7565-4993-B01F-917572BF7056}" type="presOf" srcId="{339C3C0D-EA64-4D29-93B2-5199FFCA8129}" destId="{893A5792-0073-4775-91FA-F734A013EDE3}" srcOrd="0" destOrd="0" presId="urn:microsoft.com/office/officeart/2005/8/layout/chevron1"/>
    <dgm:cxn modelId="{60FC7AD2-7329-41B6-BBE0-B815D7192CEF}" type="presOf" srcId="{2EE6DDD9-28F1-44B6-B33E-F7B802DAFC2D}" destId="{6BE448F9-2916-4964-B776-94EA2F893D5B}" srcOrd="0" destOrd="0" presId="urn:microsoft.com/office/officeart/2005/8/layout/chevron1"/>
    <dgm:cxn modelId="{8340BA1E-0937-4160-89DA-0A6DEB60CD7F}" type="presOf" srcId="{B1BB25CC-AC6B-4481-8F22-37ED544A98FA}" destId="{53EF73E3-4200-43E5-AE7E-84406C212E59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A8B9F8D7-CEB0-44A8-85CE-74E264D9EB5D}" type="presParOf" srcId="{893A5792-0073-4775-91FA-F734A013EDE3}" destId="{53EF73E3-4200-43E5-AE7E-84406C212E59}" srcOrd="0" destOrd="0" presId="urn:microsoft.com/office/officeart/2005/8/layout/chevron1"/>
    <dgm:cxn modelId="{A9FAD84D-4687-4CCA-A98A-57B3A6145ED8}" type="presParOf" srcId="{893A5792-0073-4775-91FA-F734A013EDE3}" destId="{C3A35C2F-0AC5-4D4E-9D80-AD540E3DB140}" srcOrd="1" destOrd="0" presId="urn:microsoft.com/office/officeart/2005/8/layout/chevron1"/>
    <dgm:cxn modelId="{73F3E092-DCC3-424B-8798-F8639E8E581F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19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0000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99CC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B7CE53C1-3678-4C2D-B77A-5D1E875E9BF1}" type="presOf" srcId="{339C3C0D-EA64-4D29-93B2-5199FFCA8129}" destId="{893A5792-0073-4775-91FA-F734A013EDE3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B6BD4955-94FC-4983-A564-4CDEEAE46F7A}" type="presOf" srcId="{2EE6DDD9-28F1-44B6-B33E-F7B802DAFC2D}" destId="{6BE448F9-2916-4964-B776-94EA2F893D5B}" srcOrd="0" destOrd="0" presId="urn:microsoft.com/office/officeart/2005/8/layout/chevron1"/>
    <dgm:cxn modelId="{A9E016FC-6BDB-4E69-8EEF-85F1A3A5A017}" type="presOf" srcId="{B1BB25CC-AC6B-4481-8F22-37ED544A98FA}" destId="{53EF73E3-4200-43E5-AE7E-84406C212E59}" srcOrd="0" destOrd="0" presId="urn:microsoft.com/office/officeart/2005/8/layout/chevron1"/>
    <dgm:cxn modelId="{BF1BC84D-4D1D-46B9-A5F7-018D4D44DB17}" type="presParOf" srcId="{893A5792-0073-4775-91FA-F734A013EDE3}" destId="{53EF73E3-4200-43E5-AE7E-84406C212E59}" srcOrd="0" destOrd="0" presId="urn:microsoft.com/office/officeart/2005/8/layout/chevron1"/>
    <dgm:cxn modelId="{C550E967-718C-4673-BF29-8482198E550D}" type="presParOf" srcId="{893A5792-0073-4775-91FA-F734A013EDE3}" destId="{C3A35C2F-0AC5-4D4E-9D80-AD540E3DB140}" srcOrd="1" destOrd="0" presId="urn:microsoft.com/office/officeart/2005/8/layout/chevron1"/>
    <dgm:cxn modelId="{D49B87CE-D9C8-4A68-B09F-6E76BDC5D0E3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22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0000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99CC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A9BD3146-B0A1-4BAF-839B-C199288BB1AF}" type="presOf" srcId="{2EE6DDD9-28F1-44B6-B33E-F7B802DAFC2D}" destId="{6BE448F9-2916-4964-B776-94EA2F893D5B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1316C5A6-1F12-426D-916D-1370A5B2B5FC}" type="presOf" srcId="{339C3C0D-EA64-4D29-93B2-5199FFCA8129}" destId="{893A5792-0073-4775-91FA-F734A013EDE3}" srcOrd="0" destOrd="0" presId="urn:microsoft.com/office/officeart/2005/8/layout/chevron1"/>
    <dgm:cxn modelId="{EADF3038-0D19-44AC-8DDF-18A85B934F54}" type="presOf" srcId="{B1BB25CC-AC6B-4481-8F22-37ED544A98FA}" destId="{53EF73E3-4200-43E5-AE7E-84406C212E59}" srcOrd="0" destOrd="0" presId="urn:microsoft.com/office/officeart/2005/8/layout/chevron1"/>
    <dgm:cxn modelId="{D404B69D-3ADC-47F1-A55B-33DBB69F5BE8}" type="presParOf" srcId="{893A5792-0073-4775-91FA-F734A013EDE3}" destId="{53EF73E3-4200-43E5-AE7E-84406C212E59}" srcOrd="0" destOrd="0" presId="urn:microsoft.com/office/officeart/2005/8/layout/chevron1"/>
    <dgm:cxn modelId="{44BC5247-1A28-4769-AB59-B6FA805E1DDF}" type="presParOf" srcId="{893A5792-0073-4775-91FA-F734A013EDE3}" destId="{C3A35C2F-0AC5-4D4E-9D80-AD540E3DB140}" srcOrd="1" destOrd="0" presId="urn:microsoft.com/office/officeart/2005/8/layout/chevron1"/>
    <dgm:cxn modelId="{691D29C8-8F3C-4F8D-9415-66917B6C04CD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19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0000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99CC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4B8950E6-5357-45D8-939F-434A30275A8A}" type="presOf" srcId="{339C3C0D-EA64-4D29-93B2-5199FFCA8129}" destId="{893A5792-0073-4775-91FA-F734A013EDE3}" srcOrd="0" destOrd="0" presId="urn:microsoft.com/office/officeart/2005/8/layout/chevron1"/>
    <dgm:cxn modelId="{CD975CF9-5EA9-4D8E-8E8C-83E6D91A5F61}" type="presOf" srcId="{B1BB25CC-AC6B-4481-8F22-37ED544A98FA}" destId="{53EF73E3-4200-43E5-AE7E-84406C212E59}" srcOrd="0" destOrd="0" presId="urn:microsoft.com/office/officeart/2005/8/layout/chevron1"/>
    <dgm:cxn modelId="{DDAF4DB0-E188-4048-888E-78096E485F62}" type="presOf" srcId="{2EE6DDD9-28F1-44B6-B33E-F7B802DAFC2D}" destId="{6BE448F9-2916-4964-B776-94EA2F893D5B}" srcOrd="0" destOrd="0" presId="urn:microsoft.com/office/officeart/2005/8/layout/chevron1"/>
    <dgm:cxn modelId="{E20716EA-229A-45DC-A971-56A565E13CB6}" type="presParOf" srcId="{893A5792-0073-4775-91FA-F734A013EDE3}" destId="{53EF73E3-4200-43E5-AE7E-84406C212E59}" srcOrd="0" destOrd="0" presId="urn:microsoft.com/office/officeart/2005/8/layout/chevron1"/>
    <dgm:cxn modelId="{FCF815FC-530B-457F-B68E-471569EBA82C}" type="presParOf" srcId="{893A5792-0073-4775-91FA-F734A013EDE3}" destId="{C3A35C2F-0AC5-4D4E-9D80-AD540E3DB140}" srcOrd="1" destOrd="0" presId="urn:microsoft.com/office/officeart/2005/8/layout/chevron1"/>
    <dgm:cxn modelId="{EF4D1B25-F45F-45A7-AA10-31552978DA93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0000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99CC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9E6A8EF-2E6F-45DA-8358-40B4DB61C7E9}" type="presOf" srcId="{2EE6DDD9-28F1-44B6-B33E-F7B802DAFC2D}" destId="{6BE448F9-2916-4964-B776-94EA2F893D5B}" srcOrd="0" destOrd="0" presId="urn:microsoft.com/office/officeart/2005/8/layout/chevron1"/>
    <dgm:cxn modelId="{A99E3D76-E5AC-4C7A-89C5-5012800238ED}" type="presOf" srcId="{B1BB25CC-AC6B-4481-8F22-37ED544A98FA}" destId="{53EF73E3-4200-43E5-AE7E-84406C212E59}" srcOrd="0" destOrd="0" presId="urn:microsoft.com/office/officeart/2005/8/layout/chevron1"/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014AA052-71D8-4E18-B805-53999DC1B23B}" type="presOf" srcId="{339C3C0D-EA64-4D29-93B2-5199FFCA8129}" destId="{893A5792-0073-4775-91FA-F734A013EDE3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2CB192F9-FBF3-4E35-A616-B465ECE3AFB1}" type="presParOf" srcId="{893A5792-0073-4775-91FA-F734A013EDE3}" destId="{53EF73E3-4200-43E5-AE7E-84406C212E59}" srcOrd="0" destOrd="0" presId="urn:microsoft.com/office/officeart/2005/8/layout/chevron1"/>
    <dgm:cxn modelId="{F838219E-48E5-4678-9287-855C535088EA}" type="presParOf" srcId="{893A5792-0073-4775-91FA-F734A013EDE3}" destId="{C3A35C2F-0AC5-4D4E-9D80-AD540E3DB140}" srcOrd="1" destOrd="0" presId="urn:microsoft.com/office/officeart/2005/8/layout/chevron1"/>
    <dgm:cxn modelId="{F7C0B089-063A-4E39-8E59-928B91C8FBAD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0000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99CC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3CF060D4-9C2D-42B5-A352-ED8CCB23E0FC}" type="presOf" srcId="{B1BB25CC-AC6B-4481-8F22-37ED544A98FA}" destId="{53EF73E3-4200-43E5-AE7E-84406C212E59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1C6B29B9-74F5-4831-B7C9-CFD610303EB5}" type="presOf" srcId="{2EE6DDD9-28F1-44B6-B33E-F7B802DAFC2D}" destId="{6BE448F9-2916-4964-B776-94EA2F893D5B}" srcOrd="0" destOrd="0" presId="urn:microsoft.com/office/officeart/2005/8/layout/chevron1"/>
    <dgm:cxn modelId="{CDC582B6-9053-4A54-9FA2-C875FE259AF0}" type="presOf" srcId="{339C3C0D-EA64-4D29-93B2-5199FFCA8129}" destId="{893A5792-0073-4775-91FA-F734A013EDE3}" srcOrd="0" destOrd="0" presId="urn:microsoft.com/office/officeart/2005/8/layout/chevron1"/>
    <dgm:cxn modelId="{AB77D906-FC5E-466B-923B-43578A884E39}" type="presParOf" srcId="{893A5792-0073-4775-91FA-F734A013EDE3}" destId="{53EF73E3-4200-43E5-AE7E-84406C212E59}" srcOrd="0" destOrd="0" presId="urn:microsoft.com/office/officeart/2005/8/layout/chevron1"/>
    <dgm:cxn modelId="{4DBD3F01-5D5F-4F05-A5B1-125040C6E77E}" type="presParOf" srcId="{893A5792-0073-4775-91FA-F734A013EDE3}" destId="{C3A35C2F-0AC5-4D4E-9D80-AD540E3DB140}" srcOrd="1" destOrd="0" presId="urn:microsoft.com/office/officeart/2005/8/layout/chevron1"/>
    <dgm:cxn modelId="{A7F0EB13-8B3B-4647-8E47-56BA63AB9477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17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0000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99CC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D50ED0B-8A30-4EB1-93BC-94FBD566A569}" type="presOf" srcId="{339C3C0D-EA64-4D29-93B2-5199FFCA8129}" destId="{893A5792-0073-4775-91FA-F734A013EDE3}" srcOrd="0" destOrd="0" presId="urn:microsoft.com/office/officeart/2005/8/layout/chevron1"/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477A57A7-C5DE-498F-945B-B72A687CF656}" type="presOf" srcId="{2EE6DDD9-28F1-44B6-B33E-F7B802DAFC2D}" destId="{6BE448F9-2916-4964-B776-94EA2F893D5B}" srcOrd="0" destOrd="0" presId="urn:microsoft.com/office/officeart/2005/8/layout/chevron1"/>
    <dgm:cxn modelId="{7BD9869F-098A-445A-9136-27B83A40DBA9}" type="presOf" srcId="{B1BB25CC-AC6B-4481-8F22-37ED544A98FA}" destId="{53EF73E3-4200-43E5-AE7E-84406C212E59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7951A280-60F5-47BA-9B6A-26DAD850F759}" type="presParOf" srcId="{893A5792-0073-4775-91FA-F734A013EDE3}" destId="{53EF73E3-4200-43E5-AE7E-84406C212E59}" srcOrd="0" destOrd="0" presId="urn:microsoft.com/office/officeart/2005/8/layout/chevron1"/>
    <dgm:cxn modelId="{DB0FC5C3-FCF0-4B0A-8859-D7A986FC5F65}" type="presParOf" srcId="{893A5792-0073-4775-91FA-F734A013EDE3}" destId="{C3A35C2F-0AC5-4D4E-9D80-AD540E3DB140}" srcOrd="1" destOrd="0" presId="urn:microsoft.com/office/officeart/2005/8/layout/chevron1"/>
    <dgm:cxn modelId="{FDC22C6A-C398-44FB-9C68-97FCEEEFCB06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14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FF0000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FF6699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458D54C-4459-4D29-A96F-864D113D8F44}" type="presOf" srcId="{B1BB25CC-AC6B-4481-8F22-37ED544A98FA}" destId="{53EF73E3-4200-43E5-AE7E-84406C212E59}" srcOrd="0" destOrd="0" presId="urn:microsoft.com/office/officeart/2005/8/layout/chevron1"/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07CB1C24-29AD-4EE2-A833-763F19AB0128}" type="presOf" srcId="{2EE6DDD9-28F1-44B6-B33E-F7B802DAFC2D}" destId="{6BE448F9-2916-4964-B776-94EA2F893D5B}" srcOrd="0" destOrd="0" presId="urn:microsoft.com/office/officeart/2005/8/layout/chevron1"/>
    <dgm:cxn modelId="{6862A909-5228-4015-810B-F8DD60F34AED}" type="presOf" srcId="{339C3C0D-EA64-4D29-93B2-5199FFCA8129}" destId="{893A5792-0073-4775-91FA-F734A013EDE3}" srcOrd="0" destOrd="0" presId="urn:microsoft.com/office/officeart/2005/8/layout/chevron1"/>
    <dgm:cxn modelId="{D9B48403-AB90-4013-B26F-3C5EC7A15997}" type="presParOf" srcId="{893A5792-0073-4775-91FA-F734A013EDE3}" destId="{53EF73E3-4200-43E5-AE7E-84406C212E59}" srcOrd="0" destOrd="0" presId="urn:microsoft.com/office/officeart/2005/8/layout/chevron1"/>
    <dgm:cxn modelId="{44D6BB6C-00EB-4D65-B5A1-17CD28361D21}" type="presParOf" srcId="{893A5792-0073-4775-91FA-F734A013EDE3}" destId="{C3A35C2F-0AC5-4D4E-9D80-AD540E3DB140}" srcOrd="1" destOrd="0" presId="urn:microsoft.com/office/officeart/2005/8/layout/chevron1"/>
    <dgm:cxn modelId="{58C95505-6A1F-4398-9B83-1A0744FD53A9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0000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99CC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CC23A83-B9CC-46FB-A965-DA4D8CD537E5}" type="presOf" srcId="{2EE6DDD9-28F1-44B6-B33E-F7B802DAFC2D}" destId="{6BE448F9-2916-4964-B776-94EA2F893D5B}" srcOrd="0" destOrd="0" presId="urn:microsoft.com/office/officeart/2005/8/layout/chevron1"/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D207451B-54C6-4E79-80BA-65D3D8CB4A61}" type="presOf" srcId="{339C3C0D-EA64-4D29-93B2-5199FFCA8129}" destId="{893A5792-0073-4775-91FA-F734A013EDE3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116CF87B-E608-48F7-A982-6D2BCFCB33DB}" type="presOf" srcId="{B1BB25CC-AC6B-4481-8F22-37ED544A98FA}" destId="{53EF73E3-4200-43E5-AE7E-84406C212E59}" srcOrd="0" destOrd="0" presId="urn:microsoft.com/office/officeart/2005/8/layout/chevron1"/>
    <dgm:cxn modelId="{9127EC04-A0E5-40CC-B174-5B3ACFC1D7A1}" type="presParOf" srcId="{893A5792-0073-4775-91FA-F734A013EDE3}" destId="{53EF73E3-4200-43E5-AE7E-84406C212E59}" srcOrd="0" destOrd="0" presId="urn:microsoft.com/office/officeart/2005/8/layout/chevron1"/>
    <dgm:cxn modelId="{A4ACF92E-30FA-40EF-B9C1-4B71B78FE2C9}" type="presParOf" srcId="{893A5792-0073-4775-91FA-F734A013EDE3}" destId="{C3A35C2F-0AC5-4D4E-9D80-AD540E3DB140}" srcOrd="1" destOrd="0" presId="urn:microsoft.com/office/officeart/2005/8/layout/chevron1"/>
    <dgm:cxn modelId="{5DF67E73-DF38-4E1D-89F8-A95FE6C274C1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0000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99CC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B889F67A-D273-4788-9FB3-968DDBBEEC76}" type="presOf" srcId="{339C3C0D-EA64-4D29-93B2-5199FFCA8129}" destId="{893A5792-0073-4775-91FA-F734A013EDE3}" srcOrd="0" destOrd="0" presId="urn:microsoft.com/office/officeart/2005/8/layout/chevron1"/>
    <dgm:cxn modelId="{CDBF05B5-4E68-4063-B9CB-778889525022}" type="presOf" srcId="{2EE6DDD9-28F1-44B6-B33E-F7B802DAFC2D}" destId="{6BE448F9-2916-4964-B776-94EA2F893D5B}" srcOrd="0" destOrd="0" presId="urn:microsoft.com/office/officeart/2005/8/layout/chevron1"/>
    <dgm:cxn modelId="{2523EB01-D3C3-47DF-A032-E77B4CAF7BCD}" type="presOf" srcId="{B1BB25CC-AC6B-4481-8F22-37ED544A98FA}" destId="{53EF73E3-4200-43E5-AE7E-84406C212E59}" srcOrd="0" destOrd="0" presId="urn:microsoft.com/office/officeart/2005/8/layout/chevron1"/>
    <dgm:cxn modelId="{1A878F5E-7777-4055-81BF-F27575DC3191}" type="presParOf" srcId="{893A5792-0073-4775-91FA-F734A013EDE3}" destId="{53EF73E3-4200-43E5-AE7E-84406C212E59}" srcOrd="0" destOrd="0" presId="urn:microsoft.com/office/officeart/2005/8/layout/chevron1"/>
    <dgm:cxn modelId="{18D7A28C-6877-4836-B2A0-9274444C845F}" type="presParOf" srcId="{893A5792-0073-4775-91FA-F734A013EDE3}" destId="{C3A35C2F-0AC5-4D4E-9D80-AD540E3DB140}" srcOrd="1" destOrd="0" presId="urn:microsoft.com/office/officeart/2005/8/layout/chevron1"/>
    <dgm:cxn modelId="{F990C5A8-2345-4CCE-BA2F-3653C0417A67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18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0000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99CC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5C2D976-9B5A-4528-98E9-DE2451CE9EDC}" type="presOf" srcId="{339C3C0D-EA64-4D29-93B2-5199FFCA8129}" destId="{893A5792-0073-4775-91FA-F734A013EDE3}" srcOrd="0" destOrd="0" presId="urn:microsoft.com/office/officeart/2005/8/layout/chevron1"/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4131CE46-76CD-4F35-AE1C-405328465B15}" type="presOf" srcId="{2EE6DDD9-28F1-44B6-B33E-F7B802DAFC2D}" destId="{6BE448F9-2916-4964-B776-94EA2F893D5B}" srcOrd="0" destOrd="0" presId="urn:microsoft.com/office/officeart/2005/8/layout/chevron1"/>
    <dgm:cxn modelId="{B6A4D613-A7A0-4903-AEB6-6EBFD875C082}" type="presOf" srcId="{B1BB25CC-AC6B-4481-8F22-37ED544A98FA}" destId="{53EF73E3-4200-43E5-AE7E-84406C212E59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99706F08-0439-407F-9FED-186C4785A53A}" type="presParOf" srcId="{893A5792-0073-4775-91FA-F734A013EDE3}" destId="{53EF73E3-4200-43E5-AE7E-84406C212E59}" srcOrd="0" destOrd="0" presId="urn:microsoft.com/office/officeart/2005/8/layout/chevron1"/>
    <dgm:cxn modelId="{AF5CCF76-7068-4CF7-819E-351DC7DE8848}" type="presParOf" srcId="{893A5792-0073-4775-91FA-F734A013EDE3}" destId="{C3A35C2F-0AC5-4D4E-9D80-AD540E3DB140}" srcOrd="1" destOrd="0" presId="urn:microsoft.com/office/officeart/2005/8/layout/chevron1"/>
    <dgm:cxn modelId="{574AFEA5-1896-4283-9F2F-A34C99581C15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0000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99CC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1B0448B4-F0A7-4564-B073-D37A28F8418D}" type="presOf" srcId="{B1BB25CC-AC6B-4481-8F22-37ED544A98FA}" destId="{53EF73E3-4200-43E5-AE7E-84406C212E59}" srcOrd="0" destOrd="0" presId="urn:microsoft.com/office/officeart/2005/8/layout/chevron1"/>
    <dgm:cxn modelId="{C04D4125-4285-498B-86DF-9FFF52AC3AEB}" type="presOf" srcId="{339C3C0D-EA64-4D29-93B2-5199FFCA8129}" destId="{893A5792-0073-4775-91FA-F734A013EDE3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0CBB7325-7486-4026-93F3-D2BE70A4925E}" type="presOf" srcId="{2EE6DDD9-28F1-44B6-B33E-F7B802DAFC2D}" destId="{6BE448F9-2916-4964-B776-94EA2F893D5B}" srcOrd="0" destOrd="0" presId="urn:microsoft.com/office/officeart/2005/8/layout/chevron1"/>
    <dgm:cxn modelId="{C5C5847F-AE0E-4280-9E32-EA05CA85693A}" type="presParOf" srcId="{893A5792-0073-4775-91FA-F734A013EDE3}" destId="{53EF73E3-4200-43E5-AE7E-84406C212E59}" srcOrd="0" destOrd="0" presId="urn:microsoft.com/office/officeart/2005/8/layout/chevron1"/>
    <dgm:cxn modelId="{0A81F0D1-1249-4CB6-89DF-0321AD108ED5}" type="presParOf" srcId="{893A5792-0073-4775-91FA-F734A013EDE3}" destId="{C3A35C2F-0AC5-4D4E-9D80-AD540E3DB140}" srcOrd="1" destOrd="0" presId="urn:microsoft.com/office/officeart/2005/8/layout/chevron1"/>
    <dgm:cxn modelId="{7E1E0F74-DF84-4EB2-B40B-97E97179AA9F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0000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99CC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92A3078-68AC-432D-9100-7D877FD4D93E}" type="presOf" srcId="{2EE6DDD9-28F1-44B6-B33E-F7B802DAFC2D}" destId="{6BE448F9-2916-4964-B776-94EA2F893D5B}" srcOrd="0" destOrd="0" presId="urn:microsoft.com/office/officeart/2005/8/layout/chevron1"/>
    <dgm:cxn modelId="{B0AA5B07-0112-4B95-8581-E66B26BE8FEC}" type="presOf" srcId="{B1BB25CC-AC6B-4481-8F22-37ED544A98FA}" destId="{53EF73E3-4200-43E5-AE7E-84406C212E59}" srcOrd="0" destOrd="0" presId="urn:microsoft.com/office/officeart/2005/8/layout/chevron1"/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ABC66E8D-685E-4B46-AA31-E81E7CA88961}" type="presOf" srcId="{339C3C0D-EA64-4D29-93B2-5199FFCA8129}" destId="{893A5792-0073-4775-91FA-F734A013EDE3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FDCA1F95-70A6-4FE8-9B62-36F765A48CF1}" type="presParOf" srcId="{893A5792-0073-4775-91FA-F734A013EDE3}" destId="{53EF73E3-4200-43E5-AE7E-84406C212E59}" srcOrd="0" destOrd="0" presId="urn:microsoft.com/office/officeart/2005/8/layout/chevron1"/>
    <dgm:cxn modelId="{E9A9A213-6CBA-442E-97DB-F344CE9E3835}" type="presParOf" srcId="{893A5792-0073-4775-91FA-F734A013EDE3}" destId="{C3A35C2F-0AC5-4D4E-9D80-AD540E3DB140}" srcOrd="1" destOrd="0" presId="urn:microsoft.com/office/officeart/2005/8/layout/chevron1"/>
    <dgm:cxn modelId="{5A992E32-12E8-44D2-A7E3-A95BF2A130E4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0000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99CC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E6D5E70-366C-4871-A04E-3E8C2C01D881}" type="presOf" srcId="{B1BB25CC-AC6B-4481-8F22-37ED544A98FA}" destId="{53EF73E3-4200-43E5-AE7E-84406C212E59}" srcOrd="0" destOrd="0" presId="urn:microsoft.com/office/officeart/2005/8/layout/chevron1"/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D9F9847C-A9E0-4C59-BC07-65B7A3C1FECA}" type="presOf" srcId="{339C3C0D-EA64-4D29-93B2-5199FFCA8129}" destId="{893A5792-0073-4775-91FA-F734A013EDE3}" srcOrd="0" destOrd="0" presId="urn:microsoft.com/office/officeart/2005/8/layout/chevron1"/>
    <dgm:cxn modelId="{806C1736-4D74-4A98-9103-1BA5D27BAACC}" type="presOf" srcId="{2EE6DDD9-28F1-44B6-B33E-F7B802DAFC2D}" destId="{6BE448F9-2916-4964-B776-94EA2F893D5B}" srcOrd="0" destOrd="0" presId="urn:microsoft.com/office/officeart/2005/8/layout/chevron1"/>
    <dgm:cxn modelId="{5688275A-F024-4421-BD78-AA037DE6EB86}" type="presParOf" srcId="{893A5792-0073-4775-91FA-F734A013EDE3}" destId="{53EF73E3-4200-43E5-AE7E-84406C212E59}" srcOrd="0" destOrd="0" presId="urn:microsoft.com/office/officeart/2005/8/layout/chevron1"/>
    <dgm:cxn modelId="{F282ED49-0584-497D-88BF-318E3EA5C703}" type="presParOf" srcId="{893A5792-0073-4775-91FA-F734A013EDE3}" destId="{C3A35C2F-0AC5-4D4E-9D80-AD540E3DB140}" srcOrd="1" destOrd="0" presId="urn:microsoft.com/office/officeart/2005/8/layout/chevron1"/>
    <dgm:cxn modelId="{6D480A5C-87C0-41D7-8497-0959C48BB927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0000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99CC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64D11555-F605-4656-A09E-A4D38880B604}" type="presOf" srcId="{339C3C0D-EA64-4D29-93B2-5199FFCA8129}" destId="{893A5792-0073-4775-91FA-F734A013EDE3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52D337F0-AA92-454A-B902-5CC3980D2248}" type="presOf" srcId="{B1BB25CC-AC6B-4481-8F22-37ED544A98FA}" destId="{53EF73E3-4200-43E5-AE7E-84406C212E59}" srcOrd="0" destOrd="0" presId="urn:microsoft.com/office/officeart/2005/8/layout/chevron1"/>
    <dgm:cxn modelId="{C72583D2-6156-4684-9C7A-871002DBDA54}" type="presOf" srcId="{2EE6DDD9-28F1-44B6-B33E-F7B802DAFC2D}" destId="{6BE448F9-2916-4964-B776-94EA2F893D5B}" srcOrd="0" destOrd="0" presId="urn:microsoft.com/office/officeart/2005/8/layout/chevron1"/>
    <dgm:cxn modelId="{E5AC127F-35B6-41C5-B395-B0FDE260D89E}" type="presParOf" srcId="{893A5792-0073-4775-91FA-F734A013EDE3}" destId="{53EF73E3-4200-43E5-AE7E-84406C212E59}" srcOrd="0" destOrd="0" presId="urn:microsoft.com/office/officeart/2005/8/layout/chevron1"/>
    <dgm:cxn modelId="{A8F2BFC0-9D61-4483-BD61-029313A1733C}" type="presParOf" srcId="{893A5792-0073-4775-91FA-F734A013EDE3}" destId="{C3A35C2F-0AC5-4D4E-9D80-AD540E3DB140}" srcOrd="1" destOrd="0" presId="urn:microsoft.com/office/officeart/2005/8/layout/chevron1"/>
    <dgm:cxn modelId="{3677C1F8-457E-494D-82C7-8AF2C81A2C64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0000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99CC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43F3304-B273-46F1-A063-9E4B621A659E}" type="presOf" srcId="{339C3C0D-EA64-4D29-93B2-5199FFCA8129}" destId="{893A5792-0073-4775-91FA-F734A013EDE3}" srcOrd="0" destOrd="0" presId="urn:microsoft.com/office/officeart/2005/8/layout/chevron1"/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1C9E91A0-8046-4ACF-AEFC-7345EF853BB0}" type="presOf" srcId="{2EE6DDD9-28F1-44B6-B33E-F7B802DAFC2D}" destId="{6BE448F9-2916-4964-B776-94EA2F893D5B}" srcOrd="0" destOrd="0" presId="urn:microsoft.com/office/officeart/2005/8/layout/chevron1"/>
    <dgm:cxn modelId="{FC236E2B-69A1-4CB0-8D69-2FA1BE846B3C}" type="presOf" srcId="{B1BB25CC-AC6B-4481-8F22-37ED544A98FA}" destId="{53EF73E3-4200-43E5-AE7E-84406C212E59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321B3735-1FF0-4EEA-BB1E-4F29EB98CFB2}" type="presParOf" srcId="{893A5792-0073-4775-91FA-F734A013EDE3}" destId="{53EF73E3-4200-43E5-AE7E-84406C212E59}" srcOrd="0" destOrd="0" presId="urn:microsoft.com/office/officeart/2005/8/layout/chevron1"/>
    <dgm:cxn modelId="{DBF98C49-A5AE-42F7-8573-8FC30D8D009D}" type="presParOf" srcId="{893A5792-0073-4775-91FA-F734A013EDE3}" destId="{C3A35C2F-0AC5-4D4E-9D80-AD540E3DB140}" srcOrd="1" destOrd="0" presId="urn:microsoft.com/office/officeart/2005/8/layout/chevron1"/>
    <dgm:cxn modelId="{2A7804B3-DAA6-44A2-9EDD-FBC6862497A0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0000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99CC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04DAB45F-600C-485C-BAAD-C871C3758A17}" type="presOf" srcId="{B1BB25CC-AC6B-4481-8F22-37ED544A98FA}" destId="{53EF73E3-4200-43E5-AE7E-84406C212E59}" srcOrd="0" destOrd="0" presId="urn:microsoft.com/office/officeart/2005/8/layout/chevron1"/>
    <dgm:cxn modelId="{3EC9CD62-820E-4E35-8D27-683D8072EA5E}" type="presOf" srcId="{339C3C0D-EA64-4D29-93B2-5199FFCA8129}" destId="{893A5792-0073-4775-91FA-F734A013EDE3}" srcOrd="0" destOrd="0" presId="urn:microsoft.com/office/officeart/2005/8/layout/chevron1"/>
    <dgm:cxn modelId="{D54954BF-B535-4D5F-9BBB-ED90F875CBF1}" type="presOf" srcId="{2EE6DDD9-28F1-44B6-B33E-F7B802DAFC2D}" destId="{6BE448F9-2916-4964-B776-94EA2F893D5B}" srcOrd="0" destOrd="0" presId="urn:microsoft.com/office/officeart/2005/8/layout/chevron1"/>
    <dgm:cxn modelId="{4DE45E58-1BF3-455F-9729-017CFCBB00DC}" type="presParOf" srcId="{893A5792-0073-4775-91FA-F734A013EDE3}" destId="{53EF73E3-4200-43E5-AE7E-84406C212E59}" srcOrd="0" destOrd="0" presId="urn:microsoft.com/office/officeart/2005/8/layout/chevron1"/>
    <dgm:cxn modelId="{9237E993-900C-434E-8540-9E5685A71636}" type="presParOf" srcId="{893A5792-0073-4775-91FA-F734A013EDE3}" destId="{C3A35C2F-0AC5-4D4E-9D80-AD540E3DB140}" srcOrd="1" destOrd="0" presId="urn:microsoft.com/office/officeart/2005/8/layout/chevron1"/>
    <dgm:cxn modelId="{5CCB3449-3CEE-4DFE-A0D1-809F222189C5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9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0000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99CC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8994CB1-587F-4FD1-8DE3-B32A9D2681B6}" type="presOf" srcId="{2EE6DDD9-28F1-44B6-B33E-F7B802DAFC2D}" destId="{6BE448F9-2916-4964-B776-94EA2F893D5B}" srcOrd="0" destOrd="0" presId="urn:microsoft.com/office/officeart/2005/8/layout/chevron1"/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47C1F0DD-304A-4AB7-9F2F-069043843DD7}" type="presOf" srcId="{B1BB25CC-AC6B-4481-8F22-37ED544A98FA}" destId="{53EF73E3-4200-43E5-AE7E-84406C212E59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113D5460-E0D8-438B-A505-E6E646024749}" type="presOf" srcId="{339C3C0D-EA64-4D29-93B2-5199FFCA8129}" destId="{893A5792-0073-4775-91FA-F734A013EDE3}" srcOrd="0" destOrd="0" presId="urn:microsoft.com/office/officeart/2005/8/layout/chevron1"/>
    <dgm:cxn modelId="{F9EF18E0-2F86-476D-8A54-4823AEEF6E7E}" type="presParOf" srcId="{893A5792-0073-4775-91FA-F734A013EDE3}" destId="{53EF73E3-4200-43E5-AE7E-84406C212E59}" srcOrd="0" destOrd="0" presId="urn:microsoft.com/office/officeart/2005/8/layout/chevron1"/>
    <dgm:cxn modelId="{71ECCF0E-F47E-4E61-908B-4DB0B98DC780}" type="presParOf" srcId="{893A5792-0073-4775-91FA-F734A013EDE3}" destId="{C3A35C2F-0AC5-4D4E-9D80-AD540E3DB140}" srcOrd="1" destOrd="0" presId="urn:microsoft.com/office/officeart/2005/8/layout/chevron1"/>
    <dgm:cxn modelId="{CEA7693F-768C-4139-8E5F-15DAB7FDC2E3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FF0000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FF6699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AA44112B-03EB-4240-9BB1-46A8E7839519}" type="presOf" srcId="{2EE6DDD9-28F1-44B6-B33E-F7B802DAFC2D}" destId="{6BE448F9-2916-4964-B776-94EA2F893D5B}" srcOrd="0" destOrd="0" presId="urn:microsoft.com/office/officeart/2005/8/layout/chevron1"/>
    <dgm:cxn modelId="{12AC5F43-27CE-4C3F-835E-AD3C6D4CEED6}" type="presOf" srcId="{339C3C0D-EA64-4D29-93B2-5199FFCA8129}" destId="{893A5792-0073-4775-91FA-F734A013EDE3}" srcOrd="0" destOrd="0" presId="urn:microsoft.com/office/officeart/2005/8/layout/chevron1"/>
    <dgm:cxn modelId="{296C176F-6FE7-4230-B8C0-93130D5CAAA6}" type="presOf" srcId="{B1BB25CC-AC6B-4481-8F22-37ED544A98FA}" destId="{53EF73E3-4200-43E5-AE7E-84406C212E59}" srcOrd="0" destOrd="0" presId="urn:microsoft.com/office/officeart/2005/8/layout/chevron1"/>
    <dgm:cxn modelId="{B010EE95-A38D-46E8-84BE-D0F5E5421256}" type="presParOf" srcId="{893A5792-0073-4775-91FA-F734A013EDE3}" destId="{53EF73E3-4200-43E5-AE7E-84406C212E59}" srcOrd="0" destOrd="0" presId="urn:microsoft.com/office/officeart/2005/8/layout/chevron1"/>
    <dgm:cxn modelId="{04481197-30B3-42C2-AD88-98D1403C58F6}" type="presParOf" srcId="{893A5792-0073-4775-91FA-F734A013EDE3}" destId="{C3A35C2F-0AC5-4D4E-9D80-AD540E3DB140}" srcOrd="1" destOrd="0" presId="urn:microsoft.com/office/officeart/2005/8/layout/chevron1"/>
    <dgm:cxn modelId="{0E71C3F2-8523-40C1-AA14-E05720D314D4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18" minVer="http://schemas.openxmlformats.org/drawingml/2006/diagram"/>
    </a:ext>
  </dgm:extLst>
</dgm:dataModel>
</file>

<file path=ppt/diagrams/data40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0000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99CC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E90A4A60-4D47-41CD-B03A-97386F2065A4}" type="presOf" srcId="{B1BB25CC-AC6B-4481-8F22-37ED544A98FA}" destId="{53EF73E3-4200-43E5-AE7E-84406C212E59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B11D99B8-5A22-41E1-98E5-F6319850BD3E}" type="presOf" srcId="{2EE6DDD9-28F1-44B6-B33E-F7B802DAFC2D}" destId="{6BE448F9-2916-4964-B776-94EA2F893D5B}" srcOrd="0" destOrd="0" presId="urn:microsoft.com/office/officeart/2005/8/layout/chevron1"/>
    <dgm:cxn modelId="{0F5E2A53-E833-4B80-B96A-58F15E51E232}" type="presOf" srcId="{339C3C0D-EA64-4D29-93B2-5199FFCA8129}" destId="{893A5792-0073-4775-91FA-F734A013EDE3}" srcOrd="0" destOrd="0" presId="urn:microsoft.com/office/officeart/2005/8/layout/chevron1"/>
    <dgm:cxn modelId="{A9A6DBDE-2E46-4F0E-A92D-204F66E0B3A7}" type="presParOf" srcId="{893A5792-0073-4775-91FA-F734A013EDE3}" destId="{53EF73E3-4200-43E5-AE7E-84406C212E59}" srcOrd="0" destOrd="0" presId="urn:microsoft.com/office/officeart/2005/8/layout/chevron1"/>
    <dgm:cxn modelId="{49437427-16A3-4842-BA36-72296ACBBD85}" type="presParOf" srcId="{893A5792-0073-4775-91FA-F734A013EDE3}" destId="{C3A35C2F-0AC5-4D4E-9D80-AD540E3DB140}" srcOrd="1" destOrd="0" presId="urn:microsoft.com/office/officeart/2005/8/layout/chevron1"/>
    <dgm:cxn modelId="{D50DCA5D-54E0-4738-9056-30AB17EC0F54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1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0000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99CC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B85C16B9-48D0-406F-9025-CA57EE05081B}" type="presOf" srcId="{B1BB25CC-AC6B-4481-8F22-37ED544A98FA}" destId="{53EF73E3-4200-43E5-AE7E-84406C212E59}" srcOrd="0" destOrd="0" presId="urn:microsoft.com/office/officeart/2005/8/layout/chevron1"/>
    <dgm:cxn modelId="{FE45EB02-1954-4CE5-9537-9DB03F6E48C7}" type="presOf" srcId="{339C3C0D-EA64-4D29-93B2-5199FFCA8129}" destId="{893A5792-0073-4775-91FA-F734A013EDE3}" srcOrd="0" destOrd="0" presId="urn:microsoft.com/office/officeart/2005/8/layout/chevron1"/>
    <dgm:cxn modelId="{A980F443-24C3-4C13-91A1-73979321AF42}" type="presOf" srcId="{2EE6DDD9-28F1-44B6-B33E-F7B802DAFC2D}" destId="{6BE448F9-2916-4964-B776-94EA2F893D5B}" srcOrd="0" destOrd="0" presId="urn:microsoft.com/office/officeart/2005/8/layout/chevron1"/>
    <dgm:cxn modelId="{0B15EB9D-AAED-42FB-8DEB-DCABEF219A3C}" type="presParOf" srcId="{893A5792-0073-4775-91FA-F734A013EDE3}" destId="{53EF73E3-4200-43E5-AE7E-84406C212E59}" srcOrd="0" destOrd="0" presId="urn:microsoft.com/office/officeart/2005/8/layout/chevron1"/>
    <dgm:cxn modelId="{EFC8F754-2F7B-440E-A6A4-FE983CC6A0BF}" type="presParOf" srcId="{893A5792-0073-4775-91FA-F734A013EDE3}" destId="{C3A35C2F-0AC5-4D4E-9D80-AD540E3DB140}" srcOrd="1" destOrd="0" presId="urn:microsoft.com/office/officeart/2005/8/layout/chevron1"/>
    <dgm:cxn modelId="{69DE85AC-DB12-4F25-91AF-248EE295C487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2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FFFF00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FFFF99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04DC31AD-3752-442C-B563-27DEE3B0446C}" type="presOf" srcId="{339C3C0D-EA64-4D29-93B2-5199FFCA8129}" destId="{893A5792-0073-4775-91FA-F734A013EDE3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2DD9B79D-94D1-4AA4-BBAD-E22D142278D7}" type="presOf" srcId="{B1BB25CC-AC6B-4481-8F22-37ED544A98FA}" destId="{53EF73E3-4200-43E5-AE7E-84406C212E59}" srcOrd="0" destOrd="0" presId="urn:microsoft.com/office/officeart/2005/8/layout/chevron1"/>
    <dgm:cxn modelId="{6FEF24D0-B406-4849-9E1B-A5E5E3F036E1}" type="presOf" srcId="{2EE6DDD9-28F1-44B6-B33E-F7B802DAFC2D}" destId="{6BE448F9-2916-4964-B776-94EA2F893D5B}" srcOrd="0" destOrd="0" presId="urn:microsoft.com/office/officeart/2005/8/layout/chevron1"/>
    <dgm:cxn modelId="{BA2228D3-9BA9-4D49-9B87-EE5AB62B6DB8}" type="presParOf" srcId="{893A5792-0073-4775-91FA-F734A013EDE3}" destId="{53EF73E3-4200-43E5-AE7E-84406C212E59}" srcOrd="0" destOrd="0" presId="urn:microsoft.com/office/officeart/2005/8/layout/chevron1"/>
    <dgm:cxn modelId="{AF7477B3-1171-45AF-A5C7-BE4E33099790}" type="presParOf" srcId="{893A5792-0073-4775-91FA-F734A013EDE3}" destId="{C3A35C2F-0AC5-4D4E-9D80-AD540E3DB140}" srcOrd="1" destOrd="0" presId="urn:microsoft.com/office/officeart/2005/8/layout/chevron1"/>
    <dgm:cxn modelId="{34D8288B-2D1E-4BE2-AA4C-D5B2D5F86057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3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FFFF00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FFFF99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B00D80D-7B82-4735-9902-D1A06175CC70}" type="presOf" srcId="{B1BB25CC-AC6B-4481-8F22-37ED544A98FA}" destId="{53EF73E3-4200-43E5-AE7E-84406C212E59}" srcOrd="0" destOrd="0" presId="urn:microsoft.com/office/officeart/2005/8/layout/chevron1"/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6B19BDAB-6868-4A9C-90F1-9EC5251529A9}" type="presOf" srcId="{339C3C0D-EA64-4D29-93B2-5199FFCA8129}" destId="{893A5792-0073-4775-91FA-F734A013EDE3}" srcOrd="0" destOrd="0" presId="urn:microsoft.com/office/officeart/2005/8/layout/chevron1"/>
    <dgm:cxn modelId="{ED644986-0DD5-4882-86CF-75C4EEFA4981}" type="presOf" srcId="{2EE6DDD9-28F1-44B6-B33E-F7B802DAFC2D}" destId="{6BE448F9-2916-4964-B776-94EA2F893D5B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D754CA2F-1C52-4A2B-87A5-408CC16B46BD}" type="presParOf" srcId="{893A5792-0073-4775-91FA-F734A013EDE3}" destId="{53EF73E3-4200-43E5-AE7E-84406C212E59}" srcOrd="0" destOrd="0" presId="urn:microsoft.com/office/officeart/2005/8/layout/chevron1"/>
    <dgm:cxn modelId="{C834EF6B-58E7-4599-86D1-7F434346D677}" type="presParOf" srcId="{893A5792-0073-4775-91FA-F734A013EDE3}" destId="{C3A35C2F-0AC5-4D4E-9D80-AD540E3DB140}" srcOrd="1" destOrd="0" presId="urn:microsoft.com/office/officeart/2005/8/layout/chevron1"/>
    <dgm:cxn modelId="{63B217E1-75A6-477F-ACB9-257BE72C0028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44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FFFF00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FFFF99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B94440DD-A9CE-4FAC-8395-513AEFACDE1D}" type="presOf" srcId="{B1BB25CC-AC6B-4481-8F22-37ED544A98FA}" destId="{53EF73E3-4200-43E5-AE7E-84406C212E59}" srcOrd="0" destOrd="0" presId="urn:microsoft.com/office/officeart/2005/8/layout/chevron1"/>
    <dgm:cxn modelId="{4B0FBC19-B664-42A1-A62F-815C4AC5B5AD}" type="presOf" srcId="{2EE6DDD9-28F1-44B6-B33E-F7B802DAFC2D}" destId="{6BE448F9-2916-4964-B776-94EA2F893D5B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EF8E6077-DFB9-43D2-90F5-F8B20334DA2D}" type="presOf" srcId="{339C3C0D-EA64-4D29-93B2-5199FFCA8129}" destId="{893A5792-0073-4775-91FA-F734A013EDE3}" srcOrd="0" destOrd="0" presId="urn:microsoft.com/office/officeart/2005/8/layout/chevron1"/>
    <dgm:cxn modelId="{E6A25B4A-F8C5-4857-A782-EA42BE3E468A}" type="presParOf" srcId="{893A5792-0073-4775-91FA-F734A013EDE3}" destId="{53EF73E3-4200-43E5-AE7E-84406C212E59}" srcOrd="0" destOrd="0" presId="urn:microsoft.com/office/officeart/2005/8/layout/chevron1"/>
    <dgm:cxn modelId="{87BFE9A7-30AD-4F43-B6E5-6D5B879C41E7}" type="presParOf" srcId="{893A5792-0073-4775-91FA-F734A013EDE3}" destId="{C3A35C2F-0AC5-4D4E-9D80-AD540E3DB140}" srcOrd="1" destOrd="0" presId="urn:microsoft.com/office/officeart/2005/8/layout/chevron1"/>
    <dgm:cxn modelId="{3EA7C7E6-38CD-4141-9205-975D97E09E26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22" minVer="http://schemas.openxmlformats.org/drawingml/2006/diagram"/>
    </a:ext>
  </dgm:extLst>
</dgm:dataModel>
</file>

<file path=ppt/diagrams/data45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FFFF00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FFFF99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E5C444EC-71C8-46FA-8D18-8C71834AC771}" type="presOf" srcId="{2EE6DDD9-28F1-44B6-B33E-F7B802DAFC2D}" destId="{6BE448F9-2916-4964-B776-94EA2F893D5B}" srcOrd="0" destOrd="0" presId="urn:microsoft.com/office/officeart/2005/8/layout/chevron1"/>
    <dgm:cxn modelId="{F9C4139D-CBCF-4DEA-95D3-41B8EF2D81AC}" type="presOf" srcId="{B1BB25CC-AC6B-4481-8F22-37ED544A98FA}" destId="{53EF73E3-4200-43E5-AE7E-84406C212E59}" srcOrd="0" destOrd="0" presId="urn:microsoft.com/office/officeart/2005/8/layout/chevron1"/>
    <dgm:cxn modelId="{E9BF4D38-2FF4-4DDA-9061-71D5FAAC8DFD}" type="presOf" srcId="{339C3C0D-EA64-4D29-93B2-5199FFCA8129}" destId="{893A5792-0073-4775-91FA-F734A013EDE3}" srcOrd="0" destOrd="0" presId="urn:microsoft.com/office/officeart/2005/8/layout/chevron1"/>
    <dgm:cxn modelId="{2EDD4DC3-8827-472E-A72E-B71839E7F693}" type="presParOf" srcId="{893A5792-0073-4775-91FA-F734A013EDE3}" destId="{53EF73E3-4200-43E5-AE7E-84406C212E59}" srcOrd="0" destOrd="0" presId="urn:microsoft.com/office/officeart/2005/8/layout/chevron1"/>
    <dgm:cxn modelId="{142F2BF7-FACA-4E53-8853-1C842E4793CB}" type="presParOf" srcId="{893A5792-0073-4775-91FA-F734A013EDE3}" destId="{C3A35C2F-0AC5-4D4E-9D80-AD540E3DB140}" srcOrd="1" destOrd="0" presId="urn:microsoft.com/office/officeart/2005/8/layout/chevron1"/>
    <dgm:cxn modelId="{2EA737B0-8A6C-490E-BFC6-EC6799818BB2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17" minVer="http://schemas.openxmlformats.org/drawingml/2006/diagram"/>
    </a:ext>
  </dgm:extLst>
</dgm:dataModel>
</file>

<file path=ppt/diagrams/data46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FFFF00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FFFF99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75AD6DEB-7FC8-4F55-8674-36B06A256D53}" type="presOf" srcId="{B1BB25CC-AC6B-4481-8F22-37ED544A98FA}" destId="{53EF73E3-4200-43E5-AE7E-84406C212E59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1F44D2D6-07AD-439D-B9E3-9E346CA3B81B}" type="presOf" srcId="{2EE6DDD9-28F1-44B6-B33E-F7B802DAFC2D}" destId="{6BE448F9-2916-4964-B776-94EA2F893D5B}" srcOrd="0" destOrd="0" presId="urn:microsoft.com/office/officeart/2005/8/layout/chevron1"/>
    <dgm:cxn modelId="{D2F4A367-CE9C-4F9E-B8A6-12BB6A07EBAB}" type="presOf" srcId="{339C3C0D-EA64-4D29-93B2-5199FFCA8129}" destId="{893A5792-0073-4775-91FA-F734A013EDE3}" srcOrd="0" destOrd="0" presId="urn:microsoft.com/office/officeart/2005/8/layout/chevron1"/>
    <dgm:cxn modelId="{E581C20C-589C-4EBA-BC2F-E62860765347}" type="presParOf" srcId="{893A5792-0073-4775-91FA-F734A013EDE3}" destId="{53EF73E3-4200-43E5-AE7E-84406C212E59}" srcOrd="0" destOrd="0" presId="urn:microsoft.com/office/officeart/2005/8/layout/chevron1"/>
    <dgm:cxn modelId="{B436E48D-57A4-4D9E-B899-64EB0F2DA689}" type="presParOf" srcId="{893A5792-0073-4775-91FA-F734A013EDE3}" destId="{C3A35C2F-0AC5-4D4E-9D80-AD540E3DB140}" srcOrd="1" destOrd="0" presId="urn:microsoft.com/office/officeart/2005/8/layout/chevron1"/>
    <dgm:cxn modelId="{744DADD6-F7F1-4AAC-A354-5441269109CC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47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FFFF00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FFFF99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45866CB-B3DC-46A7-85BB-A6A6AA57D729}" type="presOf" srcId="{B1BB25CC-AC6B-4481-8F22-37ED544A98FA}" destId="{53EF73E3-4200-43E5-AE7E-84406C212E59}" srcOrd="0" destOrd="0" presId="urn:microsoft.com/office/officeart/2005/8/layout/chevron1"/>
    <dgm:cxn modelId="{A658279D-885D-48C3-8807-40E434C8FFB3}" type="presOf" srcId="{2EE6DDD9-28F1-44B6-B33E-F7B802DAFC2D}" destId="{6BE448F9-2916-4964-B776-94EA2F893D5B}" srcOrd="0" destOrd="0" presId="urn:microsoft.com/office/officeart/2005/8/layout/chevron1"/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F082C39E-8B3C-49FA-8E84-99EFEE1A8C2A}" type="presOf" srcId="{339C3C0D-EA64-4D29-93B2-5199FFCA8129}" destId="{893A5792-0073-4775-91FA-F734A013EDE3}" srcOrd="0" destOrd="0" presId="urn:microsoft.com/office/officeart/2005/8/layout/chevron1"/>
    <dgm:cxn modelId="{6391019B-62C7-4FBA-A8E7-3AF71136551B}" type="presParOf" srcId="{893A5792-0073-4775-91FA-F734A013EDE3}" destId="{53EF73E3-4200-43E5-AE7E-84406C212E59}" srcOrd="0" destOrd="0" presId="urn:microsoft.com/office/officeart/2005/8/layout/chevron1"/>
    <dgm:cxn modelId="{90D55833-F1B5-484B-A037-A0C124B764C6}" type="presParOf" srcId="{893A5792-0073-4775-91FA-F734A013EDE3}" destId="{C3A35C2F-0AC5-4D4E-9D80-AD540E3DB140}" srcOrd="1" destOrd="0" presId="urn:microsoft.com/office/officeart/2005/8/layout/chevron1"/>
    <dgm:cxn modelId="{435BF42E-8D94-4510-A8BB-2A7A525A3048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48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FFFF00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FFFF99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63963C3E-5ACB-4291-9526-24AA9F0C29D5}" type="presOf" srcId="{2EE6DDD9-28F1-44B6-B33E-F7B802DAFC2D}" destId="{6BE448F9-2916-4964-B776-94EA2F893D5B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58D09A9D-B1FD-4D4F-BAF7-FC4144173BB1}" type="presOf" srcId="{B1BB25CC-AC6B-4481-8F22-37ED544A98FA}" destId="{53EF73E3-4200-43E5-AE7E-84406C212E59}" srcOrd="0" destOrd="0" presId="urn:microsoft.com/office/officeart/2005/8/layout/chevron1"/>
    <dgm:cxn modelId="{96B32584-9848-4F2D-B019-059CD71D83FD}" type="presOf" srcId="{339C3C0D-EA64-4D29-93B2-5199FFCA8129}" destId="{893A5792-0073-4775-91FA-F734A013EDE3}" srcOrd="0" destOrd="0" presId="urn:microsoft.com/office/officeart/2005/8/layout/chevron1"/>
    <dgm:cxn modelId="{E6A39A59-FF82-4D5E-B4CA-A4ABDE5EA06A}" type="presParOf" srcId="{893A5792-0073-4775-91FA-F734A013EDE3}" destId="{53EF73E3-4200-43E5-AE7E-84406C212E59}" srcOrd="0" destOrd="0" presId="urn:microsoft.com/office/officeart/2005/8/layout/chevron1"/>
    <dgm:cxn modelId="{89E8BC4C-50CD-4E92-82B7-38C1A702BA29}" type="presParOf" srcId="{893A5792-0073-4775-91FA-F734A013EDE3}" destId="{C3A35C2F-0AC5-4D4E-9D80-AD540E3DB140}" srcOrd="1" destOrd="0" presId="urn:microsoft.com/office/officeart/2005/8/layout/chevron1"/>
    <dgm:cxn modelId="{28D101CF-749B-4422-9B79-2AC9582C52A3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49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FFFF00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FFFF99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B34AD3E0-ADC3-4DFF-8A2E-61BA4DB7A85A}" type="presOf" srcId="{B1BB25CC-AC6B-4481-8F22-37ED544A98FA}" destId="{53EF73E3-4200-43E5-AE7E-84406C212E59}" srcOrd="0" destOrd="0" presId="urn:microsoft.com/office/officeart/2005/8/layout/chevron1"/>
    <dgm:cxn modelId="{1A2568D9-887E-41F0-905D-ED0E2C15B11B}" type="presOf" srcId="{2EE6DDD9-28F1-44B6-B33E-F7B802DAFC2D}" destId="{6BE448F9-2916-4964-B776-94EA2F893D5B}" srcOrd="0" destOrd="0" presId="urn:microsoft.com/office/officeart/2005/8/layout/chevron1"/>
    <dgm:cxn modelId="{24040313-0F77-4ACD-8313-850D6F7C89D7}" type="presOf" srcId="{339C3C0D-EA64-4D29-93B2-5199FFCA8129}" destId="{893A5792-0073-4775-91FA-F734A013EDE3}" srcOrd="0" destOrd="0" presId="urn:microsoft.com/office/officeart/2005/8/layout/chevron1"/>
    <dgm:cxn modelId="{A529212F-96F2-449C-B966-0301D1A9FD44}" type="presParOf" srcId="{893A5792-0073-4775-91FA-F734A013EDE3}" destId="{53EF73E3-4200-43E5-AE7E-84406C212E59}" srcOrd="0" destOrd="0" presId="urn:microsoft.com/office/officeart/2005/8/layout/chevron1"/>
    <dgm:cxn modelId="{4BF568E9-4CA7-4A87-800E-56493EA26BF7}" type="presParOf" srcId="{893A5792-0073-4775-91FA-F734A013EDE3}" destId="{C3A35C2F-0AC5-4D4E-9D80-AD540E3DB140}" srcOrd="1" destOrd="0" presId="urn:microsoft.com/office/officeart/2005/8/layout/chevron1"/>
    <dgm:cxn modelId="{5A4A29E6-CD70-43C1-8480-DAB095EC5965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00FF00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99FF99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1FCAA02-2D69-48DD-916C-6553B6A93836}" type="presOf" srcId="{B1BB25CC-AC6B-4481-8F22-37ED544A98FA}" destId="{53EF73E3-4200-43E5-AE7E-84406C212E59}" srcOrd="0" destOrd="0" presId="urn:microsoft.com/office/officeart/2005/8/layout/chevron1"/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25208A9A-5CE5-4650-A248-EA369BB17B4B}" type="presOf" srcId="{2EE6DDD9-28F1-44B6-B33E-F7B802DAFC2D}" destId="{6BE448F9-2916-4964-B776-94EA2F893D5B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F20F85C7-B605-4108-9F13-20B923B57289}" type="presOf" srcId="{339C3C0D-EA64-4D29-93B2-5199FFCA8129}" destId="{893A5792-0073-4775-91FA-F734A013EDE3}" srcOrd="0" destOrd="0" presId="urn:microsoft.com/office/officeart/2005/8/layout/chevron1"/>
    <dgm:cxn modelId="{C90DF2F9-83CB-43F5-AD76-DC1CDC3F0800}" type="presParOf" srcId="{893A5792-0073-4775-91FA-F734A013EDE3}" destId="{53EF73E3-4200-43E5-AE7E-84406C212E59}" srcOrd="0" destOrd="0" presId="urn:microsoft.com/office/officeart/2005/8/layout/chevron1"/>
    <dgm:cxn modelId="{7A989933-F402-4E48-8892-674B5172FBEF}" type="presParOf" srcId="{893A5792-0073-4775-91FA-F734A013EDE3}" destId="{C3A35C2F-0AC5-4D4E-9D80-AD540E3DB140}" srcOrd="1" destOrd="0" presId="urn:microsoft.com/office/officeart/2005/8/layout/chevron1"/>
    <dgm:cxn modelId="{242BB6FC-88F4-483E-B4A7-D833FFE5AAF2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50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FFFF00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FFFF99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53C6DF5-FADD-468E-9AED-01052BEBA481}" type="presOf" srcId="{2EE6DDD9-28F1-44B6-B33E-F7B802DAFC2D}" destId="{6BE448F9-2916-4964-B776-94EA2F893D5B}" srcOrd="0" destOrd="0" presId="urn:microsoft.com/office/officeart/2005/8/layout/chevron1"/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8DEEA2A2-AC8A-432F-AE37-8FFAAEEDBCF9}" type="presOf" srcId="{339C3C0D-EA64-4D29-93B2-5199FFCA8129}" destId="{893A5792-0073-4775-91FA-F734A013EDE3}" srcOrd="0" destOrd="0" presId="urn:microsoft.com/office/officeart/2005/8/layout/chevron1"/>
    <dgm:cxn modelId="{6F319CD2-9DE6-4391-A909-5BE90B1361F9}" type="presOf" srcId="{B1BB25CC-AC6B-4481-8F22-37ED544A98FA}" destId="{53EF73E3-4200-43E5-AE7E-84406C212E59}" srcOrd="0" destOrd="0" presId="urn:microsoft.com/office/officeart/2005/8/layout/chevron1"/>
    <dgm:cxn modelId="{EB0FAFBC-9F7C-4B16-BE54-1DCC0A782A94}" type="presParOf" srcId="{893A5792-0073-4775-91FA-F734A013EDE3}" destId="{53EF73E3-4200-43E5-AE7E-84406C212E59}" srcOrd="0" destOrd="0" presId="urn:microsoft.com/office/officeart/2005/8/layout/chevron1"/>
    <dgm:cxn modelId="{FADEE6A3-443D-4AF3-B00C-E421D05854EC}" type="presParOf" srcId="{893A5792-0073-4775-91FA-F734A013EDE3}" destId="{C3A35C2F-0AC5-4D4E-9D80-AD540E3DB140}" srcOrd="1" destOrd="0" presId="urn:microsoft.com/office/officeart/2005/8/layout/chevron1"/>
    <dgm:cxn modelId="{1FF6BB34-FAD8-41AF-8560-E493529BAA36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1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FFFF00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FFFF99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09765A51-E240-4883-B3D6-96A6CFEE1DC5}" type="presOf" srcId="{B1BB25CC-AC6B-4481-8F22-37ED544A98FA}" destId="{53EF73E3-4200-43E5-AE7E-84406C212E59}" srcOrd="0" destOrd="0" presId="urn:microsoft.com/office/officeart/2005/8/layout/chevron1"/>
    <dgm:cxn modelId="{2FE11620-AAA3-4E80-B453-7D976993FE0C}" type="presOf" srcId="{2EE6DDD9-28F1-44B6-B33E-F7B802DAFC2D}" destId="{6BE448F9-2916-4964-B776-94EA2F893D5B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56D8881A-62F2-40C0-A5D0-D5C5955F48E1}" type="presOf" srcId="{339C3C0D-EA64-4D29-93B2-5199FFCA8129}" destId="{893A5792-0073-4775-91FA-F734A013EDE3}" srcOrd="0" destOrd="0" presId="urn:microsoft.com/office/officeart/2005/8/layout/chevron1"/>
    <dgm:cxn modelId="{9B4F81FD-D66E-484D-8CCF-A0D9F793D3C4}" type="presParOf" srcId="{893A5792-0073-4775-91FA-F734A013EDE3}" destId="{53EF73E3-4200-43E5-AE7E-84406C212E59}" srcOrd="0" destOrd="0" presId="urn:microsoft.com/office/officeart/2005/8/layout/chevron1"/>
    <dgm:cxn modelId="{B952CA17-4F98-4003-A9A9-6008DB27B638}" type="presParOf" srcId="{893A5792-0073-4775-91FA-F734A013EDE3}" destId="{C3A35C2F-0AC5-4D4E-9D80-AD540E3DB140}" srcOrd="1" destOrd="0" presId="urn:microsoft.com/office/officeart/2005/8/layout/chevron1"/>
    <dgm:cxn modelId="{FD4818A1-0381-4A40-B748-B44DF00FBC71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2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0000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99CC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0F739F6-AA51-474E-AB89-C251E4A773A2}" type="presOf" srcId="{339C3C0D-EA64-4D29-93B2-5199FFCA8129}" destId="{893A5792-0073-4775-91FA-F734A013EDE3}" srcOrd="0" destOrd="0" presId="urn:microsoft.com/office/officeart/2005/8/layout/chevron1"/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A4DE097A-EB9D-4495-9E92-F8E209DEB66E}" type="presOf" srcId="{B1BB25CC-AC6B-4481-8F22-37ED544A98FA}" destId="{53EF73E3-4200-43E5-AE7E-84406C212E59}" srcOrd="0" destOrd="0" presId="urn:microsoft.com/office/officeart/2005/8/layout/chevron1"/>
    <dgm:cxn modelId="{4ECC8F2B-E9EF-4A15-88FD-E203A1808858}" type="presOf" srcId="{2EE6DDD9-28F1-44B6-B33E-F7B802DAFC2D}" destId="{6BE448F9-2916-4964-B776-94EA2F893D5B}" srcOrd="0" destOrd="0" presId="urn:microsoft.com/office/officeart/2005/8/layout/chevron1"/>
    <dgm:cxn modelId="{AE24BEE2-437E-488C-B08A-CFBD7D762F5F}" type="presParOf" srcId="{893A5792-0073-4775-91FA-F734A013EDE3}" destId="{53EF73E3-4200-43E5-AE7E-84406C212E59}" srcOrd="0" destOrd="0" presId="urn:microsoft.com/office/officeart/2005/8/layout/chevron1"/>
    <dgm:cxn modelId="{BA6069B6-2F77-4BD5-988D-62037D015348}" type="presParOf" srcId="{893A5792-0073-4775-91FA-F734A013EDE3}" destId="{C3A35C2F-0AC5-4D4E-9D80-AD540E3DB140}" srcOrd="1" destOrd="0" presId="urn:microsoft.com/office/officeart/2005/8/layout/chevron1"/>
    <dgm:cxn modelId="{197C8DF4-7978-41D1-8DC1-2FF518583D11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18" minVer="http://schemas.openxmlformats.org/drawingml/2006/diagram"/>
    </a:ext>
  </dgm:extLst>
</dgm:dataModel>
</file>

<file path=ppt/diagrams/data53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0000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99CC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669CBB12-CAD0-4DB2-8C98-A6CB11229324}" type="presOf" srcId="{B1BB25CC-AC6B-4481-8F22-37ED544A98FA}" destId="{53EF73E3-4200-43E5-AE7E-84406C212E59}" srcOrd="0" destOrd="0" presId="urn:microsoft.com/office/officeart/2005/8/layout/chevron1"/>
    <dgm:cxn modelId="{4FAD958B-0E9F-4196-84A9-288C4FC283F5}" type="presOf" srcId="{2EE6DDD9-28F1-44B6-B33E-F7B802DAFC2D}" destId="{6BE448F9-2916-4964-B776-94EA2F893D5B}" srcOrd="0" destOrd="0" presId="urn:microsoft.com/office/officeart/2005/8/layout/chevron1"/>
    <dgm:cxn modelId="{AF12BABF-6B7B-44BE-B0A0-9AD539B585B1}" type="presOf" srcId="{339C3C0D-EA64-4D29-93B2-5199FFCA8129}" destId="{893A5792-0073-4775-91FA-F734A013EDE3}" srcOrd="0" destOrd="0" presId="urn:microsoft.com/office/officeart/2005/8/layout/chevron1"/>
    <dgm:cxn modelId="{BC35579F-2BB9-4BD1-8A38-7EA5E6E46AFF}" type="presParOf" srcId="{893A5792-0073-4775-91FA-F734A013EDE3}" destId="{53EF73E3-4200-43E5-AE7E-84406C212E59}" srcOrd="0" destOrd="0" presId="urn:microsoft.com/office/officeart/2005/8/layout/chevron1"/>
    <dgm:cxn modelId="{91733B99-324B-4D6C-A82F-118D342CF582}" type="presParOf" srcId="{893A5792-0073-4775-91FA-F734A013EDE3}" destId="{C3A35C2F-0AC5-4D4E-9D80-AD540E3DB140}" srcOrd="1" destOrd="0" presId="urn:microsoft.com/office/officeart/2005/8/layout/chevron1"/>
    <dgm:cxn modelId="{E45519B2-CF52-4C41-A614-E7480E468870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18" minVer="http://schemas.openxmlformats.org/drawingml/2006/diagram"/>
    </a:ext>
  </dgm:extLst>
</dgm:dataModel>
</file>

<file path=ppt/diagrams/data54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0000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99CC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36049ED9-215D-40E3-A54B-D117E5F782AF}" type="presOf" srcId="{B1BB25CC-AC6B-4481-8F22-37ED544A98FA}" destId="{53EF73E3-4200-43E5-AE7E-84406C212E59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E990B217-F685-4403-955A-3C7B8015DAC6}" type="presOf" srcId="{2EE6DDD9-28F1-44B6-B33E-F7B802DAFC2D}" destId="{6BE448F9-2916-4964-B776-94EA2F893D5B}" srcOrd="0" destOrd="0" presId="urn:microsoft.com/office/officeart/2005/8/layout/chevron1"/>
    <dgm:cxn modelId="{23F3A47B-E73D-4955-A84A-D6BBEE245465}" type="presOf" srcId="{339C3C0D-EA64-4D29-93B2-5199FFCA8129}" destId="{893A5792-0073-4775-91FA-F734A013EDE3}" srcOrd="0" destOrd="0" presId="urn:microsoft.com/office/officeart/2005/8/layout/chevron1"/>
    <dgm:cxn modelId="{26E80146-F76F-462F-93FC-AB0080638F2B}" type="presParOf" srcId="{893A5792-0073-4775-91FA-F734A013EDE3}" destId="{53EF73E3-4200-43E5-AE7E-84406C212E59}" srcOrd="0" destOrd="0" presId="urn:microsoft.com/office/officeart/2005/8/layout/chevron1"/>
    <dgm:cxn modelId="{D34AF581-9D41-480E-9740-AB51B36C4551}" type="presParOf" srcId="{893A5792-0073-4775-91FA-F734A013EDE3}" destId="{C3A35C2F-0AC5-4D4E-9D80-AD540E3DB140}" srcOrd="1" destOrd="0" presId="urn:microsoft.com/office/officeart/2005/8/layout/chevron1"/>
    <dgm:cxn modelId="{43ED4287-E0BC-424F-B37C-1D9159CBBD23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15" minVer="http://schemas.openxmlformats.org/drawingml/2006/diagram"/>
    </a:ext>
  </dgm:extLst>
</dgm:dataModel>
</file>

<file path=ppt/diagrams/data55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CC0099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FF99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4C2946E3-1AB0-4B79-A99E-034891432AEB}" type="presOf" srcId="{B1BB25CC-AC6B-4481-8F22-37ED544A98FA}" destId="{53EF73E3-4200-43E5-AE7E-84406C212E59}" srcOrd="0" destOrd="0" presId="urn:microsoft.com/office/officeart/2005/8/layout/chevron1"/>
    <dgm:cxn modelId="{58D98C7B-52FE-4F45-BD30-DACF999CA851}" type="presOf" srcId="{2EE6DDD9-28F1-44B6-B33E-F7B802DAFC2D}" destId="{6BE448F9-2916-4964-B776-94EA2F893D5B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51089ED0-AB50-4134-96CE-99F5D3BE2E8D}" type="presOf" srcId="{339C3C0D-EA64-4D29-93B2-5199FFCA8129}" destId="{893A5792-0073-4775-91FA-F734A013EDE3}" srcOrd="0" destOrd="0" presId="urn:microsoft.com/office/officeart/2005/8/layout/chevron1"/>
    <dgm:cxn modelId="{3084AB17-3F48-4AD4-B0FE-C39F4C2CE690}" type="presParOf" srcId="{893A5792-0073-4775-91FA-F734A013EDE3}" destId="{53EF73E3-4200-43E5-AE7E-84406C212E59}" srcOrd="0" destOrd="0" presId="urn:microsoft.com/office/officeart/2005/8/layout/chevron1"/>
    <dgm:cxn modelId="{1C6C4B5C-E73F-43AD-97E1-B2F1608E31DB}" type="presParOf" srcId="{893A5792-0073-4775-91FA-F734A013EDE3}" destId="{C3A35C2F-0AC5-4D4E-9D80-AD540E3DB140}" srcOrd="1" destOrd="0" presId="urn:microsoft.com/office/officeart/2005/8/layout/chevron1"/>
    <dgm:cxn modelId="{59058847-CF28-4A6F-B6A5-B4DFC0D75AF9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6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CC0099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FF99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CA0CBEAA-5CDA-4E95-8EF7-F2FE48260E10}" type="presOf" srcId="{B1BB25CC-AC6B-4481-8F22-37ED544A98FA}" destId="{53EF73E3-4200-43E5-AE7E-84406C212E59}" srcOrd="0" destOrd="0" presId="urn:microsoft.com/office/officeart/2005/8/layout/chevron1"/>
    <dgm:cxn modelId="{2E9FB066-456B-42EB-A398-BEFB20E9AE88}" type="presOf" srcId="{2EE6DDD9-28F1-44B6-B33E-F7B802DAFC2D}" destId="{6BE448F9-2916-4964-B776-94EA2F893D5B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D3413923-4A9F-45BE-AC80-1B15A550B120}" type="presOf" srcId="{339C3C0D-EA64-4D29-93B2-5199FFCA8129}" destId="{893A5792-0073-4775-91FA-F734A013EDE3}" srcOrd="0" destOrd="0" presId="urn:microsoft.com/office/officeart/2005/8/layout/chevron1"/>
    <dgm:cxn modelId="{C60A4563-77FB-46BA-8F16-9CF43AD0E951}" type="presParOf" srcId="{893A5792-0073-4775-91FA-F734A013EDE3}" destId="{53EF73E3-4200-43E5-AE7E-84406C212E59}" srcOrd="0" destOrd="0" presId="urn:microsoft.com/office/officeart/2005/8/layout/chevron1"/>
    <dgm:cxn modelId="{E75AA139-4E5A-4485-A532-3ED74C254C5D}" type="presParOf" srcId="{893A5792-0073-4775-91FA-F734A013EDE3}" destId="{C3A35C2F-0AC5-4D4E-9D80-AD540E3DB140}" srcOrd="1" destOrd="0" presId="urn:microsoft.com/office/officeart/2005/8/layout/chevron1"/>
    <dgm:cxn modelId="{EDD0EA50-F6D2-4B67-ABC0-EC7970FFBC30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57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CC0099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FF99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DA8CB609-BDB2-4978-81AC-CF5EABC7C20F}" type="presOf" srcId="{2EE6DDD9-28F1-44B6-B33E-F7B802DAFC2D}" destId="{6BE448F9-2916-4964-B776-94EA2F893D5B}" srcOrd="0" destOrd="0" presId="urn:microsoft.com/office/officeart/2005/8/layout/chevron1"/>
    <dgm:cxn modelId="{17D6E68A-94D8-4E1D-9AF9-8D24B124A892}" type="presOf" srcId="{339C3C0D-EA64-4D29-93B2-5199FFCA8129}" destId="{893A5792-0073-4775-91FA-F734A013EDE3}" srcOrd="0" destOrd="0" presId="urn:microsoft.com/office/officeart/2005/8/layout/chevron1"/>
    <dgm:cxn modelId="{8B7E4BCB-5046-422C-B524-2D24D950A27F}" type="presOf" srcId="{B1BB25CC-AC6B-4481-8F22-37ED544A98FA}" destId="{53EF73E3-4200-43E5-AE7E-84406C212E59}" srcOrd="0" destOrd="0" presId="urn:microsoft.com/office/officeart/2005/8/layout/chevron1"/>
    <dgm:cxn modelId="{A25A1310-A159-4358-9E54-9310E25A55F8}" type="presParOf" srcId="{893A5792-0073-4775-91FA-F734A013EDE3}" destId="{53EF73E3-4200-43E5-AE7E-84406C212E59}" srcOrd="0" destOrd="0" presId="urn:microsoft.com/office/officeart/2005/8/layout/chevron1"/>
    <dgm:cxn modelId="{F49F2CF3-0C00-40E8-BDA3-50F675D8FE48}" type="presParOf" srcId="{893A5792-0073-4775-91FA-F734A013EDE3}" destId="{C3A35C2F-0AC5-4D4E-9D80-AD540E3DB140}" srcOrd="1" destOrd="0" presId="urn:microsoft.com/office/officeart/2005/8/layout/chevron1"/>
    <dgm:cxn modelId="{DD24117B-F9F7-4653-90A2-260F85D84666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8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CC0099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FF99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7F91431-EEBD-481E-8C29-7A16838FF8F5}" type="presOf" srcId="{B1BB25CC-AC6B-4481-8F22-37ED544A98FA}" destId="{53EF73E3-4200-43E5-AE7E-84406C212E59}" srcOrd="0" destOrd="0" presId="urn:microsoft.com/office/officeart/2005/8/layout/chevron1"/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77FEF067-9502-49CE-8021-83AAAF75A137}" type="presOf" srcId="{2EE6DDD9-28F1-44B6-B33E-F7B802DAFC2D}" destId="{6BE448F9-2916-4964-B776-94EA2F893D5B}" srcOrd="0" destOrd="0" presId="urn:microsoft.com/office/officeart/2005/8/layout/chevron1"/>
    <dgm:cxn modelId="{09E68B86-7512-4809-9C7E-DAC955C6575D}" type="presOf" srcId="{339C3C0D-EA64-4D29-93B2-5199FFCA8129}" destId="{893A5792-0073-4775-91FA-F734A013EDE3}" srcOrd="0" destOrd="0" presId="urn:microsoft.com/office/officeart/2005/8/layout/chevron1"/>
    <dgm:cxn modelId="{0FE91DD1-1016-4D92-AE99-42B9D14512AD}" type="presParOf" srcId="{893A5792-0073-4775-91FA-F734A013EDE3}" destId="{53EF73E3-4200-43E5-AE7E-84406C212E59}" srcOrd="0" destOrd="0" presId="urn:microsoft.com/office/officeart/2005/8/layout/chevron1"/>
    <dgm:cxn modelId="{4BDC1D53-26A9-4F08-98B7-9A08EC759EFA}" type="presParOf" srcId="{893A5792-0073-4775-91FA-F734A013EDE3}" destId="{C3A35C2F-0AC5-4D4E-9D80-AD540E3DB140}" srcOrd="1" destOrd="0" presId="urn:microsoft.com/office/officeart/2005/8/layout/chevron1"/>
    <dgm:cxn modelId="{03BA4955-5D24-4FE2-8058-5ADBEE5E7EED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17" minVer="http://schemas.openxmlformats.org/drawingml/2006/diagram"/>
    </a:ext>
  </dgm:extLst>
</dgm:dataModel>
</file>

<file path=ppt/diagrams/data59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CC0099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FF99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03466F33-774D-48AD-B25D-64422EB6672C}" type="presOf" srcId="{B1BB25CC-AC6B-4481-8F22-37ED544A98FA}" destId="{53EF73E3-4200-43E5-AE7E-84406C212E59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B10671D3-D790-44A3-A6B3-D595110262A8}" type="presOf" srcId="{2EE6DDD9-28F1-44B6-B33E-F7B802DAFC2D}" destId="{6BE448F9-2916-4964-B776-94EA2F893D5B}" srcOrd="0" destOrd="0" presId="urn:microsoft.com/office/officeart/2005/8/layout/chevron1"/>
    <dgm:cxn modelId="{5383366E-8388-4697-B948-5D0C1E35D1EA}" type="presOf" srcId="{339C3C0D-EA64-4D29-93B2-5199FFCA8129}" destId="{893A5792-0073-4775-91FA-F734A013EDE3}" srcOrd="0" destOrd="0" presId="urn:microsoft.com/office/officeart/2005/8/layout/chevron1"/>
    <dgm:cxn modelId="{7D98E23A-408E-4282-8830-45B551EE72F9}" type="presParOf" srcId="{893A5792-0073-4775-91FA-F734A013EDE3}" destId="{53EF73E3-4200-43E5-AE7E-84406C212E59}" srcOrd="0" destOrd="0" presId="urn:microsoft.com/office/officeart/2005/8/layout/chevron1"/>
    <dgm:cxn modelId="{501ADAA0-729F-4BBF-9F4C-6D5E719133AD}" type="presParOf" srcId="{893A5792-0073-4775-91FA-F734A013EDE3}" destId="{C3A35C2F-0AC5-4D4E-9D80-AD540E3DB140}" srcOrd="1" destOrd="0" presId="urn:microsoft.com/office/officeart/2005/8/layout/chevron1"/>
    <dgm:cxn modelId="{9AF27606-1958-4953-81E7-714ABF170853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19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00FF00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99FF99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D94865E-1991-4A02-836E-6EF320AED3BC}" type="presOf" srcId="{2EE6DDD9-28F1-44B6-B33E-F7B802DAFC2D}" destId="{6BE448F9-2916-4964-B776-94EA2F893D5B}" srcOrd="0" destOrd="0" presId="urn:microsoft.com/office/officeart/2005/8/layout/chevron1"/>
    <dgm:cxn modelId="{2133DC41-CEC4-46B8-87E8-4F2487CE9F12}" type="presOf" srcId="{B1BB25CC-AC6B-4481-8F22-37ED544A98FA}" destId="{53EF73E3-4200-43E5-AE7E-84406C212E59}" srcOrd="0" destOrd="0" presId="urn:microsoft.com/office/officeart/2005/8/layout/chevron1"/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11B75A65-0D63-43D2-84EC-6124C2C3A6E2}" type="presOf" srcId="{339C3C0D-EA64-4D29-93B2-5199FFCA8129}" destId="{893A5792-0073-4775-91FA-F734A013EDE3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8BDC73DF-DB08-495C-ADE6-118EA07CDD98}" type="presParOf" srcId="{893A5792-0073-4775-91FA-F734A013EDE3}" destId="{53EF73E3-4200-43E5-AE7E-84406C212E59}" srcOrd="0" destOrd="0" presId="urn:microsoft.com/office/officeart/2005/8/layout/chevron1"/>
    <dgm:cxn modelId="{3DCD55E0-E7C0-439E-9146-9DD2E37A9E4D}" type="presParOf" srcId="{893A5792-0073-4775-91FA-F734A013EDE3}" destId="{C3A35C2F-0AC5-4D4E-9D80-AD540E3DB140}" srcOrd="1" destOrd="0" presId="urn:microsoft.com/office/officeart/2005/8/layout/chevron1"/>
    <dgm:cxn modelId="{1B062238-E99D-4966-8C6D-B03C068F65CB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0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CC0099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FF99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023458B-B645-492D-9A64-0A2ACC28276F}" type="presOf" srcId="{B1BB25CC-AC6B-4481-8F22-37ED544A98FA}" destId="{53EF73E3-4200-43E5-AE7E-84406C212E59}" srcOrd="0" destOrd="0" presId="urn:microsoft.com/office/officeart/2005/8/layout/chevron1"/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278C1C04-4C46-48D3-97C2-EBE03DD6ECC2}" type="presOf" srcId="{2EE6DDD9-28F1-44B6-B33E-F7B802DAFC2D}" destId="{6BE448F9-2916-4964-B776-94EA2F893D5B}" srcOrd="0" destOrd="0" presId="urn:microsoft.com/office/officeart/2005/8/layout/chevron1"/>
    <dgm:cxn modelId="{5BA0D455-F821-442A-BE17-3FD2213A0932}" type="presOf" srcId="{339C3C0D-EA64-4D29-93B2-5199FFCA8129}" destId="{893A5792-0073-4775-91FA-F734A013EDE3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0A502682-3601-4822-B031-C52F41269320}" type="presParOf" srcId="{893A5792-0073-4775-91FA-F734A013EDE3}" destId="{53EF73E3-4200-43E5-AE7E-84406C212E59}" srcOrd="0" destOrd="0" presId="urn:microsoft.com/office/officeart/2005/8/layout/chevron1"/>
    <dgm:cxn modelId="{9AD6247B-A7F1-4349-90F6-1628FC0B52E8}" type="presParOf" srcId="{893A5792-0073-4775-91FA-F734A013EDE3}" destId="{C3A35C2F-0AC5-4D4E-9D80-AD540E3DB140}" srcOrd="1" destOrd="0" presId="urn:microsoft.com/office/officeart/2005/8/layout/chevron1"/>
    <dgm:cxn modelId="{48FD76BE-7855-424F-87DD-0F431F67A537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1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CC0099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FF99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342934B0-5A4D-4F1F-BD60-57E9B36B26CE}" type="presOf" srcId="{B1BB25CC-AC6B-4481-8F22-37ED544A98FA}" destId="{53EF73E3-4200-43E5-AE7E-84406C212E59}" srcOrd="0" destOrd="0" presId="urn:microsoft.com/office/officeart/2005/8/layout/chevron1"/>
    <dgm:cxn modelId="{891C1FB1-E229-4467-82F7-63967BB32C48}" type="presOf" srcId="{339C3C0D-EA64-4D29-93B2-5199FFCA8129}" destId="{893A5792-0073-4775-91FA-F734A013EDE3}" srcOrd="0" destOrd="0" presId="urn:microsoft.com/office/officeart/2005/8/layout/chevron1"/>
    <dgm:cxn modelId="{DC5701BB-5F01-40B9-A7BC-BB4F619BCEBA}" type="presOf" srcId="{2EE6DDD9-28F1-44B6-B33E-F7B802DAFC2D}" destId="{6BE448F9-2916-4964-B776-94EA2F893D5B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0FEA41B9-BF19-4028-8AEB-8F1343C64F61}" type="presParOf" srcId="{893A5792-0073-4775-91FA-F734A013EDE3}" destId="{53EF73E3-4200-43E5-AE7E-84406C212E59}" srcOrd="0" destOrd="0" presId="urn:microsoft.com/office/officeart/2005/8/layout/chevron1"/>
    <dgm:cxn modelId="{5DDF30B6-407E-4967-94FB-9A8168704C40}" type="presParOf" srcId="{893A5792-0073-4775-91FA-F734A013EDE3}" destId="{C3A35C2F-0AC5-4D4E-9D80-AD540E3DB140}" srcOrd="1" destOrd="0" presId="urn:microsoft.com/office/officeart/2005/8/layout/chevron1"/>
    <dgm:cxn modelId="{5361ECC6-FD2F-4973-A97F-A9214042CCF4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62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CC0099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FF99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06C41B3-DBBF-4D49-B612-23A635AE0FC2}" type="presOf" srcId="{2EE6DDD9-28F1-44B6-B33E-F7B802DAFC2D}" destId="{6BE448F9-2916-4964-B776-94EA2F893D5B}" srcOrd="0" destOrd="0" presId="urn:microsoft.com/office/officeart/2005/8/layout/chevron1"/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CB9F0E1D-6AA4-424F-ADAA-41A88AB53C11}" type="presOf" srcId="{B1BB25CC-AC6B-4481-8F22-37ED544A98FA}" destId="{53EF73E3-4200-43E5-AE7E-84406C212E59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071BB1FF-3475-4D07-BA0B-772CB2A99C5F}" type="presOf" srcId="{339C3C0D-EA64-4D29-93B2-5199FFCA8129}" destId="{893A5792-0073-4775-91FA-F734A013EDE3}" srcOrd="0" destOrd="0" presId="urn:microsoft.com/office/officeart/2005/8/layout/chevron1"/>
    <dgm:cxn modelId="{01B0D94E-2961-4D70-A743-48E7472D3C2E}" type="presParOf" srcId="{893A5792-0073-4775-91FA-F734A013EDE3}" destId="{53EF73E3-4200-43E5-AE7E-84406C212E59}" srcOrd="0" destOrd="0" presId="urn:microsoft.com/office/officeart/2005/8/layout/chevron1"/>
    <dgm:cxn modelId="{2A1B03C7-4D9F-4068-868F-73E5705C3BE1}" type="presParOf" srcId="{893A5792-0073-4775-91FA-F734A013EDE3}" destId="{C3A35C2F-0AC5-4D4E-9D80-AD540E3DB140}" srcOrd="1" destOrd="0" presId="urn:microsoft.com/office/officeart/2005/8/layout/chevron1"/>
    <dgm:cxn modelId="{7F710417-5EF5-4432-88F2-CED3FBFD4078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63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CC0099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FF99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92EBD7ED-8828-4CE8-B348-D785F5FBC267}" type="presOf" srcId="{2EE6DDD9-28F1-44B6-B33E-F7B802DAFC2D}" destId="{6BE448F9-2916-4964-B776-94EA2F893D5B}" srcOrd="0" destOrd="0" presId="urn:microsoft.com/office/officeart/2005/8/layout/chevron1"/>
    <dgm:cxn modelId="{EA7A63C3-27C1-4BB5-B8BA-B9A2385201F0}" type="presOf" srcId="{339C3C0D-EA64-4D29-93B2-5199FFCA8129}" destId="{893A5792-0073-4775-91FA-F734A013EDE3}" srcOrd="0" destOrd="0" presId="urn:microsoft.com/office/officeart/2005/8/layout/chevron1"/>
    <dgm:cxn modelId="{808537B0-B95C-49A4-A717-2194855EAAE5}" type="presOf" srcId="{B1BB25CC-AC6B-4481-8F22-37ED544A98FA}" destId="{53EF73E3-4200-43E5-AE7E-84406C212E59}" srcOrd="0" destOrd="0" presId="urn:microsoft.com/office/officeart/2005/8/layout/chevron1"/>
    <dgm:cxn modelId="{750A7E8C-3B59-4952-934B-3048438299FD}" type="presParOf" srcId="{893A5792-0073-4775-91FA-F734A013EDE3}" destId="{53EF73E3-4200-43E5-AE7E-84406C212E59}" srcOrd="0" destOrd="0" presId="urn:microsoft.com/office/officeart/2005/8/layout/chevron1"/>
    <dgm:cxn modelId="{0DFF968D-F85D-4A7D-A57C-EEF39788D4AF}" type="presParOf" srcId="{893A5792-0073-4775-91FA-F734A013EDE3}" destId="{C3A35C2F-0AC5-4D4E-9D80-AD540E3DB140}" srcOrd="1" destOrd="0" presId="urn:microsoft.com/office/officeart/2005/8/layout/chevron1"/>
    <dgm:cxn modelId="{86F7638A-F36E-455F-8613-7CFF51ED911D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64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CC0099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FF99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1438A7D1-F30D-4274-A324-B15722FC3750}" type="presOf" srcId="{339C3C0D-EA64-4D29-93B2-5199FFCA8129}" destId="{893A5792-0073-4775-91FA-F734A013EDE3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4A87A6F7-3DBC-4442-8FF0-D3A2D3E95570}" type="presOf" srcId="{2EE6DDD9-28F1-44B6-B33E-F7B802DAFC2D}" destId="{6BE448F9-2916-4964-B776-94EA2F893D5B}" srcOrd="0" destOrd="0" presId="urn:microsoft.com/office/officeart/2005/8/layout/chevron1"/>
    <dgm:cxn modelId="{CE7AC265-763C-4D51-8F91-D72FE889DBE0}" type="presOf" srcId="{B1BB25CC-AC6B-4481-8F22-37ED544A98FA}" destId="{53EF73E3-4200-43E5-AE7E-84406C212E59}" srcOrd="0" destOrd="0" presId="urn:microsoft.com/office/officeart/2005/8/layout/chevron1"/>
    <dgm:cxn modelId="{C1C4B68D-8693-4640-8736-8C409FB18432}" type="presParOf" srcId="{893A5792-0073-4775-91FA-F734A013EDE3}" destId="{53EF73E3-4200-43E5-AE7E-84406C212E59}" srcOrd="0" destOrd="0" presId="urn:microsoft.com/office/officeart/2005/8/layout/chevron1"/>
    <dgm:cxn modelId="{B1B5F72C-3452-4A86-BEB9-B0CEDCD0C9FC}" type="presParOf" srcId="{893A5792-0073-4775-91FA-F734A013EDE3}" destId="{C3A35C2F-0AC5-4D4E-9D80-AD540E3DB140}" srcOrd="1" destOrd="0" presId="urn:microsoft.com/office/officeart/2005/8/layout/chevron1"/>
    <dgm:cxn modelId="{A711C314-B975-4A76-8345-98AAB65C4772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65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CC0099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FF99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DF300C8-9475-4AF0-910B-3D1A58533192}" type="presOf" srcId="{2EE6DDD9-28F1-44B6-B33E-F7B802DAFC2D}" destId="{6BE448F9-2916-4964-B776-94EA2F893D5B}" srcOrd="0" destOrd="0" presId="urn:microsoft.com/office/officeart/2005/8/layout/chevron1"/>
    <dgm:cxn modelId="{596FCA8A-073C-4A2C-A106-78170CAAD682}" type="presOf" srcId="{339C3C0D-EA64-4D29-93B2-5199FFCA8129}" destId="{893A5792-0073-4775-91FA-F734A013EDE3}" srcOrd="0" destOrd="0" presId="urn:microsoft.com/office/officeart/2005/8/layout/chevron1"/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769B9E24-40DB-4842-A789-F05A9E913DD8}" type="presOf" srcId="{B1BB25CC-AC6B-4481-8F22-37ED544A98FA}" destId="{53EF73E3-4200-43E5-AE7E-84406C212E59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7B5723EA-E3AB-4DF6-99DC-C089DB72158F}" type="presParOf" srcId="{893A5792-0073-4775-91FA-F734A013EDE3}" destId="{53EF73E3-4200-43E5-AE7E-84406C212E59}" srcOrd="0" destOrd="0" presId="urn:microsoft.com/office/officeart/2005/8/layout/chevron1"/>
    <dgm:cxn modelId="{46E76E3B-C512-4ECC-A919-C942F9A5A153}" type="presParOf" srcId="{893A5792-0073-4775-91FA-F734A013EDE3}" destId="{C3A35C2F-0AC5-4D4E-9D80-AD540E3DB140}" srcOrd="1" destOrd="0" presId="urn:microsoft.com/office/officeart/2005/8/layout/chevron1"/>
    <dgm:cxn modelId="{BC49B664-DA17-4DC3-99EB-DEDDC2B66310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66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CC0099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FF99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75CB38E3-4654-40C3-B013-AD741744165B}" type="presOf" srcId="{2EE6DDD9-28F1-44B6-B33E-F7B802DAFC2D}" destId="{6BE448F9-2916-4964-B776-94EA2F893D5B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006EE015-5C4D-4B38-B7C5-4F3839DF329D}" type="presOf" srcId="{B1BB25CC-AC6B-4481-8F22-37ED544A98FA}" destId="{53EF73E3-4200-43E5-AE7E-84406C212E59}" srcOrd="0" destOrd="0" presId="urn:microsoft.com/office/officeart/2005/8/layout/chevron1"/>
    <dgm:cxn modelId="{274C1508-0F4A-4504-8FFE-E77A18A79143}" type="presOf" srcId="{339C3C0D-EA64-4D29-93B2-5199FFCA8129}" destId="{893A5792-0073-4775-91FA-F734A013EDE3}" srcOrd="0" destOrd="0" presId="urn:microsoft.com/office/officeart/2005/8/layout/chevron1"/>
    <dgm:cxn modelId="{C4672D44-70D8-43FD-ADED-CD2A4ADD89BE}" type="presParOf" srcId="{893A5792-0073-4775-91FA-F734A013EDE3}" destId="{53EF73E3-4200-43E5-AE7E-84406C212E59}" srcOrd="0" destOrd="0" presId="urn:microsoft.com/office/officeart/2005/8/layout/chevron1"/>
    <dgm:cxn modelId="{7BAD87B7-6D9B-467B-90BE-C69CEBA5CB92}" type="presParOf" srcId="{893A5792-0073-4775-91FA-F734A013EDE3}" destId="{C3A35C2F-0AC5-4D4E-9D80-AD540E3DB140}" srcOrd="1" destOrd="0" presId="urn:microsoft.com/office/officeart/2005/8/layout/chevron1"/>
    <dgm:cxn modelId="{370B6DC7-1D4A-4F47-B770-82D65BD1ECB3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7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CC0099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FF99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D0C7444-BFD6-4CAA-AD6A-E8CE42546965}" type="presOf" srcId="{2EE6DDD9-28F1-44B6-B33E-F7B802DAFC2D}" destId="{6BE448F9-2916-4964-B776-94EA2F893D5B}" srcOrd="0" destOrd="0" presId="urn:microsoft.com/office/officeart/2005/8/layout/chevron1"/>
    <dgm:cxn modelId="{902B357C-A5D4-4B8B-B88D-3B07B4768C73}" type="presOf" srcId="{B1BB25CC-AC6B-4481-8F22-37ED544A98FA}" destId="{53EF73E3-4200-43E5-AE7E-84406C212E59}" srcOrd="0" destOrd="0" presId="urn:microsoft.com/office/officeart/2005/8/layout/chevron1"/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528A9DDE-C0E5-4BBF-BA7D-55B1024D284E}" type="presOf" srcId="{339C3C0D-EA64-4D29-93B2-5199FFCA8129}" destId="{893A5792-0073-4775-91FA-F734A013EDE3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BF314BA9-9FE6-4C8C-8BBB-2B098C570D7C}" type="presParOf" srcId="{893A5792-0073-4775-91FA-F734A013EDE3}" destId="{53EF73E3-4200-43E5-AE7E-84406C212E59}" srcOrd="0" destOrd="0" presId="urn:microsoft.com/office/officeart/2005/8/layout/chevron1"/>
    <dgm:cxn modelId="{0BECCC41-79AE-4921-B300-81399A9C57B7}" type="presParOf" srcId="{893A5792-0073-4775-91FA-F734A013EDE3}" destId="{C3A35C2F-0AC5-4D4E-9D80-AD540E3DB140}" srcOrd="1" destOrd="0" presId="urn:microsoft.com/office/officeart/2005/8/layout/chevron1"/>
    <dgm:cxn modelId="{1126B92C-1864-40F9-8823-559773DC96B2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8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CC0099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FF99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484C8657-3A5D-45F4-8D86-E7E682A5F22C}" type="presOf" srcId="{B1BB25CC-AC6B-4481-8F22-37ED544A98FA}" destId="{53EF73E3-4200-43E5-AE7E-84406C212E59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BB69C753-07C7-4DF1-B975-87E0BC0C00E1}" type="presOf" srcId="{339C3C0D-EA64-4D29-93B2-5199FFCA8129}" destId="{893A5792-0073-4775-91FA-F734A013EDE3}" srcOrd="0" destOrd="0" presId="urn:microsoft.com/office/officeart/2005/8/layout/chevron1"/>
    <dgm:cxn modelId="{EB85D8AB-716E-47FA-8AD0-1F451F9631B9}" type="presOf" srcId="{2EE6DDD9-28F1-44B6-B33E-F7B802DAFC2D}" destId="{6BE448F9-2916-4964-B776-94EA2F893D5B}" srcOrd="0" destOrd="0" presId="urn:microsoft.com/office/officeart/2005/8/layout/chevron1"/>
    <dgm:cxn modelId="{743CE7A2-AB8A-466F-B4B6-93A9B5318458}" type="presParOf" srcId="{893A5792-0073-4775-91FA-F734A013EDE3}" destId="{53EF73E3-4200-43E5-AE7E-84406C212E59}" srcOrd="0" destOrd="0" presId="urn:microsoft.com/office/officeart/2005/8/layout/chevron1"/>
    <dgm:cxn modelId="{7EA28A6D-EEDA-4064-908D-7A9BEB4D12F2}" type="presParOf" srcId="{893A5792-0073-4775-91FA-F734A013EDE3}" destId="{C3A35C2F-0AC5-4D4E-9D80-AD540E3DB140}" srcOrd="1" destOrd="0" presId="urn:microsoft.com/office/officeart/2005/8/layout/chevron1"/>
    <dgm:cxn modelId="{461837C5-8CAC-4A3C-B4CA-3B32E8D1AA45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9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CC0099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FF99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5586293-1394-4B18-84A6-0846FEC29EB2}" type="presOf" srcId="{339C3C0D-EA64-4D29-93B2-5199FFCA8129}" destId="{893A5792-0073-4775-91FA-F734A013EDE3}" srcOrd="0" destOrd="0" presId="urn:microsoft.com/office/officeart/2005/8/layout/chevron1"/>
    <dgm:cxn modelId="{B4EC9A7C-1A0E-4BD3-A8B3-9990B3713404}" type="presOf" srcId="{2EE6DDD9-28F1-44B6-B33E-F7B802DAFC2D}" destId="{6BE448F9-2916-4964-B776-94EA2F893D5B}" srcOrd="0" destOrd="0" presId="urn:microsoft.com/office/officeart/2005/8/layout/chevron1"/>
    <dgm:cxn modelId="{92666DB3-27CF-4D59-A6CE-E39DE9A99791}" type="presOf" srcId="{B1BB25CC-AC6B-4481-8F22-37ED544A98FA}" destId="{53EF73E3-4200-43E5-AE7E-84406C212E59}" srcOrd="0" destOrd="0" presId="urn:microsoft.com/office/officeart/2005/8/layout/chevron1"/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B588318F-6B84-4DDB-AABB-4F2C28611396}" type="presParOf" srcId="{893A5792-0073-4775-91FA-F734A013EDE3}" destId="{53EF73E3-4200-43E5-AE7E-84406C212E59}" srcOrd="0" destOrd="0" presId="urn:microsoft.com/office/officeart/2005/8/layout/chevron1"/>
    <dgm:cxn modelId="{B49A9ECC-7C86-405F-A667-B976AD12A034}" type="presParOf" srcId="{893A5792-0073-4775-91FA-F734A013EDE3}" destId="{C3A35C2F-0AC5-4D4E-9D80-AD540E3DB140}" srcOrd="1" destOrd="0" presId="urn:microsoft.com/office/officeart/2005/8/layout/chevron1"/>
    <dgm:cxn modelId="{6A961197-4DED-4363-889C-13F4A9C3B354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00FF00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99FF99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B4B777C4-9FE5-44A5-9C5C-45798982FF44}" type="presOf" srcId="{339C3C0D-EA64-4D29-93B2-5199FFCA8129}" destId="{893A5792-0073-4775-91FA-F734A013EDE3}" srcOrd="0" destOrd="0" presId="urn:microsoft.com/office/officeart/2005/8/layout/chevron1"/>
    <dgm:cxn modelId="{1FCB024A-0FF3-4280-AFFE-A4AF0D1B0E34}" type="presOf" srcId="{2EE6DDD9-28F1-44B6-B33E-F7B802DAFC2D}" destId="{6BE448F9-2916-4964-B776-94EA2F893D5B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29582112-67B1-4982-9738-FEF2AC28A385}" type="presOf" srcId="{B1BB25CC-AC6B-4481-8F22-37ED544A98FA}" destId="{53EF73E3-4200-43E5-AE7E-84406C212E59}" srcOrd="0" destOrd="0" presId="urn:microsoft.com/office/officeart/2005/8/layout/chevron1"/>
    <dgm:cxn modelId="{041C9C71-F2F3-4662-94CF-2CD7E10B218D}" type="presParOf" srcId="{893A5792-0073-4775-91FA-F734A013EDE3}" destId="{53EF73E3-4200-43E5-AE7E-84406C212E59}" srcOrd="0" destOrd="0" presId="urn:microsoft.com/office/officeart/2005/8/layout/chevron1"/>
    <dgm:cxn modelId="{FD75862C-3C2B-45E2-8CDA-77C941023DC6}" type="presParOf" srcId="{893A5792-0073-4775-91FA-F734A013EDE3}" destId="{C3A35C2F-0AC5-4D4E-9D80-AD540E3DB140}" srcOrd="1" destOrd="0" presId="urn:microsoft.com/office/officeart/2005/8/layout/chevron1"/>
    <dgm:cxn modelId="{7DEABE1A-2619-4E6A-94E5-24B7E0061FE1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70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CC0099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FF99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295F2FDA-FA5B-464A-8DC0-F142C99A365F}" type="presOf" srcId="{B1BB25CC-AC6B-4481-8F22-37ED544A98FA}" destId="{53EF73E3-4200-43E5-AE7E-84406C212E59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67D51BA5-8B4A-49AE-B785-B1C500208FF6}" type="presOf" srcId="{2EE6DDD9-28F1-44B6-B33E-F7B802DAFC2D}" destId="{6BE448F9-2916-4964-B776-94EA2F893D5B}" srcOrd="0" destOrd="0" presId="urn:microsoft.com/office/officeart/2005/8/layout/chevron1"/>
    <dgm:cxn modelId="{6131F1AF-DC4D-49CF-BB61-16E6A5A5600E}" type="presOf" srcId="{339C3C0D-EA64-4D29-93B2-5199FFCA8129}" destId="{893A5792-0073-4775-91FA-F734A013EDE3}" srcOrd="0" destOrd="0" presId="urn:microsoft.com/office/officeart/2005/8/layout/chevron1"/>
    <dgm:cxn modelId="{5DC7C29D-44C4-4C63-BB90-51ACC31AAFF5}" type="presParOf" srcId="{893A5792-0073-4775-91FA-F734A013EDE3}" destId="{53EF73E3-4200-43E5-AE7E-84406C212E59}" srcOrd="0" destOrd="0" presId="urn:microsoft.com/office/officeart/2005/8/layout/chevron1"/>
    <dgm:cxn modelId="{8908A8AF-384A-4718-A41F-AB3C38A830F1}" type="presParOf" srcId="{893A5792-0073-4775-91FA-F734A013EDE3}" destId="{C3A35C2F-0AC5-4D4E-9D80-AD540E3DB140}" srcOrd="1" destOrd="0" presId="urn:microsoft.com/office/officeart/2005/8/layout/chevron1"/>
    <dgm:cxn modelId="{6AA1D013-EFF3-4854-B84F-275FC2590911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71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CC0099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FF99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49C24513-BCBF-4AE0-B5D5-00A2F6F60646}" type="presOf" srcId="{2EE6DDD9-28F1-44B6-B33E-F7B802DAFC2D}" destId="{6BE448F9-2916-4964-B776-94EA2F893D5B}" srcOrd="0" destOrd="0" presId="urn:microsoft.com/office/officeart/2005/8/layout/chevron1"/>
    <dgm:cxn modelId="{BA3122BE-9F67-4A24-A380-AA32493B6693}" type="presOf" srcId="{339C3C0D-EA64-4D29-93B2-5199FFCA8129}" destId="{893A5792-0073-4775-91FA-F734A013EDE3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54D2C43C-9070-4311-AC00-36370F7DF256}" type="presOf" srcId="{B1BB25CC-AC6B-4481-8F22-37ED544A98FA}" destId="{53EF73E3-4200-43E5-AE7E-84406C212E59}" srcOrd="0" destOrd="0" presId="urn:microsoft.com/office/officeart/2005/8/layout/chevron1"/>
    <dgm:cxn modelId="{FA5DFBFE-FF0E-491A-92E2-A1D42D4EAE06}" type="presParOf" srcId="{893A5792-0073-4775-91FA-F734A013EDE3}" destId="{53EF73E3-4200-43E5-AE7E-84406C212E59}" srcOrd="0" destOrd="0" presId="urn:microsoft.com/office/officeart/2005/8/layout/chevron1"/>
    <dgm:cxn modelId="{E69BC8AB-B5D7-45FE-A7AE-C749C1EA7B0A}" type="presParOf" srcId="{893A5792-0073-4775-91FA-F734A013EDE3}" destId="{C3A35C2F-0AC5-4D4E-9D80-AD540E3DB140}" srcOrd="1" destOrd="0" presId="urn:microsoft.com/office/officeart/2005/8/layout/chevron1"/>
    <dgm:cxn modelId="{7CD31A0C-A202-43B6-A482-4B3F0177649B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72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CC0099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FF99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D81A3C0-CEAE-4E62-A83D-5290E0562937}" type="presOf" srcId="{B1BB25CC-AC6B-4481-8F22-37ED544A98FA}" destId="{53EF73E3-4200-43E5-AE7E-84406C212E59}" srcOrd="0" destOrd="0" presId="urn:microsoft.com/office/officeart/2005/8/layout/chevron1"/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B747A272-F228-4A3F-9CDC-E65A07FC0B60}" type="presOf" srcId="{339C3C0D-EA64-4D29-93B2-5199FFCA8129}" destId="{893A5792-0073-4775-91FA-F734A013EDE3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39D8C8D5-F43C-45E7-9D0F-12BEB62C97A4}" type="presOf" srcId="{2EE6DDD9-28F1-44B6-B33E-F7B802DAFC2D}" destId="{6BE448F9-2916-4964-B776-94EA2F893D5B}" srcOrd="0" destOrd="0" presId="urn:microsoft.com/office/officeart/2005/8/layout/chevron1"/>
    <dgm:cxn modelId="{337FC18F-0D20-471E-9A64-E713D4D0300C}" type="presParOf" srcId="{893A5792-0073-4775-91FA-F734A013EDE3}" destId="{53EF73E3-4200-43E5-AE7E-84406C212E59}" srcOrd="0" destOrd="0" presId="urn:microsoft.com/office/officeart/2005/8/layout/chevron1"/>
    <dgm:cxn modelId="{8DF39EDA-62F4-4162-AE09-BC5298DE0F16}" type="presParOf" srcId="{893A5792-0073-4775-91FA-F734A013EDE3}" destId="{C3A35C2F-0AC5-4D4E-9D80-AD540E3DB140}" srcOrd="1" destOrd="0" presId="urn:microsoft.com/office/officeart/2005/8/layout/chevron1"/>
    <dgm:cxn modelId="{6FFFE6E1-5E17-4545-8F78-641DAA922677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73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00FF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CCFFFF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FA970096-7AFB-4A32-9F5C-F9E2F6BB9D1D}" type="presOf" srcId="{2EE6DDD9-28F1-44B6-B33E-F7B802DAFC2D}" destId="{6BE448F9-2916-4964-B776-94EA2F893D5B}" srcOrd="0" destOrd="0" presId="urn:microsoft.com/office/officeart/2005/8/layout/chevron1"/>
    <dgm:cxn modelId="{779F3FD4-BA6C-4E97-85A4-033AB51D8283}" type="presOf" srcId="{B1BB25CC-AC6B-4481-8F22-37ED544A98FA}" destId="{53EF73E3-4200-43E5-AE7E-84406C212E59}" srcOrd="0" destOrd="0" presId="urn:microsoft.com/office/officeart/2005/8/layout/chevron1"/>
    <dgm:cxn modelId="{803D8E62-BD7C-4AF5-849A-E1F33D3C7CC4}" type="presOf" srcId="{339C3C0D-EA64-4D29-93B2-5199FFCA8129}" destId="{893A5792-0073-4775-91FA-F734A013EDE3}" srcOrd="0" destOrd="0" presId="urn:microsoft.com/office/officeart/2005/8/layout/chevron1"/>
    <dgm:cxn modelId="{680828E1-99A4-4ADC-AF3F-BE569B0E393F}" type="presParOf" srcId="{893A5792-0073-4775-91FA-F734A013EDE3}" destId="{53EF73E3-4200-43E5-AE7E-84406C212E59}" srcOrd="0" destOrd="0" presId="urn:microsoft.com/office/officeart/2005/8/layout/chevron1"/>
    <dgm:cxn modelId="{D6AB3C6C-B477-4D72-9546-0A87101247AF}" type="presParOf" srcId="{893A5792-0073-4775-91FA-F734A013EDE3}" destId="{C3A35C2F-0AC5-4D4E-9D80-AD540E3DB140}" srcOrd="1" destOrd="0" presId="urn:microsoft.com/office/officeart/2005/8/layout/chevron1"/>
    <dgm:cxn modelId="{AE947C8F-EA56-418D-ABEC-3B3BA803799D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4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chemeClr val="bg1">
            <a:lumMod val="50000"/>
          </a:schemeClr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12EA9A0F-01CE-4A46-AAB8-BE3078FA4860}">
      <dgm:prSet phldrT="[Text]" custT="1"/>
      <dgm:spPr>
        <a:solidFill>
          <a:schemeClr val="bg1">
            <a:lumMod val="85000"/>
          </a:schemeClr>
        </a:solidFill>
        <a:ln>
          <a:solidFill>
            <a:schemeClr val="tx1"/>
          </a:solidFill>
        </a:ln>
      </dgm:spPr>
      <dgm:t>
        <a:bodyPr/>
        <a:lstStyle/>
        <a:p>
          <a:pPr algn="l"/>
          <a:endParaRPr lang="en-US" sz="2200" dirty="0">
            <a:solidFill>
              <a:schemeClr val="tx1"/>
            </a:solidFill>
          </a:endParaRPr>
        </a:p>
      </dgm:t>
    </dgm:pt>
    <dgm:pt modelId="{6D40130D-A844-4989-B3A6-6FB4FDDF158C}" type="parTrans" cxnId="{8BE0D063-0605-46F1-819E-53FB0A14A483}">
      <dgm:prSet/>
      <dgm:spPr/>
      <dgm:t>
        <a:bodyPr/>
        <a:lstStyle/>
        <a:p>
          <a:endParaRPr lang="en-US"/>
        </a:p>
      </dgm:t>
    </dgm:pt>
    <dgm:pt modelId="{FB91F57F-BD9B-43E3-8D71-B65A8151FE80}" type="sibTrans" cxnId="{8BE0D063-0605-46F1-819E-53FB0A14A483}">
      <dgm:prSet/>
      <dgm:spPr/>
      <dgm:t>
        <a:bodyPr/>
        <a:lstStyle/>
        <a:p>
          <a:endParaRPr lang="en-US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90509" custScaleY="54642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7273C968-C117-4542-BDAC-0D983291DD7D}" type="pres">
      <dgm:prSet presAssocID="{12EA9A0F-01CE-4A46-AAB8-BE3078FA4860}" presName="parTxOnly" presStyleLbl="node1" presStyleIdx="1" presStyleCnt="2" custScaleX="52751" custScaleY="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BE0D063-0605-46F1-819E-53FB0A14A483}" srcId="{339C3C0D-EA64-4D29-93B2-5199FFCA8129}" destId="{12EA9A0F-01CE-4A46-AAB8-BE3078FA4860}" srcOrd="1" destOrd="0" parTransId="{6D40130D-A844-4989-B3A6-6FB4FDDF158C}" sibTransId="{FB91F57F-BD9B-43E3-8D71-B65A8151FE80}"/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78853861-A223-4E73-AFE9-60E02414F9E7}" type="presOf" srcId="{B1BB25CC-AC6B-4481-8F22-37ED544A98FA}" destId="{53EF73E3-4200-43E5-AE7E-84406C212E59}" srcOrd="0" destOrd="0" presId="urn:microsoft.com/office/officeart/2005/8/layout/chevron1"/>
    <dgm:cxn modelId="{88C7C2F6-A8A4-4239-B354-6C636FC0367D}" type="presOf" srcId="{339C3C0D-EA64-4D29-93B2-5199FFCA8129}" destId="{893A5792-0073-4775-91FA-F734A013EDE3}" srcOrd="0" destOrd="0" presId="urn:microsoft.com/office/officeart/2005/8/layout/chevron1"/>
    <dgm:cxn modelId="{EBF4372E-96E3-4B64-82E6-654AFB71CE25}" type="presOf" srcId="{12EA9A0F-01CE-4A46-AAB8-BE3078FA4860}" destId="{7273C968-C117-4542-BDAC-0D983291DD7D}" srcOrd="0" destOrd="0" presId="urn:microsoft.com/office/officeart/2005/8/layout/chevron1"/>
    <dgm:cxn modelId="{74933CCE-7D79-4721-825F-2159FC0505DB}" type="presParOf" srcId="{893A5792-0073-4775-91FA-F734A013EDE3}" destId="{53EF73E3-4200-43E5-AE7E-84406C212E59}" srcOrd="0" destOrd="0" presId="urn:microsoft.com/office/officeart/2005/8/layout/chevron1"/>
    <dgm:cxn modelId="{7C0019A3-05BC-45E2-B106-8865D6BD79F6}" type="presParOf" srcId="{893A5792-0073-4775-91FA-F734A013EDE3}" destId="{C3A35C2F-0AC5-4D4E-9D80-AD540E3DB140}" srcOrd="1" destOrd="0" presId="urn:microsoft.com/office/officeart/2005/8/layout/chevron1"/>
    <dgm:cxn modelId="{5215E62F-F89F-45C9-AD5E-D89C5AD98AAA}" type="presParOf" srcId="{893A5792-0073-4775-91FA-F734A013EDE3}" destId="{7273C968-C117-4542-BDAC-0D983291DD7D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75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pPr algn="l"/>
          <a:r>
            <a:rPr lang="en-US" sz="2200" dirty="0" smtClean="0"/>
            <a:t>CH 7 Powers Roots Radicals</a:t>
          </a:r>
          <a:endParaRPr lang="en-US" sz="2200" dirty="0"/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chemeClr val="tx1">
            <a:lumMod val="50000"/>
            <a:lumOff val="50000"/>
          </a:schemeClr>
        </a:solidFill>
      </dgm:spPr>
      <dgm:t>
        <a:bodyPr/>
        <a:lstStyle/>
        <a:p>
          <a:pPr algn="l"/>
          <a:r>
            <a:rPr lang="en-US" sz="2200" dirty="0" smtClean="0"/>
            <a:t>     </a:t>
          </a:r>
          <a:endParaRPr lang="en-US" sz="2200" dirty="0"/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DDF8D0DA-2228-4862-BCFD-379D13640817}" type="presOf" srcId="{B1BB25CC-AC6B-4481-8F22-37ED544A98FA}" destId="{53EF73E3-4200-43E5-AE7E-84406C212E59}" srcOrd="0" destOrd="0" presId="urn:microsoft.com/office/officeart/2005/8/layout/chevron1"/>
    <dgm:cxn modelId="{D0BB55AF-0FF5-4CB5-8046-138918B768B0}" type="presOf" srcId="{2EE6DDD9-28F1-44B6-B33E-F7B802DAFC2D}" destId="{6BE448F9-2916-4964-B776-94EA2F893D5B}" srcOrd="0" destOrd="0" presId="urn:microsoft.com/office/officeart/2005/8/layout/chevron1"/>
    <dgm:cxn modelId="{056A6803-BF94-4264-848A-49082C7FB484}" type="presOf" srcId="{339C3C0D-EA64-4D29-93B2-5199FFCA8129}" destId="{893A5792-0073-4775-91FA-F734A013EDE3}" srcOrd="0" destOrd="0" presId="urn:microsoft.com/office/officeart/2005/8/layout/chevron1"/>
    <dgm:cxn modelId="{74C1FCF9-A383-43ED-90BA-3BB1B77876E8}" type="presParOf" srcId="{893A5792-0073-4775-91FA-F734A013EDE3}" destId="{53EF73E3-4200-43E5-AE7E-84406C212E59}" srcOrd="0" destOrd="0" presId="urn:microsoft.com/office/officeart/2005/8/layout/chevron1"/>
    <dgm:cxn modelId="{4AED02E9-9561-4E4A-B803-9613DA7AA2C1}" type="presParOf" srcId="{893A5792-0073-4775-91FA-F734A013EDE3}" destId="{C3A35C2F-0AC5-4D4E-9D80-AD540E3DB140}" srcOrd="1" destOrd="0" presId="urn:microsoft.com/office/officeart/2005/8/layout/chevron1"/>
    <dgm:cxn modelId="{AD2EB439-EBC3-4323-BAAD-D90C651D7B37}" type="presParOf" srcId="{893A5792-0073-4775-91FA-F734A013EDE3}" destId="{6BE448F9-2916-4964-B776-94EA2F893D5B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21" minVer="http://schemas.openxmlformats.org/drawingml/2006/diagram"/>
    </a:ext>
  </dgm:extLst>
</dgm:dataModel>
</file>

<file path=ppt/diagrams/data76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pPr algn="l"/>
          <a:r>
            <a:rPr lang="en-US" sz="2200" dirty="0" smtClean="0"/>
            <a:t>CH 7 Powers Roots Radicals</a:t>
          </a:r>
          <a:endParaRPr lang="en-US" sz="2200" dirty="0"/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chemeClr val="tx1">
            <a:lumMod val="50000"/>
            <a:lumOff val="50000"/>
          </a:schemeClr>
        </a:solidFill>
      </dgm:spPr>
      <dgm:t>
        <a:bodyPr/>
        <a:lstStyle/>
        <a:p>
          <a:pPr algn="l"/>
          <a:r>
            <a:rPr lang="en-US" sz="2200" dirty="0" smtClean="0"/>
            <a:t>     </a:t>
          </a:r>
          <a:endParaRPr lang="en-US" sz="2200" dirty="0"/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183BE2B-9AB2-442E-832A-5A474615E4C1}" type="presOf" srcId="{B1BB25CC-AC6B-4481-8F22-37ED544A98FA}" destId="{53EF73E3-4200-43E5-AE7E-84406C212E59}" srcOrd="0" destOrd="0" presId="urn:microsoft.com/office/officeart/2005/8/layout/chevron1"/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DFF6B3EE-938F-44D5-ACD8-EC4D38D350BA}" type="presOf" srcId="{2EE6DDD9-28F1-44B6-B33E-F7B802DAFC2D}" destId="{6BE448F9-2916-4964-B776-94EA2F893D5B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ABC5548E-B4BA-40FE-B3C2-9380BD256E1B}" type="presOf" srcId="{339C3C0D-EA64-4D29-93B2-5199FFCA8129}" destId="{893A5792-0073-4775-91FA-F734A013EDE3}" srcOrd="0" destOrd="0" presId="urn:microsoft.com/office/officeart/2005/8/layout/chevron1"/>
    <dgm:cxn modelId="{2A0BCB22-5454-4226-9B3A-8DEFAA377334}" type="presParOf" srcId="{893A5792-0073-4775-91FA-F734A013EDE3}" destId="{53EF73E3-4200-43E5-AE7E-84406C212E59}" srcOrd="0" destOrd="0" presId="urn:microsoft.com/office/officeart/2005/8/layout/chevron1"/>
    <dgm:cxn modelId="{8C8B6B0A-9DF8-4D99-9A63-77B498768B59}" type="presParOf" srcId="{893A5792-0073-4775-91FA-F734A013EDE3}" destId="{C3A35C2F-0AC5-4D4E-9D80-AD540E3DB140}" srcOrd="1" destOrd="0" presId="urn:microsoft.com/office/officeart/2005/8/layout/chevron1"/>
    <dgm:cxn modelId="{749E5E50-156E-4184-9886-6C52174A2CCF}" type="presParOf" srcId="{893A5792-0073-4775-91FA-F734A013EDE3}" destId="{6BE448F9-2916-4964-B776-94EA2F893D5B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77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pPr algn="l"/>
          <a:r>
            <a:rPr lang="en-US" sz="2200" dirty="0" smtClean="0"/>
            <a:t>CH 7 Powers Roots Radicals</a:t>
          </a:r>
          <a:endParaRPr lang="en-US" sz="2200" dirty="0"/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chemeClr val="tx1">
            <a:lumMod val="50000"/>
            <a:lumOff val="50000"/>
          </a:schemeClr>
        </a:solidFill>
      </dgm:spPr>
      <dgm:t>
        <a:bodyPr/>
        <a:lstStyle/>
        <a:p>
          <a:pPr algn="l"/>
          <a:r>
            <a:rPr lang="en-US" sz="2200" dirty="0" smtClean="0"/>
            <a:t>     </a:t>
          </a:r>
          <a:endParaRPr lang="en-US" sz="2200" dirty="0"/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B49663B-14AB-4E26-A5D7-1CC68F9BE69D}" type="presOf" srcId="{2EE6DDD9-28F1-44B6-B33E-F7B802DAFC2D}" destId="{6BE448F9-2916-4964-B776-94EA2F893D5B}" srcOrd="0" destOrd="0" presId="urn:microsoft.com/office/officeart/2005/8/layout/chevron1"/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EE065A72-21E7-4A9B-A727-69378D179E6E}" type="presOf" srcId="{339C3C0D-EA64-4D29-93B2-5199FFCA8129}" destId="{893A5792-0073-4775-91FA-F734A013EDE3}" srcOrd="0" destOrd="0" presId="urn:microsoft.com/office/officeart/2005/8/layout/chevron1"/>
    <dgm:cxn modelId="{F1DC33FF-9404-4770-A5BB-35BF76825E3B}" type="presOf" srcId="{B1BB25CC-AC6B-4481-8F22-37ED544A98FA}" destId="{53EF73E3-4200-43E5-AE7E-84406C212E59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A443BF4B-CE09-449B-9BC9-486F423A1B35}" type="presParOf" srcId="{893A5792-0073-4775-91FA-F734A013EDE3}" destId="{53EF73E3-4200-43E5-AE7E-84406C212E59}" srcOrd="0" destOrd="0" presId="urn:microsoft.com/office/officeart/2005/8/layout/chevron1"/>
    <dgm:cxn modelId="{38AFDB7D-0438-4B78-B0FE-64CADFD31B66}" type="presParOf" srcId="{893A5792-0073-4775-91FA-F734A013EDE3}" destId="{C3A35C2F-0AC5-4D4E-9D80-AD540E3DB140}" srcOrd="1" destOrd="0" presId="urn:microsoft.com/office/officeart/2005/8/layout/chevron1"/>
    <dgm:cxn modelId="{2BEF0819-817F-4144-A1E1-78B80914F145}" type="presParOf" srcId="{893A5792-0073-4775-91FA-F734A013EDE3}" destId="{6BE448F9-2916-4964-B776-94EA2F893D5B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78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pPr algn="l"/>
          <a:r>
            <a:rPr lang="en-US" sz="2200" dirty="0" smtClean="0"/>
            <a:t>CH 7 Powers Roots Radicals</a:t>
          </a:r>
          <a:endParaRPr lang="en-US" sz="2200" dirty="0"/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chemeClr val="tx1">
            <a:lumMod val="50000"/>
            <a:lumOff val="50000"/>
          </a:schemeClr>
        </a:solidFill>
      </dgm:spPr>
      <dgm:t>
        <a:bodyPr/>
        <a:lstStyle/>
        <a:p>
          <a:pPr algn="l"/>
          <a:r>
            <a:rPr lang="en-US" sz="2200" dirty="0" smtClean="0"/>
            <a:t>     </a:t>
          </a:r>
          <a:endParaRPr lang="en-US" sz="2200" dirty="0"/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C6CDD003-5A56-42DF-9C5C-EEBAEFE784D2}" type="presOf" srcId="{2EE6DDD9-28F1-44B6-B33E-F7B802DAFC2D}" destId="{6BE448F9-2916-4964-B776-94EA2F893D5B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58C8048B-08BE-4FFD-B7CC-E9EDC536D64F}" type="presOf" srcId="{B1BB25CC-AC6B-4481-8F22-37ED544A98FA}" destId="{53EF73E3-4200-43E5-AE7E-84406C212E59}" srcOrd="0" destOrd="0" presId="urn:microsoft.com/office/officeart/2005/8/layout/chevron1"/>
    <dgm:cxn modelId="{218711CA-521F-46A6-92E9-B71D119470C0}" type="presOf" srcId="{339C3C0D-EA64-4D29-93B2-5199FFCA8129}" destId="{893A5792-0073-4775-91FA-F734A013EDE3}" srcOrd="0" destOrd="0" presId="urn:microsoft.com/office/officeart/2005/8/layout/chevron1"/>
    <dgm:cxn modelId="{83B3B4B4-B355-4372-A8FF-348DD014FBF0}" type="presParOf" srcId="{893A5792-0073-4775-91FA-F734A013EDE3}" destId="{53EF73E3-4200-43E5-AE7E-84406C212E59}" srcOrd="0" destOrd="0" presId="urn:microsoft.com/office/officeart/2005/8/layout/chevron1"/>
    <dgm:cxn modelId="{B283BE27-7947-49B8-ACB4-516E61CF59A5}" type="presParOf" srcId="{893A5792-0073-4775-91FA-F734A013EDE3}" destId="{C3A35C2F-0AC5-4D4E-9D80-AD540E3DB140}" srcOrd="1" destOrd="0" presId="urn:microsoft.com/office/officeart/2005/8/layout/chevron1"/>
    <dgm:cxn modelId="{D2DE7D20-A49D-4FF0-9F34-A0444194A22D}" type="presParOf" srcId="{893A5792-0073-4775-91FA-F734A013EDE3}" destId="{6BE448F9-2916-4964-B776-94EA2F893D5B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79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pPr algn="l"/>
          <a:r>
            <a:rPr lang="en-US" sz="2200" dirty="0" smtClean="0"/>
            <a:t>CH 7 Powers Roots Radicals</a:t>
          </a:r>
          <a:endParaRPr lang="en-US" sz="2200" dirty="0"/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chemeClr val="tx1">
            <a:lumMod val="50000"/>
            <a:lumOff val="50000"/>
          </a:schemeClr>
        </a:solidFill>
      </dgm:spPr>
      <dgm:t>
        <a:bodyPr/>
        <a:lstStyle/>
        <a:p>
          <a:pPr algn="l"/>
          <a:r>
            <a:rPr lang="en-US" sz="2200" dirty="0" smtClean="0"/>
            <a:t>     </a:t>
          </a:r>
          <a:endParaRPr lang="en-US" sz="2200" dirty="0"/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8DCADE8-28E3-4409-BC49-F9DBDAB4E5B5}" type="presOf" srcId="{B1BB25CC-AC6B-4481-8F22-37ED544A98FA}" destId="{53EF73E3-4200-43E5-AE7E-84406C212E59}" srcOrd="0" destOrd="0" presId="urn:microsoft.com/office/officeart/2005/8/layout/chevron1"/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55BAA2A6-24C5-4D60-8EB4-D12E6C865FF3}" type="presOf" srcId="{2EE6DDD9-28F1-44B6-B33E-F7B802DAFC2D}" destId="{6BE448F9-2916-4964-B776-94EA2F893D5B}" srcOrd="0" destOrd="0" presId="urn:microsoft.com/office/officeart/2005/8/layout/chevron1"/>
    <dgm:cxn modelId="{DB0319E2-16EA-4574-9E56-AA3B5E9F4FEE}" type="presOf" srcId="{339C3C0D-EA64-4D29-93B2-5199FFCA8129}" destId="{893A5792-0073-4775-91FA-F734A013EDE3}" srcOrd="0" destOrd="0" presId="urn:microsoft.com/office/officeart/2005/8/layout/chevron1"/>
    <dgm:cxn modelId="{6B0991B1-3E64-406F-B2B4-9FADC04BA7E6}" type="presParOf" srcId="{893A5792-0073-4775-91FA-F734A013EDE3}" destId="{53EF73E3-4200-43E5-AE7E-84406C212E59}" srcOrd="0" destOrd="0" presId="urn:microsoft.com/office/officeart/2005/8/layout/chevron1"/>
    <dgm:cxn modelId="{E08E91FA-17F2-43F5-A9D6-F4D8023BF1B3}" type="presParOf" srcId="{893A5792-0073-4775-91FA-F734A013EDE3}" destId="{C3A35C2F-0AC5-4D4E-9D80-AD540E3DB140}" srcOrd="1" destOrd="0" presId="urn:microsoft.com/office/officeart/2005/8/layout/chevron1"/>
    <dgm:cxn modelId="{4440E53B-9870-4F24-B14A-DCE68B906E03}" type="presParOf" srcId="{893A5792-0073-4775-91FA-F734A013EDE3}" destId="{6BE448F9-2916-4964-B776-94EA2F893D5B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00FF00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99FF99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BFF3B02C-27A6-4428-B53A-D9FDB2361C07}" type="presOf" srcId="{B1BB25CC-AC6B-4481-8F22-37ED544A98FA}" destId="{53EF73E3-4200-43E5-AE7E-84406C212E59}" srcOrd="0" destOrd="0" presId="urn:microsoft.com/office/officeart/2005/8/layout/chevron1"/>
    <dgm:cxn modelId="{722852B0-E4C6-4A23-8A8D-772614EC9B96}" type="presOf" srcId="{2EE6DDD9-28F1-44B6-B33E-F7B802DAFC2D}" destId="{6BE448F9-2916-4964-B776-94EA2F893D5B}" srcOrd="0" destOrd="0" presId="urn:microsoft.com/office/officeart/2005/8/layout/chevron1"/>
    <dgm:cxn modelId="{E598CFA3-4195-4FA5-BCA8-CFACFAE68762}" type="presOf" srcId="{339C3C0D-EA64-4D29-93B2-5199FFCA8129}" destId="{893A5792-0073-4775-91FA-F734A013EDE3}" srcOrd="0" destOrd="0" presId="urn:microsoft.com/office/officeart/2005/8/layout/chevron1"/>
    <dgm:cxn modelId="{45215505-0E48-4E37-9F9E-7C12A142DDB8}" type="presParOf" srcId="{893A5792-0073-4775-91FA-F734A013EDE3}" destId="{53EF73E3-4200-43E5-AE7E-84406C212E59}" srcOrd="0" destOrd="0" presId="urn:microsoft.com/office/officeart/2005/8/layout/chevron1"/>
    <dgm:cxn modelId="{10B0C8E4-6D06-4DC9-89CD-B2D2AE1F886C}" type="presParOf" srcId="{893A5792-0073-4775-91FA-F734A013EDE3}" destId="{C3A35C2F-0AC5-4D4E-9D80-AD540E3DB140}" srcOrd="1" destOrd="0" presId="urn:microsoft.com/office/officeart/2005/8/layout/chevron1"/>
    <dgm:cxn modelId="{5224C7F0-2C84-4CF7-A923-02ED877B6722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80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pPr algn="l"/>
          <a:r>
            <a:rPr lang="en-US" sz="2200" dirty="0" smtClean="0"/>
            <a:t>CH 7 Powers Roots Radicals</a:t>
          </a:r>
          <a:endParaRPr lang="en-US" sz="2200" dirty="0"/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chemeClr val="tx1">
            <a:lumMod val="50000"/>
            <a:lumOff val="50000"/>
          </a:schemeClr>
        </a:solidFill>
      </dgm:spPr>
      <dgm:t>
        <a:bodyPr/>
        <a:lstStyle/>
        <a:p>
          <a:pPr algn="l"/>
          <a:r>
            <a:rPr lang="en-US" sz="2200" dirty="0" smtClean="0"/>
            <a:t>     </a:t>
          </a:r>
          <a:endParaRPr lang="en-US" sz="2200" dirty="0"/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B0CF7AA-8EDB-41DA-9442-485BF5B9B840}" type="presOf" srcId="{339C3C0D-EA64-4D29-93B2-5199FFCA8129}" destId="{893A5792-0073-4775-91FA-F734A013EDE3}" srcOrd="0" destOrd="0" presId="urn:microsoft.com/office/officeart/2005/8/layout/chevron1"/>
    <dgm:cxn modelId="{3882702B-CDDC-42BF-9F4D-3B80B5205E8A}" type="presOf" srcId="{B1BB25CC-AC6B-4481-8F22-37ED544A98FA}" destId="{53EF73E3-4200-43E5-AE7E-84406C212E59}" srcOrd="0" destOrd="0" presId="urn:microsoft.com/office/officeart/2005/8/layout/chevron1"/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6CDD1901-0D9E-4EF0-B8AD-30CFD6CC014A}" type="presOf" srcId="{2EE6DDD9-28F1-44B6-B33E-F7B802DAFC2D}" destId="{6BE448F9-2916-4964-B776-94EA2F893D5B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D41002A5-DA09-49D6-A75D-0D525E851CC6}" type="presParOf" srcId="{893A5792-0073-4775-91FA-F734A013EDE3}" destId="{53EF73E3-4200-43E5-AE7E-84406C212E59}" srcOrd="0" destOrd="0" presId="urn:microsoft.com/office/officeart/2005/8/layout/chevron1"/>
    <dgm:cxn modelId="{B1312739-D829-4A1B-85BC-30841DF75425}" type="presParOf" srcId="{893A5792-0073-4775-91FA-F734A013EDE3}" destId="{C3A35C2F-0AC5-4D4E-9D80-AD540E3DB140}" srcOrd="1" destOrd="0" presId="urn:microsoft.com/office/officeart/2005/8/layout/chevron1"/>
    <dgm:cxn modelId="{D8FED876-D94B-4DD6-BB88-6E3EB9267AF2}" type="presParOf" srcId="{893A5792-0073-4775-91FA-F734A013EDE3}" destId="{6BE448F9-2916-4964-B776-94EA2F893D5B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1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pPr algn="l"/>
          <a:r>
            <a:rPr lang="en-US" sz="2200" dirty="0" smtClean="0"/>
            <a:t>CH 7 Powers Roots Radicals</a:t>
          </a:r>
          <a:endParaRPr lang="en-US" sz="2200" dirty="0"/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chemeClr val="tx1">
            <a:lumMod val="50000"/>
            <a:lumOff val="50000"/>
          </a:schemeClr>
        </a:solidFill>
      </dgm:spPr>
      <dgm:t>
        <a:bodyPr/>
        <a:lstStyle/>
        <a:p>
          <a:pPr algn="l"/>
          <a:r>
            <a:rPr lang="en-US" sz="2200" dirty="0" smtClean="0"/>
            <a:t>     </a:t>
          </a:r>
          <a:endParaRPr lang="en-US" sz="2200" dirty="0"/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B5882C2-F0BA-4334-8454-26ABCAC082AE}" type="presOf" srcId="{B1BB25CC-AC6B-4481-8F22-37ED544A98FA}" destId="{53EF73E3-4200-43E5-AE7E-84406C212E59}" srcOrd="0" destOrd="0" presId="urn:microsoft.com/office/officeart/2005/8/layout/chevron1"/>
    <dgm:cxn modelId="{34ADC7A8-4C7A-462B-B560-807967427E75}" type="presOf" srcId="{339C3C0D-EA64-4D29-93B2-5199FFCA8129}" destId="{893A5792-0073-4775-91FA-F734A013EDE3}" srcOrd="0" destOrd="0" presId="urn:microsoft.com/office/officeart/2005/8/layout/chevron1"/>
    <dgm:cxn modelId="{9AA15BC4-8EDF-4198-B279-DCE17096B341}" type="presOf" srcId="{2EE6DDD9-28F1-44B6-B33E-F7B802DAFC2D}" destId="{6BE448F9-2916-4964-B776-94EA2F893D5B}" srcOrd="0" destOrd="0" presId="urn:microsoft.com/office/officeart/2005/8/layout/chevron1"/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2F300E1B-0F0D-4E5E-A55D-6414667A6E20}" type="presParOf" srcId="{893A5792-0073-4775-91FA-F734A013EDE3}" destId="{53EF73E3-4200-43E5-AE7E-84406C212E59}" srcOrd="0" destOrd="0" presId="urn:microsoft.com/office/officeart/2005/8/layout/chevron1"/>
    <dgm:cxn modelId="{8736E6E2-C47C-4912-AD02-E2117CA2B8D9}" type="presParOf" srcId="{893A5792-0073-4775-91FA-F734A013EDE3}" destId="{C3A35C2F-0AC5-4D4E-9D80-AD540E3DB140}" srcOrd="1" destOrd="0" presId="urn:microsoft.com/office/officeart/2005/8/layout/chevron1"/>
    <dgm:cxn modelId="{7E1F8F52-DFA3-4DB8-ABE9-DBEACF3B2ED2}" type="presParOf" srcId="{893A5792-0073-4775-91FA-F734A013EDE3}" destId="{6BE448F9-2916-4964-B776-94EA2F893D5B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2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pPr algn="l"/>
          <a:r>
            <a:rPr lang="en-US" sz="2200" dirty="0" smtClean="0"/>
            <a:t>CH 7 Powers Roots Radicals</a:t>
          </a:r>
          <a:endParaRPr lang="en-US" sz="2200" dirty="0"/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chemeClr val="tx1">
            <a:lumMod val="50000"/>
            <a:lumOff val="50000"/>
          </a:schemeClr>
        </a:solidFill>
      </dgm:spPr>
      <dgm:t>
        <a:bodyPr/>
        <a:lstStyle/>
        <a:p>
          <a:pPr algn="l"/>
          <a:r>
            <a:rPr lang="en-US" sz="2200" dirty="0" smtClean="0"/>
            <a:t>     </a:t>
          </a:r>
          <a:endParaRPr lang="en-US" sz="2200" dirty="0"/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81FD556E-C6F3-4EFA-BFC1-F9A0F74EAB85}" type="presOf" srcId="{339C3C0D-EA64-4D29-93B2-5199FFCA8129}" destId="{893A5792-0073-4775-91FA-F734A013EDE3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B43DEF4B-39CD-4181-BA86-3BD409D69EA2}" type="presOf" srcId="{B1BB25CC-AC6B-4481-8F22-37ED544A98FA}" destId="{53EF73E3-4200-43E5-AE7E-84406C212E59}" srcOrd="0" destOrd="0" presId="urn:microsoft.com/office/officeart/2005/8/layout/chevron1"/>
    <dgm:cxn modelId="{3F30BD37-AC5E-40A9-B9DD-892146CD7C7D}" type="presOf" srcId="{2EE6DDD9-28F1-44B6-B33E-F7B802DAFC2D}" destId="{6BE448F9-2916-4964-B776-94EA2F893D5B}" srcOrd="0" destOrd="0" presId="urn:microsoft.com/office/officeart/2005/8/layout/chevron1"/>
    <dgm:cxn modelId="{8D0323FD-6CA5-453C-8897-52F75322F15B}" type="presParOf" srcId="{893A5792-0073-4775-91FA-F734A013EDE3}" destId="{53EF73E3-4200-43E5-AE7E-84406C212E59}" srcOrd="0" destOrd="0" presId="urn:microsoft.com/office/officeart/2005/8/layout/chevron1"/>
    <dgm:cxn modelId="{163EC0C5-6E3B-40BB-AAB3-286A49D10DC8}" type="presParOf" srcId="{893A5792-0073-4775-91FA-F734A013EDE3}" destId="{C3A35C2F-0AC5-4D4E-9D80-AD540E3DB140}" srcOrd="1" destOrd="0" presId="urn:microsoft.com/office/officeart/2005/8/layout/chevron1"/>
    <dgm:cxn modelId="{D867093C-FC43-411F-B550-C9D0BE1C572A}" type="presParOf" srcId="{893A5792-0073-4775-91FA-F734A013EDE3}" destId="{6BE448F9-2916-4964-B776-94EA2F893D5B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3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pPr algn="l"/>
          <a:r>
            <a:rPr lang="en-US" sz="2200" dirty="0" smtClean="0"/>
            <a:t>CH 7 Powers Roots Radicals</a:t>
          </a:r>
          <a:endParaRPr lang="en-US" sz="2200" dirty="0"/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chemeClr val="tx1">
            <a:lumMod val="50000"/>
            <a:lumOff val="50000"/>
          </a:schemeClr>
        </a:solidFill>
      </dgm:spPr>
      <dgm:t>
        <a:bodyPr/>
        <a:lstStyle/>
        <a:p>
          <a:pPr algn="l"/>
          <a:r>
            <a:rPr lang="en-US" sz="2200" dirty="0" smtClean="0"/>
            <a:t>     </a:t>
          </a:r>
          <a:endParaRPr lang="en-US" sz="2200" dirty="0"/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523C8AF-6C49-44CA-8D52-8E0A1C0FA6A6}" type="presOf" srcId="{2EE6DDD9-28F1-44B6-B33E-F7B802DAFC2D}" destId="{6BE448F9-2916-4964-B776-94EA2F893D5B}" srcOrd="0" destOrd="0" presId="urn:microsoft.com/office/officeart/2005/8/layout/chevron1"/>
    <dgm:cxn modelId="{2CDB7651-47AB-49FE-B8B7-CF0AD4090B6C}" type="presOf" srcId="{339C3C0D-EA64-4D29-93B2-5199FFCA8129}" destId="{893A5792-0073-4775-91FA-F734A013EDE3}" srcOrd="0" destOrd="0" presId="urn:microsoft.com/office/officeart/2005/8/layout/chevron1"/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00B78917-81EE-414B-BB44-760D05EA2161}" type="presOf" srcId="{B1BB25CC-AC6B-4481-8F22-37ED544A98FA}" destId="{53EF73E3-4200-43E5-AE7E-84406C212E59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6F66D6C2-3695-4AC0-B870-B845D858B74A}" type="presParOf" srcId="{893A5792-0073-4775-91FA-F734A013EDE3}" destId="{53EF73E3-4200-43E5-AE7E-84406C212E59}" srcOrd="0" destOrd="0" presId="urn:microsoft.com/office/officeart/2005/8/layout/chevron1"/>
    <dgm:cxn modelId="{0EB026AB-E377-4F5D-9801-B62B56B087D0}" type="presParOf" srcId="{893A5792-0073-4775-91FA-F734A013EDE3}" destId="{C3A35C2F-0AC5-4D4E-9D80-AD540E3DB140}" srcOrd="1" destOrd="0" presId="urn:microsoft.com/office/officeart/2005/8/layout/chevron1"/>
    <dgm:cxn modelId="{B26AF6FE-5381-415A-B50E-7DABBEC0C737}" type="presParOf" srcId="{893A5792-0073-4775-91FA-F734A013EDE3}" destId="{6BE448F9-2916-4964-B776-94EA2F893D5B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4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pPr algn="l"/>
          <a:r>
            <a:rPr lang="en-US" sz="2200" dirty="0" smtClean="0"/>
            <a:t>CH 7 Powers Roots Radicals</a:t>
          </a:r>
          <a:endParaRPr lang="en-US" sz="2200" dirty="0"/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chemeClr val="tx1">
            <a:lumMod val="50000"/>
            <a:lumOff val="50000"/>
          </a:schemeClr>
        </a:solidFill>
      </dgm:spPr>
      <dgm:t>
        <a:bodyPr/>
        <a:lstStyle/>
        <a:p>
          <a:pPr algn="l"/>
          <a:r>
            <a:rPr lang="en-US" sz="2200" dirty="0" smtClean="0"/>
            <a:t>     </a:t>
          </a:r>
          <a:endParaRPr lang="en-US" sz="2200" dirty="0"/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613F513-5917-402E-91D5-5E86DDE3A36B}" type="presOf" srcId="{2EE6DDD9-28F1-44B6-B33E-F7B802DAFC2D}" destId="{6BE448F9-2916-4964-B776-94EA2F893D5B}" srcOrd="0" destOrd="0" presId="urn:microsoft.com/office/officeart/2005/8/layout/chevron1"/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294EE51D-0BAA-4B2F-97B4-B4EF039C8781}" type="presOf" srcId="{B1BB25CC-AC6B-4481-8F22-37ED544A98FA}" destId="{53EF73E3-4200-43E5-AE7E-84406C212E59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F9ECD64D-3107-4364-842D-8356A8F501FB}" type="presOf" srcId="{339C3C0D-EA64-4D29-93B2-5199FFCA8129}" destId="{893A5792-0073-4775-91FA-F734A013EDE3}" srcOrd="0" destOrd="0" presId="urn:microsoft.com/office/officeart/2005/8/layout/chevron1"/>
    <dgm:cxn modelId="{541C3EB0-E757-49B8-9C47-90B470925B00}" type="presParOf" srcId="{893A5792-0073-4775-91FA-F734A013EDE3}" destId="{53EF73E3-4200-43E5-AE7E-84406C212E59}" srcOrd="0" destOrd="0" presId="urn:microsoft.com/office/officeart/2005/8/layout/chevron1"/>
    <dgm:cxn modelId="{2D0355E1-3CDE-4DFA-9BDD-4D726789F4C9}" type="presParOf" srcId="{893A5792-0073-4775-91FA-F734A013EDE3}" destId="{C3A35C2F-0AC5-4D4E-9D80-AD540E3DB140}" srcOrd="1" destOrd="0" presId="urn:microsoft.com/office/officeart/2005/8/layout/chevron1"/>
    <dgm:cxn modelId="{B88A3F31-FF97-446C-997F-AE5F175433C4}" type="presParOf" srcId="{893A5792-0073-4775-91FA-F734A013EDE3}" destId="{6BE448F9-2916-4964-B776-94EA2F893D5B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5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pPr algn="l"/>
          <a:r>
            <a:rPr lang="en-US" sz="2200" dirty="0" smtClean="0"/>
            <a:t>CH 7 Powers Roots Radicals</a:t>
          </a:r>
          <a:endParaRPr lang="en-US" sz="2200" dirty="0"/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chemeClr val="tx1">
            <a:lumMod val="50000"/>
            <a:lumOff val="50000"/>
          </a:schemeClr>
        </a:solidFill>
      </dgm:spPr>
      <dgm:t>
        <a:bodyPr/>
        <a:lstStyle/>
        <a:p>
          <a:pPr algn="l"/>
          <a:r>
            <a:rPr lang="en-US" sz="2200" dirty="0" smtClean="0"/>
            <a:t>     </a:t>
          </a:r>
          <a:endParaRPr lang="en-US" sz="2200" dirty="0"/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F2D724A5-1D79-4893-A15D-AD73D5EA27FA}" type="presOf" srcId="{339C3C0D-EA64-4D29-93B2-5199FFCA8129}" destId="{893A5792-0073-4775-91FA-F734A013EDE3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B5C43137-B75D-4122-AD15-34CA38826797}" type="presOf" srcId="{2EE6DDD9-28F1-44B6-B33E-F7B802DAFC2D}" destId="{6BE448F9-2916-4964-B776-94EA2F893D5B}" srcOrd="0" destOrd="0" presId="urn:microsoft.com/office/officeart/2005/8/layout/chevron1"/>
    <dgm:cxn modelId="{580B0CB1-B3C6-4045-A1A1-1EBC48F0E9CA}" type="presOf" srcId="{B1BB25CC-AC6B-4481-8F22-37ED544A98FA}" destId="{53EF73E3-4200-43E5-AE7E-84406C212E59}" srcOrd="0" destOrd="0" presId="urn:microsoft.com/office/officeart/2005/8/layout/chevron1"/>
    <dgm:cxn modelId="{F43A3CEB-FB90-4438-8BE3-8F2899D6EDFF}" type="presParOf" srcId="{893A5792-0073-4775-91FA-F734A013EDE3}" destId="{53EF73E3-4200-43E5-AE7E-84406C212E59}" srcOrd="0" destOrd="0" presId="urn:microsoft.com/office/officeart/2005/8/layout/chevron1"/>
    <dgm:cxn modelId="{E5FD88C5-B7CE-4F7F-A730-22B1C0E2FC9B}" type="presParOf" srcId="{893A5792-0073-4775-91FA-F734A013EDE3}" destId="{C3A35C2F-0AC5-4D4E-9D80-AD540E3DB140}" srcOrd="1" destOrd="0" presId="urn:microsoft.com/office/officeart/2005/8/layout/chevron1"/>
    <dgm:cxn modelId="{3AED076A-36D2-409D-B648-F645612ABB67}" type="presParOf" srcId="{893A5792-0073-4775-91FA-F734A013EDE3}" destId="{6BE448F9-2916-4964-B776-94EA2F893D5B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6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pPr algn="l"/>
          <a:r>
            <a:rPr lang="en-US" sz="2200" dirty="0" smtClean="0"/>
            <a:t>CH 7 Powers Roots Radicals</a:t>
          </a:r>
          <a:endParaRPr lang="en-US" sz="2200" dirty="0"/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chemeClr val="tx1">
            <a:lumMod val="50000"/>
            <a:lumOff val="50000"/>
          </a:schemeClr>
        </a:solidFill>
      </dgm:spPr>
      <dgm:t>
        <a:bodyPr/>
        <a:lstStyle/>
        <a:p>
          <a:pPr algn="l"/>
          <a:r>
            <a:rPr lang="en-US" sz="2200" dirty="0" smtClean="0"/>
            <a:t>     </a:t>
          </a:r>
          <a:endParaRPr lang="en-US" sz="2200" dirty="0"/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90478984-B94E-44FB-8C49-0E7266984A9B}" type="presOf" srcId="{B1BB25CC-AC6B-4481-8F22-37ED544A98FA}" destId="{53EF73E3-4200-43E5-AE7E-84406C212E59}" srcOrd="0" destOrd="0" presId="urn:microsoft.com/office/officeart/2005/8/layout/chevron1"/>
    <dgm:cxn modelId="{B34BD91D-F66F-4369-AD10-4C4E6A5A9857}" type="presOf" srcId="{339C3C0D-EA64-4D29-93B2-5199FFCA8129}" destId="{893A5792-0073-4775-91FA-F734A013EDE3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ADE467DA-4A54-4AA8-A86C-9A76FF0384FA}" type="presOf" srcId="{2EE6DDD9-28F1-44B6-B33E-F7B802DAFC2D}" destId="{6BE448F9-2916-4964-B776-94EA2F893D5B}" srcOrd="0" destOrd="0" presId="urn:microsoft.com/office/officeart/2005/8/layout/chevron1"/>
    <dgm:cxn modelId="{5D7027E6-AB14-44C1-9A20-1D91426A33F4}" type="presParOf" srcId="{893A5792-0073-4775-91FA-F734A013EDE3}" destId="{53EF73E3-4200-43E5-AE7E-84406C212E59}" srcOrd="0" destOrd="0" presId="urn:microsoft.com/office/officeart/2005/8/layout/chevron1"/>
    <dgm:cxn modelId="{71329C45-9A8B-4BD9-AF98-EF6AF82B39D6}" type="presParOf" srcId="{893A5792-0073-4775-91FA-F734A013EDE3}" destId="{C3A35C2F-0AC5-4D4E-9D80-AD540E3DB140}" srcOrd="1" destOrd="0" presId="urn:microsoft.com/office/officeart/2005/8/layout/chevron1"/>
    <dgm:cxn modelId="{1CCF9B45-02CE-4E0E-96FB-F11EB75C6910}" type="presParOf" srcId="{893A5792-0073-4775-91FA-F734A013EDE3}" destId="{6BE448F9-2916-4964-B776-94EA2F893D5B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7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pPr algn="l"/>
          <a:r>
            <a:rPr lang="en-US" sz="2200" dirty="0" smtClean="0"/>
            <a:t>CH 7 Powers Roots Radicals</a:t>
          </a:r>
          <a:endParaRPr lang="en-US" sz="2200" dirty="0"/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chemeClr val="tx1">
            <a:lumMod val="50000"/>
            <a:lumOff val="50000"/>
          </a:schemeClr>
        </a:solidFill>
      </dgm:spPr>
      <dgm:t>
        <a:bodyPr/>
        <a:lstStyle/>
        <a:p>
          <a:pPr algn="l"/>
          <a:r>
            <a:rPr lang="en-US" sz="2200" dirty="0" smtClean="0"/>
            <a:t>     </a:t>
          </a:r>
          <a:endParaRPr lang="en-US" sz="2200" dirty="0"/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DCF44EB-5E18-4B03-9541-19893D721B57}" type="presOf" srcId="{339C3C0D-EA64-4D29-93B2-5199FFCA8129}" destId="{893A5792-0073-4775-91FA-F734A013EDE3}" srcOrd="0" destOrd="0" presId="urn:microsoft.com/office/officeart/2005/8/layout/chevron1"/>
    <dgm:cxn modelId="{E7A168C4-A40F-4499-8EC2-9E15A6798892}" type="presOf" srcId="{B1BB25CC-AC6B-4481-8F22-37ED544A98FA}" destId="{53EF73E3-4200-43E5-AE7E-84406C212E59}" srcOrd="0" destOrd="0" presId="urn:microsoft.com/office/officeart/2005/8/layout/chevron1"/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EEFF2897-8D59-456D-8C14-ED596C8E6A6D}" type="presOf" srcId="{2EE6DDD9-28F1-44B6-B33E-F7B802DAFC2D}" destId="{6BE448F9-2916-4964-B776-94EA2F893D5B}" srcOrd="0" destOrd="0" presId="urn:microsoft.com/office/officeart/2005/8/layout/chevron1"/>
    <dgm:cxn modelId="{42C30265-4A54-4A88-BE17-5E9BF8C93E5D}" type="presParOf" srcId="{893A5792-0073-4775-91FA-F734A013EDE3}" destId="{53EF73E3-4200-43E5-AE7E-84406C212E59}" srcOrd="0" destOrd="0" presId="urn:microsoft.com/office/officeart/2005/8/layout/chevron1"/>
    <dgm:cxn modelId="{A3DBDE5B-2B84-4529-B30F-27A7346CB187}" type="presParOf" srcId="{893A5792-0073-4775-91FA-F734A013EDE3}" destId="{C3A35C2F-0AC5-4D4E-9D80-AD540E3DB140}" srcOrd="1" destOrd="0" presId="urn:microsoft.com/office/officeart/2005/8/layout/chevron1"/>
    <dgm:cxn modelId="{799E3966-A659-43CA-AECF-36364130C4E4}" type="presParOf" srcId="{893A5792-0073-4775-91FA-F734A013EDE3}" destId="{6BE448F9-2916-4964-B776-94EA2F893D5B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8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pPr algn="l"/>
          <a:r>
            <a:rPr lang="en-US" sz="2200" dirty="0" smtClean="0"/>
            <a:t>CH 7 Powers Roots Radicals</a:t>
          </a:r>
          <a:endParaRPr lang="en-US" sz="2200" dirty="0"/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chemeClr val="tx1">
            <a:lumMod val="50000"/>
            <a:lumOff val="50000"/>
          </a:schemeClr>
        </a:solidFill>
      </dgm:spPr>
      <dgm:t>
        <a:bodyPr/>
        <a:lstStyle/>
        <a:p>
          <a:pPr algn="l"/>
          <a:r>
            <a:rPr lang="en-US" sz="2200" dirty="0" smtClean="0"/>
            <a:t>     </a:t>
          </a:r>
          <a:endParaRPr lang="en-US" sz="2200" dirty="0"/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8182DC2F-12A8-49D6-897A-3F1662914B90}" type="presOf" srcId="{339C3C0D-EA64-4D29-93B2-5199FFCA8129}" destId="{893A5792-0073-4775-91FA-F734A013EDE3}" srcOrd="0" destOrd="0" presId="urn:microsoft.com/office/officeart/2005/8/layout/chevron1"/>
    <dgm:cxn modelId="{95351090-7C0E-47F0-A54A-E3BA94C7E432}" type="presOf" srcId="{B1BB25CC-AC6B-4481-8F22-37ED544A98FA}" destId="{53EF73E3-4200-43E5-AE7E-84406C212E59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608ED9A3-3B6E-401B-9F5E-6DAB2A711646}" type="presOf" srcId="{2EE6DDD9-28F1-44B6-B33E-F7B802DAFC2D}" destId="{6BE448F9-2916-4964-B776-94EA2F893D5B}" srcOrd="0" destOrd="0" presId="urn:microsoft.com/office/officeart/2005/8/layout/chevron1"/>
    <dgm:cxn modelId="{D557BCE0-6870-4E0F-80A8-89880FF15F92}" type="presParOf" srcId="{893A5792-0073-4775-91FA-F734A013EDE3}" destId="{53EF73E3-4200-43E5-AE7E-84406C212E59}" srcOrd="0" destOrd="0" presId="urn:microsoft.com/office/officeart/2005/8/layout/chevron1"/>
    <dgm:cxn modelId="{39F9292C-DF75-43CC-BEEF-67CB2B667007}" type="presParOf" srcId="{893A5792-0073-4775-91FA-F734A013EDE3}" destId="{C3A35C2F-0AC5-4D4E-9D80-AD540E3DB140}" srcOrd="1" destOrd="0" presId="urn:microsoft.com/office/officeart/2005/8/layout/chevron1"/>
    <dgm:cxn modelId="{A492E535-38A6-4EEA-942D-6DFDBE7FE83F}" type="presParOf" srcId="{893A5792-0073-4775-91FA-F734A013EDE3}" destId="{6BE448F9-2916-4964-B776-94EA2F893D5B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9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pPr algn="l"/>
          <a:r>
            <a:rPr lang="en-US" sz="2200" dirty="0" smtClean="0"/>
            <a:t>CH 7 Powers Roots Radicals</a:t>
          </a:r>
          <a:endParaRPr lang="en-US" sz="2200" dirty="0"/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chemeClr val="tx1">
            <a:lumMod val="50000"/>
            <a:lumOff val="50000"/>
          </a:schemeClr>
        </a:solidFill>
      </dgm:spPr>
      <dgm:t>
        <a:bodyPr/>
        <a:lstStyle/>
        <a:p>
          <a:pPr algn="l"/>
          <a:r>
            <a:rPr lang="en-US" sz="2200" dirty="0" smtClean="0"/>
            <a:t>     </a:t>
          </a:r>
          <a:endParaRPr lang="en-US" sz="2200" dirty="0"/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F516322B-798D-4114-8B54-2364149E6178}" type="presOf" srcId="{B1BB25CC-AC6B-4481-8F22-37ED544A98FA}" destId="{53EF73E3-4200-43E5-AE7E-84406C212E59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2AF2FCBF-6D9F-496C-8BC3-C2047BDA9E30}" type="presOf" srcId="{339C3C0D-EA64-4D29-93B2-5199FFCA8129}" destId="{893A5792-0073-4775-91FA-F734A013EDE3}" srcOrd="0" destOrd="0" presId="urn:microsoft.com/office/officeart/2005/8/layout/chevron1"/>
    <dgm:cxn modelId="{EBCCE16A-DB7F-4885-8AF7-75F1E33A92B3}" type="presOf" srcId="{2EE6DDD9-28F1-44B6-B33E-F7B802DAFC2D}" destId="{6BE448F9-2916-4964-B776-94EA2F893D5B}" srcOrd="0" destOrd="0" presId="urn:microsoft.com/office/officeart/2005/8/layout/chevron1"/>
    <dgm:cxn modelId="{F5B5E4C1-978A-44EC-9BC3-4262532AC427}" type="presParOf" srcId="{893A5792-0073-4775-91FA-F734A013EDE3}" destId="{53EF73E3-4200-43E5-AE7E-84406C212E59}" srcOrd="0" destOrd="0" presId="urn:microsoft.com/office/officeart/2005/8/layout/chevron1"/>
    <dgm:cxn modelId="{08F231B3-6028-4C7D-BC9F-B2F66C0AE042}" type="presParOf" srcId="{893A5792-0073-4775-91FA-F734A013EDE3}" destId="{C3A35C2F-0AC5-4D4E-9D80-AD540E3DB140}" srcOrd="1" destOrd="0" presId="urn:microsoft.com/office/officeart/2005/8/layout/chevron1"/>
    <dgm:cxn modelId="{D39B6CAF-A2DC-4FEB-87A8-C72D7DF56AEA}" type="presParOf" srcId="{893A5792-0073-4775-91FA-F734A013EDE3}" destId="{6BE448F9-2916-4964-B776-94EA2F893D5B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rgbClr val="00FF00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CH 7 Powers Roots Radicals</a:t>
          </a:r>
          <a:endParaRPr lang="en-US" sz="2200" dirty="0">
            <a:solidFill>
              <a:schemeClr val="tx1"/>
            </a:solidFill>
          </a:endParaRPr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rgbClr val="99FF99"/>
        </a:solidFill>
        <a:ln>
          <a:solidFill>
            <a:schemeClr val="tx1"/>
          </a:solidFill>
        </a:ln>
      </dgm:spPr>
      <dgm:t>
        <a:bodyPr/>
        <a:lstStyle/>
        <a:p>
          <a:pPr algn="l"/>
          <a:r>
            <a:rPr lang="en-US" sz="2200" dirty="0" smtClean="0">
              <a:solidFill>
                <a:schemeClr val="tx1"/>
              </a:solidFill>
            </a:rPr>
            <a:t>     </a:t>
          </a:r>
          <a:endParaRPr lang="en-US" sz="2200" dirty="0">
            <a:solidFill>
              <a:schemeClr val="tx1"/>
            </a:solidFill>
          </a:endParaRPr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X="103869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F2FC272B-52E8-4DAC-99DC-8CC14E9C37D5}" type="presOf" srcId="{2EE6DDD9-28F1-44B6-B33E-F7B802DAFC2D}" destId="{6BE448F9-2916-4964-B776-94EA2F893D5B}" srcOrd="0" destOrd="0" presId="urn:microsoft.com/office/officeart/2005/8/layout/chevron1"/>
    <dgm:cxn modelId="{A041D77D-26BF-4AD0-B2A5-0BBA056A1613}" type="presOf" srcId="{B1BB25CC-AC6B-4481-8F22-37ED544A98FA}" destId="{53EF73E3-4200-43E5-AE7E-84406C212E59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7A3E5731-6C52-46E2-91F1-8E0B16EA14FB}" type="presOf" srcId="{339C3C0D-EA64-4D29-93B2-5199FFCA8129}" destId="{893A5792-0073-4775-91FA-F734A013EDE3}" srcOrd="0" destOrd="0" presId="urn:microsoft.com/office/officeart/2005/8/layout/chevron1"/>
    <dgm:cxn modelId="{D4867957-ACFF-4D63-AA0B-2AA91E9568A6}" type="presParOf" srcId="{893A5792-0073-4775-91FA-F734A013EDE3}" destId="{53EF73E3-4200-43E5-AE7E-84406C212E59}" srcOrd="0" destOrd="0" presId="urn:microsoft.com/office/officeart/2005/8/layout/chevron1"/>
    <dgm:cxn modelId="{E281541E-0B74-4F2A-B89D-4A1701BA8A9C}" type="presParOf" srcId="{893A5792-0073-4775-91FA-F734A013EDE3}" destId="{C3A35C2F-0AC5-4D4E-9D80-AD540E3DB140}" srcOrd="1" destOrd="0" presId="urn:microsoft.com/office/officeart/2005/8/layout/chevron1"/>
    <dgm:cxn modelId="{B5B4C5C4-D998-48AF-B874-D2DC86FC4961}" type="presParOf" srcId="{893A5792-0073-4775-91FA-F734A013EDE3}" destId="{6BE448F9-2916-4964-B776-94EA2F893D5B}" srcOrd="2" destOrd="0" presId="urn:microsoft.com/office/officeart/2005/8/layout/chevron1"/>
  </dgm:cxnLst>
  <dgm:bg>
    <a:solidFill>
      <a:schemeClr val="tx1"/>
    </a:solidFill>
  </dgm:bg>
  <dgm:whole>
    <a:ln>
      <a:solidFill>
        <a:schemeClr val="tx1"/>
      </a:solidFill>
    </a:ln>
  </dgm:whole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90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pPr algn="l"/>
          <a:r>
            <a:rPr lang="en-US" sz="2200" dirty="0" smtClean="0"/>
            <a:t>CH 7 Powers Roots Radicals</a:t>
          </a:r>
          <a:endParaRPr lang="en-US" sz="2200" dirty="0"/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chemeClr val="tx1">
            <a:lumMod val="50000"/>
            <a:lumOff val="50000"/>
          </a:schemeClr>
        </a:solidFill>
      </dgm:spPr>
      <dgm:t>
        <a:bodyPr/>
        <a:lstStyle/>
        <a:p>
          <a:pPr algn="l"/>
          <a:r>
            <a:rPr lang="en-US" sz="2200" dirty="0" smtClean="0"/>
            <a:t>     </a:t>
          </a:r>
          <a:endParaRPr lang="en-US" sz="2200" dirty="0"/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5E42F0E5-1BC2-4417-A203-49F8511A4C62}" type="presOf" srcId="{2EE6DDD9-28F1-44B6-B33E-F7B802DAFC2D}" destId="{6BE448F9-2916-4964-B776-94EA2F893D5B}" srcOrd="0" destOrd="0" presId="urn:microsoft.com/office/officeart/2005/8/layout/chevron1"/>
    <dgm:cxn modelId="{3AB48304-6143-42AC-BF3C-29934156E12E}" type="presOf" srcId="{B1BB25CC-AC6B-4481-8F22-37ED544A98FA}" destId="{53EF73E3-4200-43E5-AE7E-84406C212E59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750F31A6-E083-4843-8E4A-ED490D79BE25}" type="presOf" srcId="{339C3C0D-EA64-4D29-93B2-5199FFCA8129}" destId="{893A5792-0073-4775-91FA-F734A013EDE3}" srcOrd="0" destOrd="0" presId="urn:microsoft.com/office/officeart/2005/8/layout/chevron1"/>
    <dgm:cxn modelId="{5DB1871A-1A9B-4B14-A77D-60D227AA0DCD}" type="presParOf" srcId="{893A5792-0073-4775-91FA-F734A013EDE3}" destId="{53EF73E3-4200-43E5-AE7E-84406C212E59}" srcOrd="0" destOrd="0" presId="urn:microsoft.com/office/officeart/2005/8/layout/chevron1"/>
    <dgm:cxn modelId="{771D519B-1718-465E-81DB-E5D02F238A48}" type="presParOf" srcId="{893A5792-0073-4775-91FA-F734A013EDE3}" destId="{C3A35C2F-0AC5-4D4E-9D80-AD540E3DB140}" srcOrd="1" destOrd="0" presId="urn:microsoft.com/office/officeart/2005/8/layout/chevron1"/>
    <dgm:cxn modelId="{A1EA40BA-CC75-4435-BC71-AD276D07B0D1}" type="presParOf" srcId="{893A5792-0073-4775-91FA-F734A013EDE3}" destId="{6BE448F9-2916-4964-B776-94EA2F893D5B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91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pPr algn="l"/>
          <a:r>
            <a:rPr lang="en-US" sz="2200" dirty="0" smtClean="0"/>
            <a:t>CH 7 Powers Roots Radicals</a:t>
          </a:r>
          <a:endParaRPr lang="en-US" sz="2200" dirty="0"/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chemeClr val="tx1">
            <a:lumMod val="50000"/>
            <a:lumOff val="50000"/>
          </a:schemeClr>
        </a:solidFill>
      </dgm:spPr>
      <dgm:t>
        <a:bodyPr/>
        <a:lstStyle/>
        <a:p>
          <a:pPr algn="l"/>
          <a:r>
            <a:rPr lang="en-US" sz="2200" dirty="0" smtClean="0"/>
            <a:t>     </a:t>
          </a:r>
          <a:endParaRPr lang="en-US" sz="2200" dirty="0"/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53C10B8-F499-44A5-BF71-A72D4108A8E4}" type="presOf" srcId="{339C3C0D-EA64-4D29-93B2-5199FFCA8129}" destId="{893A5792-0073-4775-91FA-F734A013EDE3}" srcOrd="0" destOrd="0" presId="urn:microsoft.com/office/officeart/2005/8/layout/chevron1"/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A408C0DF-DC45-49F9-8A2C-7D0320C6FA03}" type="presOf" srcId="{2EE6DDD9-28F1-44B6-B33E-F7B802DAFC2D}" destId="{6BE448F9-2916-4964-B776-94EA2F893D5B}" srcOrd="0" destOrd="0" presId="urn:microsoft.com/office/officeart/2005/8/layout/chevron1"/>
    <dgm:cxn modelId="{50D86512-033C-4DB3-B189-6CD48874838E}" type="presOf" srcId="{B1BB25CC-AC6B-4481-8F22-37ED544A98FA}" destId="{53EF73E3-4200-43E5-AE7E-84406C212E59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5BF933F6-0051-414C-B2D7-46B06A7ED811}" type="presParOf" srcId="{893A5792-0073-4775-91FA-F734A013EDE3}" destId="{53EF73E3-4200-43E5-AE7E-84406C212E59}" srcOrd="0" destOrd="0" presId="urn:microsoft.com/office/officeart/2005/8/layout/chevron1"/>
    <dgm:cxn modelId="{37C807D4-9B35-44DF-85EE-81F78D69A1BF}" type="presParOf" srcId="{893A5792-0073-4775-91FA-F734A013EDE3}" destId="{C3A35C2F-0AC5-4D4E-9D80-AD540E3DB140}" srcOrd="1" destOrd="0" presId="urn:microsoft.com/office/officeart/2005/8/layout/chevron1"/>
    <dgm:cxn modelId="{C9ACEED0-4E4E-4C26-B377-91B31D47242C}" type="presParOf" srcId="{893A5792-0073-4775-91FA-F734A013EDE3}" destId="{6BE448F9-2916-4964-B776-94EA2F893D5B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92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pPr algn="l"/>
          <a:r>
            <a:rPr lang="en-US" sz="2200" dirty="0" smtClean="0"/>
            <a:t>CH 7 Powers Roots Radicals</a:t>
          </a:r>
          <a:endParaRPr lang="en-US" sz="2200" dirty="0"/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chemeClr val="tx1">
            <a:lumMod val="50000"/>
            <a:lumOff val="50000"/>
          </a:schemeClr>
        </a:solidFill>
      </dgm:spPr>
      <dgm:t>
        <a:bodyPr/>
        <a:lstStyle/>
        <a:p>
          <a:pPr algn="l"/>
          <a:r>
            <a:rPr lang="en-US" sz="2200" dirty="0" smtClean="0"/>
            <a:t>     </a:t>
          </a:r>
          <a:endParaRPr lang="en-US" sz="2200" dirty="0"/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36F38610-28A2-460C-B633-CEA512E24ADA}" type="presOf" srcId="{B1BB25CC-AC6B-4481-8F22-37ED544A98FA}" destId="{53EF73E3-4200-43E5-AE7E-84406C212E59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3E95149E-F87D-4162-AB31-0725511D6B32}" type="presOf" srcId="{2EE6DDD9-28F1-44B6-B33E-F7B802DAFC2D}" destId="{6BE448F9-2916-4964-B776-94EA2F893D5B}" srcOrd="0" destOrd="0" presId="urn:microsoft.com/office/officeart/2005/8/layout/chevron1"/>
    <dgm:cxn modelId="{C99B0E1A-2103-4CEE-A2CF-082FE949497F}" type="presOf" srcId="{339C3C0D-EA64-4D29-93B2-5199FFCA8129}" destId="{893A5792-0073-4775-91FA-F734A013EDE3}" srcOrd="0" destOrd="0" presId="urn:microsoft.com/office/officeart/2005/8/layout/chevron1"/>
    <dgm:cxn modelId="{CF4B3CC1-853D-4858-84D8-048E85DD797E}" type="presParOf" srcId="{893A5792-0073-4775-91FA-F734A013EDE3}" destId="{53EF73E3-4200-43E5-AE7E-84406C212E59}" srcOrd="0" destOrd="0" presId="urn:microsoft.com/office/officeart/2005/8/layout/chevron1"/>
    <dgm:cxn modelId="{5AC05219-D284-4F13-95C5-CB75A495B4D4}" type="presParOf" srcId="{893A5792-0073-4775-91FA-F734A013EDE3}" destId="{C3A35C2F-0AC5-4D4E-9D80-AD540E3DB140}" srcOrd="1" destOrd="0" presId="urn:microsoft.com/office/officeart/2005/8/layout/chevron1"/>
    <dgm:cxn modelId="{910B80A0-16AA-42C9-B61B-E5532F8BBFA3}" type="presParOf" srcId="{893A5792-0073-4775-91FA-F734A013EDE3}" destId="{6BE448F9-2916-4964-B776-94EA2F893D5B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93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pPr algn="l"/>
          <a:r>
            <a:rPr lang="en-US" sz="2200" dirty="0" smtClean="0"/>
            <a:t>CH 7 Powers Roots Radicals</a:t>
          </a:r>
          <a:endParaRPr lang="en-US" sz="2200" dirty="0"/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chemeClr val="tx1">
            <a:lumMod val="50000"/>
            <a:lumOff val="50000"/>
          </a:schemeClr>
        </a:solidFill>
      </dgm:spPr>
      <dgm:t>
        <a:bodyPr/>
        <a:lstStyle/>
        <a:p>
          <a:pPr algn="l"/>
          <a:r>
            <a:rPr lang="en-US" sz="2200" dirty="0" smtClean="0"/>
            <a:t>     </a:t>
          </a:r>
          <a:endParaRPr lang="en-US" sz="2200" dirty="0"/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E8D914E3-FF1E-44E3-B9EF-0ACE2A27C287}" type="presOf" srcId="{2EE6DDD9-28F1-44B6-B33E-F7B802DAFC2D}" destId="{6BE448F9-2916-4964-B776-94EA2F893D5B}" srcOrd="0" destOrd="0" presId="urn:microsoft.com/office/officeart/2005/8/layout/chevron1"/>
    <dgm:cxn modelId="{002F446F-3273-47DD-9679-7ED71530B7E3}" type="presOf" srcId="{B1BB25CC-AC6B-4481-8F22-37ED544A98FA}" destId="{53EF73E3-4200-43E5-AE7E-84406C212E59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BAE319CF-6CBA-4815-9C8F-1A5BC926F496}" type="presOf" srcId="{339C3C0D-EA64-4D29-93B2-5199FFCA8129}" destId="{893A5792-0073-4775-91FA-F734A013EDE3}" srcOrd="0" destOrd="0" presId="urn:microsoft.com/office/officeart/2005/8/layout/chevron1"/>
    <dgm:cxn modelId="{BCB44F63-9752-4E24-9547-F60D7E1A8741}" type="presParOf" srcId="{893A5792-0073-4775-91FA-F734A013EDE3}" destId="{53EF73E3-4200-43E5-AE7E-84406C212E59}" srcOrd="0" destOrd="0" presId="urn:microsoft.com/office/officeart/2005/8/layout/chevron1"/>
    <dgm:cxn modelId="{9394F159-A481-405A-A222-262C6E79E509}" type="presParOf" srcId="{893A5792-0073-4775-91FA-F734A013EDE3}" destId="{C3A35C2F-0AC5-4D4E-9D80-AD540E3DB140}" srcOrd="1" destOrd="0" presId="urn:microsoft.com/office/officeart/2005/8/layout/chevron1"/>
    <dgm:cxn modelId="{D15037ED-0A82-4735-9077-88871FDD91B4}" type="presParOf" srcId="{893A5792-0073-4775-91FA-F734A013EDE3}" destId="{6BE448F9-2916-4964-B776-94EA2F893D5B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94.xml><?xml version="1.0" encoding="utf-8"?>
<dgm:dataModel xmlns:dgm="http://schemas.openxmlformats.org/drawingml/2006/diagram" xmlns:a="http://schemas.openxmlformats.org/drawingml/2006/main">
  <dgm:ptLst>
    <dgm:pt modelId="{339C3C0D-EA64-4D29-93B2-5199FFCA8129}" type="doc">
      <dgm:prSet loTypeId="urn:microsoft.com/office/officeart/2005/8/layout/chevron1" loCatId="process" qsTypeId="urn:microsoft.com/office/officeart/2005/8/quickstyle/simple1" qsCatId="simple" csTypeId="urn:microsoft.com/office/officeart/2005/8/colors/accent6_2" csCatId="accent6" phldr="1"/>
      <dgm:spPr/>
    </dgm:pt>
    <dgm:pt modelId="{B1BB25CC-AC6B-4481-8F22-37ED544A98FA}">
      <dgm:prSet phldrT="[Text]" custT="1"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pPr algn="l"/>
          <a:r>
            <a:rPr lang="en-US" sz="2200" dirty="0" smtClean="0"/>
            <a:t>CH 7 Powers Roots Radicals</a:t>
          </a:r>
          <a:endParaRPr lang="en-US" sz="2200" dirty="0"/>
        </a:p>
      </dgm:t>
    </dgm:pt>
    <dgm:pt modelId="{0A6EE783-5F54-4BEE-A60A-0E1D00766609}" type="par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B114238F-7D6A-4C2A-B438-0B6B9F21951A}" type="sibTrans" cxnId="{24BBA873-6D87-46B0-ABBB-C48A47639915}">
      <dgm:prSet/>
      <dgm:spPr/>
      <dgm:t>
        <a:bodyPr/>
        <a:lstStyle/>
        <a:p>
          <a:pPr algn="l"/>
          <a:endParaRPr lang="en-US" sz="2200"/>
        </a:p>
      </dgm:t>
    </dgm:pt>
    <dgm:pt modelId="{2EE6DDD9-28F1-44B6-B33E-F7B802DAFC2D}">
      <dgm:prSet phldrT="[Text]" custT="1"/>
      <dgm:spPr>
        <a:solidFill>
          <a:schemeClr val="tx1">
            <a:lumMod val="50000"/>
            <a:lumOff val="50000"/>
          </a:schemeClr>
        </a:solidFill>
      </dgm:spPr>
      <dgm:t>
        <a:bodyPr/>
        <a:lstStyle/>
        <a:p>
          <a:pPr algn="l"/>
          <a:r>
            <a:rPr lang="en-US" sz="2200" dirty="0" smtClean="0"/>
            <a:t>     </a:t>
          </a:r>
          <a:endParaRPr lang="en-US" sz="2200" dirty="0"/>
        </a:p>
      </dgm:t>
    </dgm:pt>
    <dgm:pt modelId="{1F709833-D7FB-4A83-A006-36B945DA2647}" type="par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52099749-7FFF-4086-A0E2-F6EAA3A35F47}" type="sibTrans" cxnId="{BB3BEFFD-5B85-4642-A7EF-6D88F79D2B96}">
      <dgm:prSet/>
      <dgm:spPr/>
      <dgm:t>
        <a:bodyPr/>
        <a:lstStyle/>
        <a:p>
          <a:pPr algn="l"/>
          <a:endParaRPr lang="en-US" sz="2200"/>
        </a:p>
      </dgm:t>
    </dgm:pt>
    <dgm:pt modelId="{893A5792-0073-4775-91FA-F734A013EDE3}" type="pres">
      <dgm:prSet presAssocID="{339C3C0D-EA64-4D29-93B2-5199FFCA8129}" presName="Name0" presStyleCnt="0">
        <dgm:presLayoutVars>
          <dgm:dir/>
          <dgm:animLvl val="lvl"/>
          <dgm:resizeHandles val="exact"/>
        </dgm:presLayoutVars>
      </dgm:prSet>
      <dgm:spPr/>
    </dgm:pt>
    <dgm:pt modelId="{53EF73E3-4200-43E5-AE7E-84406C212E59}" type="pres">
      <dgm:prSet presAssocID="{B1BB25CC-AC6B-4481-8F22-37ED544A98FA}" presName="parTxOnly" presStyleLbl="node1" presStyleIdx="0" presStyleCnt="2" custScaleX="122596" custScaleY="26584" custLinFactNeighborY="-8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35C2F-0AC5-4D4E-9D80-AD540E3DB140}" type="pres">
      <dgm:prSet presAssocID="{B114238F-7D6A-4C2A-B438-0B6B9F21951A}" presName="parTxOnlySpace" presStyleCnt="0"/>
      <dgm:spPr/>
    </dgm:pt>
    <dgm:pt modelId="{6BE448F9-2916-4964-B776-94EA2F893D5B}" type="pres">
      <dgm:prSet presAssocID="{2EE6DDD9-28F1-44B6-B33E-F7B802DAFC2D}" presName="parTxOnly" presStyleLbl="node1" presStyleIdx="1" presStyleCnt="2" custScaleY="100000" custLinFactNeighborX="18086" custLinFactNeighborY="-20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7D0999C-6205-4135-9AAD-D483F3BD4E5C}" type="presOf" srcId="{2EE6DDD9-28F1-44B6-B33E-F7B802DAFC2D}" destId="{6BE448F9-2916-4964-B776-94EA2F893D5B}" srcOrd="0" destOrd="0" presId="urn:microsoft.com/office/officeart/2005/8/layout/chevron1"/>
    <dgm:cxn modelId="{24BBA873-6D87-46B0-ABBB-C48A47639915}" srcId="{339C3C0D-EA64-4D29-93B2-5199FFCA8129}" destId="{B1BB25CC-AC6B-4481-8F22-37ED544A98FA}" srcOrd="0" destOrd="0" parTransId="{0A6EE783-5F54-4BEE-A60A-0E1D00766609}" sibTransId="{B114238F-7D6A-4C2A-B438-0B6B9F21951A}"/>
    <dgm:cxn modelId="{D3D8BD80-3564-41FA-9D37-40589B087B16}" type="presOf" srcId="{B1BB25CC-AC6B-4481-8F22-37ED544A98FA}" destId="{53EF73E3-4200-43E5-AE7E-84406C212E59}" srcOrd="0" destOrd="0" presId="urn:microsoft.com/office/officeart/2005/8/layout/chevron1"/>
    <dgm:cxn modelId="{EC44ACC2-7A14-419B-BF1E-118D9FAB57E6}" type="presOf" srcId="{339C3C0D-EA64-4D29-93B2-5199FFCA8129}" destId="{893A5792-0073-4775-91FA-F734A013EDE3}" srcOrd="0" destOrd="0" presId="urn:microsoft.com/office/officeart/2005/8/layout/chevron1"/>
    <dgm:cxn modelId="{BB3BEFFD-5B85-4642-A7EF-6D88F79D2B96}" srcId="{339C3C0D-EA64-4D29-93B2-5199FFCA8129}" destId="{2EE6DDD9-28F1-44B6-B33E-F7B802DAFC2D}" srcOrd="1" destOrd="0" parTransId="{1F709833-D7FB-4A83-A006-36B945DA2647}" sibTransId="{52099749-7FFF-4086-A0E2-F6EAA3A35F47}"/>
    <dgm:cxn modelId="{4B3E9FDE-C89E-4941-B287-EEA96A90777C}" type="presParOf" srcId="{893A5792-0073-4775-91FA-F734A013EDE3}" destId="{53EF73E3-4200-43E5-AE7E-84406C212E59}" srcOrd="0" destOrd="0" presId="urn:microsoft.com/office/officeart/2005/8/layout/chevron1"/>
    <dgm:cxn modelId="{00B71235-95B5-463B-92D4-D0CA8397815E}" type="presParOf" srcId="{893A5792-0073-4775-91FA-F734A013EDE3}" destId="{C3A35C2F-0AC5-4D4E-9D80-AD540E3DB140}" srcOrd="1" destOrd="0" presId="urn:microsoft.com/office/officeart/2005/8/layout/chevron1"/>
    <dgm:cxn modelId="{C95AA10A-FA89-4137-A9AE-2D3DD0FAD3F7}" type="presParOf" srcId="{893A5792-0073-4775-91FA-F734A013EDE3}" destId="{6BE448F9-2916-4964-B776-94EA2F893D5B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1563" y="0"/>
          <a:ext cx="5271192" cy="457200"/>
        </a:xfrm>
        <a:prstGeom prst="chevron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CH 7 Powers Roots Radicals</a:t>
          </a:r>
          <a:endParaRPr lang="en-US" sz="2200" kern="1200" dirty="0"/>
        </a:p>
      </dsp:txBody>
      <dsp:txXfrm>
        <a:off x="1563" y="0"/>
        <a:ext cx="5271192" cy="457200"/>
      </dsp:txXfrm>
    </dsp:sp>
    <dsp:sp modelId="{6BE448F9-2916-4964-B776-94EA2F893D5B}">
      <dsp:nvSpPr>
        <dsp:cNvPr id="0" name=""/>
        <dsp:cNvSpPr/>
      </dsp:nvSpPr>
      <dsp:spPr>
        <a:xfrm>
          <a:off x="4844355" y="0"/>
          <a:ext cx="4299644" cy="457200"/>
        </a:xfrm>
        <a:prstGeom prst="chevron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     </a:t>
          </a:r>
          <a:endParaRPr lang="en-US" sz="2200" kern="1200" dirty="0"/>
        </a:p>
      </dsp:txBody>
      <dsp:txXfrm>
        <a:off x="4844355" y="0"/>
        <a:ext cx="4299644" cy="457200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00FF0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99FF99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00FF0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99FF99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00FF0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99FF99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1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00FF0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99FF99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1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00FF0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99FF99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1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00FF0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99FF99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1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00FF0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99FF99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1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00FF0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99FF99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1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00FF0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99FF99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1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00FF0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99FF99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FF000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FF6699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2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0000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99CC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2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0000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99CC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2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0000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99CC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2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0000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99CC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2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0000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99CC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2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0000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99CC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2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0000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99CC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2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0000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99CC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2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0000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99CC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2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0000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99CC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FF000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FF6699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3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0000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99CC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3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0000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99CC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3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0000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99CC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3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0000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99CC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3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0000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99CC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3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0000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99CC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3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0000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99CC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3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0000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99CC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3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0000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99CC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3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0000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99CC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FF000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FF6699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4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0000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99CC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4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0000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99CC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4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FFFF99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4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FFFF99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4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FFFF99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4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FFFF99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4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FFFF99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4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FFFF99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4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FFFF99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4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FFFF99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00FF0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99FF99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5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FFFF99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5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FFFF99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5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0000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99CC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5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0000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99CC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5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0000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99CC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5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CC0099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FF99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5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CC0099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FF99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5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CC0099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FF99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5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CC0099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FF99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5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CC0099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FF99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00FF0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99FF99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6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CC0099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FF99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6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CC0099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FF99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6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CC0099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FF99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6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CC0099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FF99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6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CC0099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FF99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6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CC0099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FF99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6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CC0099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FF99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6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CC0099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FF99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6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CC0099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FF99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6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CC0099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FF99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00FF0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99FF99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7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CC0099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FF99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7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CC0099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FF99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7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CC0099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FF99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7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00FF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CCFFFF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7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2514" y="0"/>
          <a:ext cx="6207107" cy="457200"/>
        </a:xfrm>
        <a:prstGeom prst="chevron">
          <a:avLst/>
        </a:prstGeom>
        <a:solidFill>
          <a:schemeClr val="bg1">
            <a:lumMod val="5000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2514" y="0"/>
        <a:ext cx="6207107" cy="457200"/>
      </dsp:txXfrm>
    </dsp:sp>
    <dsp:sp modelId="{7273C968-C117-4542-BDAC-0D983291DD7D}">
      <dsp:nvSpPr>
        <dsp:cNvPr id="0" name=""/>
        <dsp:cNvSpPr/>
      </dsp:nvSpPr>
      <dsp:spPr>
        <a:xfrm>
          <a:off x="5523821" y="0"/>
          <a:ext cx="3617663" cy="457200"/>
        </a:xfrm>
        <a:prstGeom prst="chevron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200" kern="1200" dirty="0">
            <a:solidFill>
              <a:schemeClr val="tx1"/>
            </a:solidFill>
          </a:endParaRPr>
        </a:p>
      </dsp:txBody>
      <dsp:txXfrm>
        <a:off x="5523821" y="0"/>
        <a:ext cx="3617663" cy="457200"/>
      </dsp:txXfrm>
    </dsp:sp>
  </dsp:spTree>
</dsp:drawing>
</file>

<file path=ppt/diagrams/drawing7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1563" y="0"/>
          <a:ext cx="5271192" cy="457200"/>
        </a:xfrm>
        <a:prstGeom prst="chevron">
          <a:avLst/>
        </a:prstGeom>
        <a:solidFill>
          <a:schemeClr val="tx1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CH 7 Powers Roots Radicals</a:t>
          </a:r>
          <a:endParaRPr lang="en-US" sz="2200" kern="1200" dirty="0"/>
        </a:p>
      </dsp:txBody>
      <dsp:txXfrm>
        <a:off x="1563" y="0"/>
        <a:ext cx="5271192" cy="457200"/>
      </dsp:txXfrm>
    </dsp:sp>
    <dsp:sp modelId="{6BE448F9-2916-4964-B776-94EA2F893D5B}">
      <dsp:nvSpPr>
        <dsp:cNvPr id="0" name=""/>
        <dsp:cNvSpPr/>
      </dsp:nvSpPr>
      <dsp:spPr>
        <a:xfrm>
          <a:off x="4844355" y="0"/>
          <a:ext cx="4299644" cy="457200"/>
        </a:xfrm>
        <a:prstGeom prst="chevron">
          <a:avLst/>
        </a:prstGeom>
        <a:solidFill>
          <a:schemeClr val="tx1">
            <a:lumMod val="50000"/>
            <a:lumOff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     </a:t>
          </a:r>
          <a:endParaRPr lang="en-US" sz="2200" kern="1200" dirty="0"/>
        </a:p>
      </dsp:txBody>
      <dsp:txXfrm>
        <a:off x="4844355" y="0"/>
        <a:ext cx="4299644" cy="457200"/>
      </dsp:txXfrm>
    </dsp:sp>
  </dsp:spTree>
</dsp:drawing>
</file>

<file path=ppt/diagrams/drawing7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1563" y="0"/>
          <a:ext cx="5271192" cy="457200"/>
        </a:xfrm>
        <a:prstGeom prst="chevron">
          <a:avLst/>
        </a:prstGeom>
        <a:solidFill>
          <a:schemeClr val="tx1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CH 7 Powers Roots Radicals</a:t>
          </a:r>
          <a:endParaRPr lang="en-US" sz="2200" kern="1200" dirty="0"/>
        </a:p>
      </dsp:txBody>
      <dsp:txXfrm>
        <a:off x="1563" y="0"/>
        <a:ext cx="5271192" cy="457200"/>
      </dsp:txXfrm>
    </dsp:sp>
    <dsp:sp modelId="{6BE448F9-2916-4964-B776-94EA2F893D5B}">
      <dsp:nvSpPr>
        <dsp:cNvPr id="0" name=""/>
        <dsp:cNvSpPr/>
      </dsp:nvSpPr>
      <dsp:spPr>
        <a:xfrm>
          <a:off x="4844355" y="0"/>
          <a:ext cx="4299644" cy="457200"/>
        </a:xfrm>
        <a:prstGeom prst="chevron">
          <a:avLst/>
        </a:prstGeom>
        <a:solidFill>
          <a:schemeClr val="tx1">
            <a:lumMod val="50000"/>
            <a:lumOff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     </a:t>
          </a:r>
          <a:endParaRPr lang="en-US" sz="2200" kern="1200" dirty="0"/>
        </a:p>
      </dsp:txBody>
      <dsp:txXfrm>
        <a:off x="4844355" y="0"/>
        <a:ext cx="4299644" cy="457200"/>
      </dsp:txXfrm>
    </dsp:sp>
  </dsp:spTree>
</dsp:drawing>
</file>

<file path=ppt/diagrams/drawing7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1563" y="0"/>
          <a:ext cx="5271192" cy="457200"/>
        </a:xfrm>
        <a:prstGeom prst="chevron">
          <a:avLst/>
        </a:prstGeom>
        <a:solidFill>
          <a:schemeClr val="tx1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CH 7 Powers Roots Radicals</a:t>
          </a:r>
          <a:endParaRPr lang="en-US" sz="2200" kern="1200" dirty="0"/>
        </a:p>
      </dsp:txBody>
      <dsp:txXfrm>
        <a:off x="1563" y="0"/>
        <a:ext cx="5271192" cy="457200"/>
      </dsp:txXfrm>
    </dsp:sp>
    <dsp:sp modelId="{6BE448F9-2916-4964-B776-94EA2F893D5B}">
      <dsp:nvSpPr>
        <dsp:cNvPr id="0" name=""/>
        <dsp:cNvSpPr/>
      </dsp:nvSpPr>
      <dsp:spPr>
        <a:xfrm>
          <a:off x="4844355" y="0"/>
          <a:ext cx="4299644" cy="457200"/>
        </a:xfrm>
        <a:prstGeom prst="chevron">
          <a:avLst/>
        </a:prstGeom>
        <a:solidFill>
          <a:schemeClr val="tx1">
            <a:lumMod val="50000"/>
            <a:lumOff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     </a:t>
          </a:r>
          <a:endParaRPr lang="en-US" sz="2200" kern="1200" dirty="0"/>
        </a:p>
      </dsp:txBody>
      <dsp:txXfrm>
        <a:off x="4844355" y="0"/>
        <a:ext cx="4299644" cy="457200"/>
      </dsp:txXfrm>
    </dsp:sp>
  </dsp:spTree>
</dsp:drawing>
</file>

<file path=ppt/diagrams/drawing7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1563" y="0"/>
          <a:ext cx="5271192" cy="457200"/>
        </a:xfrm>
        <a:prstGeom prst="chevron">
          <a:avLst/>
        </a:prstGeom>
        <a:solidFill>
          <a:schemeClr val="tx1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CH 7 Powers Roots Radicals</a:t>
          </a:r>
          <a:endParaRPr lang="en-US" sz="2200" kern="1200" dirty="0"/>
        </a:p>
      </dsp:txBody>
      <dsp:txXfrm>
        <a:off x="1563" y="0"/>
        <a:ext cx="5271192" cy="457200"/>
      </dsp:txXfrm>
    </dsp:sp>
    <dsp:sp modelId="{6BE448F9-2916-4964-B776-94EA2F893D5B}">
      <dsp:nvSpPr>
        <dsp:cNvPr id="0" name=""/>
        <dsp:cNvSpPr/>
      </dsp:nvSpPr>
      <dsp:spPr>
        <a:xfrm>
          <a:off x="4844355" y="0"/>
          <a:ext cx="4299644" cy="457200"/>
        </a:xfrm>
        <a:prstGeom prst="chevron">
          <a:avLst/>
        </a:prstGeom>
        <a:solidFill>
          <a:schemeClr val="tx1">
            <a:lumMod val="50000"/>
            <a:lumOff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     </a:t>
          </a:r>
          <a:endParaRPr lang="en-US" sz="2200" kern="1200" dirty="0"/>
        </a:p>
      </dsp:txBody>
      <dsp:txXfrm>
        <a:off x="4844355" y="0"/>
        <a:ext cx="4299644" cy="457200"/>
      </dsp:txXfrm>
    </dsp:sp>
  </dsp:spTree>
</dsp:drawing>
</file>

<file path=ppt/diagrams/drawing7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1563" y="0"/>
          <a:ext cx="5271192" cy="457200"/>
        </a:xfrm>
        <a:prstGeom prst="chevron">
          <a:avLst/>
        </a:prstGeom>
        <a:solidFill>
          <a:schemeClr val="tx1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CH 7 Powers Roots Radicals</a:t>
          </a:r>
          <a:endParaRPr lang="en-US" sz="2200" kern="1200" dirty="0"/>
        </a:p>
      </dsp:txBody>
      <dsp:txXfrm>
        <a:off x="1563" y="0"/>
        <a:ext cx="5271192" cy="457200"/>
      </dsp:txXfrm>
    </dsp:sp>
    <dsp:sp modelId="{6BE448F9-2916-4964-B776-94EA2F893D5B}">
      <dsp:nvSpPr>
        <dsp:cNvPr id="0" name=""/>
        <dsp:cNvSpPr/>
      </dsp:nvSpPr>
      <dsp:spPr>
        <a:xfrm>
          <a:off x="4844355" y="0"/>
          <a:ext cx="4299644" cy="457200"/>
        </a:xfrm>
        <a:prstGeom prst="chevron">
          <a:avLst/>
        </a:prstGeom>
        <a:solidFill>
          <a:schemeClr val="tx1">
            <a:lumMod val="50000"/>
            <a:lumOff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     </a:t>
          </a:r>
          <a:endParaRPr lang="en-US" sz="2200" kern="1200" dirty="0"/>
        </a:p>
      </dsp:txBody>
      <dsp:txXfrm>
        <a:off x="4844355" y="0"/>
        <a:ext cx="4299644" cy="457200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00FF0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99FF99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8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1563" y="0"/>
          <a:ext cx="5271192" cy="457200"/>
        </a:xfrm>
        <a:prstGeom prst="chevron">
          <a:avLst/>
        </a:prstGeom>
        <a:solidFill>
          <a:schemeClr val="tx1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CH 7 Powers Roots Radicals</a:t>
          </a:r>
          <a:endParaRPr lang="en-US" sz="2200" kern="1200" dirty="0"/>
        </a:p>
      </dsp:txBody>
      <dsp:txXfrm>
        <a:off x="1563" y="0"/>
        <a:ext cx="5271192" cy="457200"/>
      </dsp:txXfrm>
    </dsp:sp>
    <dsp:sp modelId="{6BE448F9-2916-4964-B776-94EA2F893D5B}">
      <dsp:nvSpPr>
        <dsp:cNvPr id="0" name=""/>
        <dsp:cNvSpPr/>
      </dsp:nvSpPr>
      <dsp:spPr>
        <a:xfrm>
          <a:off x="4844355" y="0"/>
          <a:ext cx="4299644" cy="457200"/>
        </a:xfrm>
        <a:prstGeom prst="chevron">
          <a:avLst/>
        </a:prstGeom>
        <a:solidFill>
          <a:schemeClr val="tx1">
            <a:lumMod val="50000"/>
            <a:lumOff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     </a:t>
          </a:r>
          <a:endParaRPr lang="en-US" sz="2200" kern="1200" dirty="0"/>
        </a:p>
      </dsp:txBody>
      <dsp:txXfrm>
        <a:off x="4844355" y="0"/>
        <a:ext cx="4299644" cy="457200"/>
      </dsp:txXfrm>
    </dsp:sp>
  </dsp:spTree>
</dsp:drawing>
</file>

<file path=ppt/diagrams/drawing8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1563" y="0"/>
          <a:ext cx="5271192" cy="457200"/>
        </a:xfrm>
        <a:prstGeom prst="chevron">
          <a:avLst/>
        </a:prstGeom>
        <a:solidFill>
          <a:schemeClr val="tx1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CH 7 Powers Roots Radicals</a:t>
          </a:r>
          <a:endParaRPr lang="en-US" sz="2200" kern="1200" dirty="0"/>
        </a:p>
      </dsp:txBody>
      <dsp:txXfrm>
        <a:off x="1563" y="0"/>
        <a:ext cx="5271192" cy="457200"/>
      </dsp:txXfrm>
    </dsp:sp>
    <dsp:sp modelId="{6BE448F9-2916-4964-B776-94EA2F893D5B}">
      <dsp:nvSpPr>
        <dsp:cNvPr id="0" name=""/>
        <dsp:cNvSpPr/>
      </dsp:nvSpPr>
      <dsp:spPr>
        <a:xfrm>
          <a:off x="4844355" y="0"/>
          <a:ext cx="4299644" cy="457200"/>
        </a:xfrm>
        <a:prstGeom prst="chevron">
          <a:avLst/>
        </a:prstGeom>
        <a:solidFill>
          <a:schemeClr val="tx1">
            <a:lumMod val="50000"/>
            <a:lumOff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     </a:t>
          </a:r>
          <a:endParaRPr lang="en-US" sz="2200" kern="1200" dirty="0"/>
        </a:p>
      </dsp:txBody>
      <dsp:txXfrm>
        <a:off x="4844355" y="0"/>
        <a:ext cx="4299644" cy="457200"/>
      </dsp:txXfrm>
    </dsp:sp>
  </dsp:spTree>
</dsp:drawing>
</file>

<file path=ppt/diagrams/drawing8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1563" y="0"/>
          <a:ext cx="5271192" cy="457200"/>
        </a:xfrm>
        <a:prstGeom prst="chevron">
          <a:avLst/>
        </a:prstGeom>
        <a:solidFill>
          <a:schemeClr val="tx1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CH 7 Powers Roots Radicals</a:t>
          </a:r>
          <a:endParaRPr lang="en-US" sz="2200" kern="1200" dirty="0"/>
        </a:p>
      </dsp:txBody>
      <dsp:txXfrm>
        <a:off x="1563" y="0"/>
        <a:ext cx="5271192" cy="457200"/>
      </dsp:txXfrm>
    </dsp:sp>
    <dsp:sp modelId="{6BE448F9-2916-4964-B776-94EA2F893D5B}">
      <dsp:nvSpPr>
        <dsp:cNvPr id="0" name=""/>
        <dsp:cNvSpPr/>
      </dsp:nvSpPr>
      <dsp:spPr>
        <a:xfrm>
          <a:off x="4844355" y="0"/>
          <a:ext cx="4299644" cy="457200"/>
        </a:xfrm>
        <a:prstGeom prst="chevron">
          <a:avLst/>
        </a:prstGeom>
        <a:solidFill>
          <a:schemeClr val="tx1">
            <a:lumMod val="50000"/>
            <a:lumOff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     </a:t>
          </a:r>
          <a:endParaRPr lang="en-US" sz="2200" kern="1200" dirty="0"/>
        </a:p>
      </dsp:txBody>
      <dsp:txXfrm>
        <a:off x="4844355" y="0"/>
        <a:ext cx="4299644" cy="457200"/>
      </dsp:txXfrm>
    </dsp:sp>
  </dsp:spTree>
</dsp:drawing>
</file>

<file path=ppt/diagrams/drawing8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1563" y="0"/>
          <a:ext cx="5271192" cy="457200"/>
        </a:xfrm>
        <a:prstGeom prst="chevron">
          <a:avLst/>
        </a:prstGeom>
        <a:solidFill>
          <a:schemeClr val="tx1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CH 7 Powers Roots Radicals</a:t>
          </a:r>
          <a:endParaRPr lang="en-US" sz="2200" kern="1200" dirty="0"/>
        </a:p>
      </dsp:txBody>
      <dsp:txXfrm>
        <a:off x="1563" y="0"/>
        <a:ext cx="5271192" cy="457200"/>
      </dsp:txXfrm>
    </dsp:sp>
    <dsp:sp modelId="{6BE448F9-2916-4964-B776-94EA2F893D5B}">
      <dsp:nvSpPr>
        <dsp:cNvPr id="0" name=""/>
        <dsp:cNvSpPr/>
      </dsp:nvSpPr>
      <dsp:spPr>
        <a:xfrm>
          <a:off x="4844355" y="0"/>
          <a:ext cx="4299644" cy="457200"/>
        </a:xfrm>
        <a:prstGeom prst="chevron">
          <a:avLst/>
        </a:prstGeom>
        <a:solidFill>
          <a:schemeClr val="tx1">
            <a:lumMod val="50000"/>
            <a:lumOff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     </a:t>
          </a:r>
          <a:endParaRPr lang="en-US" sz="2200" kern="1200" dirty="0"/>
        </a:p>
      </dsp:txBody>
      <dsp:txXfrm>
        <a:off x="4844355" y="0"/>
        <a:ext cx="4299644" cy="457200"/>
      </dsp:txXfrm>
    </dsp:sp>
  </dsp:spTree>
</dsp:drawing>
</file>

<file path=ppt/diagrams/drawing8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1563" y="0"/>
          <a:ext cx="5271192" cy="457200"/>
        </a:xfrm>
        <a:prstGeom prst="chevron">
          <a:avLst/>
        </a:prstGeom>
        <a:solidFill>
          <a:schemeClr val="tx1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CH 7 Powers Roots Radicals</a:t>
          </a:r>
          <a:endParaRPr lang="en-US" sz="2200" kern="1200" dirty="0"/>
        </a:p>
      </dsp:txBody>
      <dsp:txXfrm>
        <a:off x="1563" y="0"/>
        <a:ext cx="5271192" cy="457200"/>
      </dsp:txXfrm>
    </dsp:sp>
    <dsp:sp modelId="{6BE448F9-2916-4964-B776-94EA2F893D5B}">
      <dsp:nvSpPr>
        <dsp:cNvPr id="0" name=""/>
        <dsp:cNvSpPr/>
      </dsp:nvSpPr>
      <dsp:spPr>
        <a:xfrm>
          <a:off x="4844355" y="0"/>
          <a:ext cx="4299644" cy="457200"/>
        </a:xfrm>
        <a:prstGeom prst="chevron">
          <a:avLst/>
        </a:prstGeom>
        <a:solidFill>
          <a:schemeClr val="tx1">
            <a:lumMod val="50000"/>
            <a:lumOff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     </a:t>
          </a:r>
          <a:endParaRPr lang="en-US" sz="2200" kern="1200" dirty="0"/>
        </a:p>
      </dsp:txBody>
      <dsp:txXfrm>
        <a:off x="4844355" y="0"/>
        <a:ext cx="4299644" cy="457200"/>
      </dsp:txXfrm>
    </dsp:sp>
  </dsp:spTree>
</dsp:drawing>
</file>

<file path=ppt/diagrams/drawing8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1563" y="0"/>
          <a:ext cx="5271192" cy="457200"/>
        </a:xfrm>
        <a:prstGeom prst="chevron">
          <a:avLst/>
        </a:prstGeom>
        <a:solidFill>
          <a:schemeClr val="tx1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CH 7 Powers Roots Radicals</a:t>
          </a:r>
          <a:endParaRPr lang="en-US" sz="2200" kern="1200" dirty="0"/>
        </a:p>
      </dsp:txBody>
      <dsp:txXfrm>
        <a:off x="1563" y="0"/>
        <a:ext cx="5271192" cy="457200"/>
      </dsp:txXfrm>
    </dsp:sp>
    <dsp:sp modelId="{6BE448F9-2916-4964-B776-94EA2F893D5B}">
      <dsp:nvSpPr>
        <dsp:cNvPr id="0" name=""/>
        <dsp:cNvSpPr/>
      </dsp:nvSpPr>
      <dsp:spPr>
        <a:xfrm>
          <a:off x="4844355" y="0"/>
          <a:ext cx="4299644" cy="457200"/>
        </a:xfrm>
        <a:prstGeom prst="chevron">
          <a:avLst/>
        </a:prstGeom>
        <a:solidFill>
          <a:schemeClr val="tx1">
            <a:lumMod val="50000"/>
            <a:lumOff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     </a:t>
          </a:r>
          <a:endParaRPr lang="en-US" sz="2200" kern="1200" dirty="0"/>
        </a:p>
      </dsp:txBody>
      <dsp:txXfrm>
        <a:off x="4844355" y="0"/>
        <a:ext cx="4299644" cy="457200"/>
      </dsp:txXfrm>
    </dsp:sp>
  </dsp:spTree>
</dsp:drawing>
</file>

<file path=ppt/diagrams/drawing8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1563" y="0"/>
          <a:ext cx="5271192" cy="457200"/>
        </a:xfrm>
        <a:prstGeom prst="chevron">
          <a:avLst/>
        </a:prstGeom>
        <a:solidFill>
          <a:schemeClr val="tx1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CH 7 Powers Roots Radicals</a:t>
          </a:r>
          <a:endParaRPr lang="en-US" sz="2200" kern="1200" dirty="0"/>
        </a:p>
      </dsp:txBody>
      <dsp:txXfrm>
        <a:off x="1563" y="0"/>
        <a:ext cx="5271192" cy="457200"/>
      </dsp:txXfrm>
    </dsp:sp>
    <dsp:sp modelId="{6BE448F9-2916-4964-B776-94EA2F893D5B}">
      <dsp:nvSpPr>
        <dsp:cNvPr id="0" name=""/>
        <dsp:cNvSpPr/>
      </dsp:nvSpPr>
      <dsp:spPr>
        <a:xfrm>
          <a:off x="4844355" y="0"/>
          <a:ext cx="4299644" cy="457200"/>
        </a:xfrm>
        <a:prstGeom prst="chevron">
          <a:avLst/>
        </a:prstGeom>
        <a:solidFill>
          <a:schemeClr val="tx1">
            <a:lumMod val="50000"/>
            <a:lumOff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     </a:t>
          </a:r>
          <a:endParaRPr lang="en-US" sz="2200" kern="1200" dirty="0"/>
        </a:p>
      </dsp:txBody>
      <dsp:txXfrm>
        <a:off x="4844355" y="0"/>
        <a:ext cx="4299644" cy="457200"/>
      </dsp:txXfrm>
    </dsp:sp>
  </dsp:spTree>
</dsp:drawing>
</file>

<file path=ppt/diagrams/drawing8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1563" y="0"/>
          <a:ext cx="5271192" cy="457200"/>
        </a:xfrm>
        <a:prstGeom prst="chevron">
          <a:avLst/>
        </a:prstGeom>
        <a:solidFill>
          <a:schemeClr val="tx1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CH 7 Powers Roots Radicals</a:t>
          </a:r>
          <a:endParaRPr lang="en-US" sz="2200" kern="1200" dirty="0"/>
        </a:p>
      </dsp:txBody>
      <dsp:txXfrm>
        <a:off x="1563" y="0"/>
        <a:ext cx="5271192" cy="457200"/>
      </dsp:txXfrm>
    </dsp:sp>
    <dsp:sp modelId="{6BE448F9-2916-4964-B776-94EA2F893D5B}">
      <dsp:nvSpPr>
        <dsp:cNvPr id="0" name=""/>
        <dsp:cNvSpPr/>
      </dsp:nvSpPr>
      <dsp:spPr>
        <a:xfrm>
          <a:off x="4844355" y="0"/>
          <a:ext cx="4299644" cy="457200"/>
        </a:xfrm>
        <a:prstGeom prst="chevron">
          <a:avLst/>
        </a:prstGeom>
        <a:solidFill>
          <a:schemeClr val="tx1">
            <a:lumMod val="50000"/>
            <a:lumOff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     </a:t>
          </a:r>
          <a:endParaRPr lang="en-US" sz="2200" kern="1200" dirty="0"/>
        </a:p>
      </dsp:txBody>
      <dsp:txXfrm>
        <a:off x="4844355" y="0"/>
        <a:ext cx="4299644" cy="457200"/>
      </dsp:txXfrm>
    </dsp:sp>
  </dsp:spTree>
</dsp:drawing>
</file>

<file path=ppt/diagrams/drawing8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1563" y="0"/>
          <a:ext cx="5271192" cy="457200"/>
        </a:xfrm>
        <a:prstGeom prst="chevron">
          <a:avLst/>
        </a:prstGeom>
        <a:solidFill>
          <a:schemeClr val="tx1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CH 7 Powers Roots Radicals</a:t>
          </a:r>
          <a:endParaRPr lang="en-US" sz="2200" kern="1200" dirty="0"/>
        </a:p>
      </dsp:txBody>
      <dsp:txXfrm>
        <a:off x="1563" y="0"/>
        <a:ext cx="5271192" cy="457200"/>
      </dsp:txXfrm>
    </dsp:sp>
    <dsp:sp modelId="{6BE448F9-2916-4964-B776-94EA2F893D5B}">
      <dsp:nvSpPr>
        <dsp:cNvPr id="0" name=""/>
        <dsp:cNvSpPr/>
      </dsp:nvSpPr>
      <dsp:spPr>
        <a:xfrm>
          <a:off x="4844355" y="0"/>
          <a:ext cx="4299644" cy="457200"/>
        </a:xfrm>
        <a:prstGeom prst="chevron">
          <a:avLst/>
        </a:prstGeom>
        <a:solidFill>
          <a:schemeClr val="tx1">
            <a:lumMod val="50000"/>
            <a:lumOff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     </a:t>
          </a:r>
          <a:endParaRPr lang="en-US" sz="2200" kern="1200" dirty="0"/>
        </a:p>
      </dsp:txBody>
      <dsp:txXfrm>
        <a:off x="4844355" y="0"/>
        <a:ext cx="4299644" cy="457200"/>
      </dsp:txXfrm>
    </dsp:sp>
  </dsp:spTree>
</dsp:drawing>
</file>

<file path=ppt/diagrams/drawing8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1563" y="0"/>
          <a:ext cx="5271192" cy="457200"/>
        </a:xfrm>
        <a:prstGeom prst="chevron">
          <a:avLst/>
        </a:prstGeom>
        <a:solidFill>
          <a:schemeClr val="tx1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CH 7 Powers Roots Radicals</a:t>
          </a:r>
          <a:endParaRPr lang="en-US" sz="2200" kern="1200" dirty="0"/>
        </a:p>
      </dsp:txBody>
      <dsp:txXfrm>
        <a:off x="1563" y="0"/>
        <a:ext cx="5271192" cy="457200"/>
      </dsp:txXfrm>
    </dsp:sp>
    <dsp:sp modelId="{6BE448F9-2916-4964-B776-94EA2F893D5B}">
      <dsp:nvSpPr>
        <dsp:cNvPr id="0" name=""/>
        <dsp:cNvSpPr/>
      </dsp:nvSpPr>
      <dsp:spPr>
        <a:xfrm>
          <a:off x="4844355" y="0"/>
          <a:ext cx="4299644" cy="457200"/>
        </a:xfrm>
        <a:prstGeom prst="chevron">
          <a:avLst/>
        </a:prstGeom>
        <a:solidFill>
          <a:schemeClr val="tx1">
            <a:lumMod val="50000"/>
            <a:lumOff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     </a:t>
          </a:r>
          <a:endParaRPr lang="en-US" sz="2200" kern="1200" dirty="0"/>
        </a:p>
      </dsp:txBody>
      <dsp:txXfrm>
        <a:off x="4844355" y="0"/>
        <a:ext cx="4299644" cy="457200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538" y="0"/>
          <a:ext cx="5178138" cy="449135"/>
        </a:xfrm>
        <a:prstGeom prst="chevron">
          <a:avLst/>
        </a:prstGeom>
        <a:solidFill>
          <a:srgbClr val="00FF0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CH 7 Powers Roots Radicals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538" y="0"/>
        <a:ext cx="5178138" cy="449135"/>
      </dsp:txXfrm>
    </dsp:sp>
    <dsp:sp modelId="{6BE448F9-2916-4964-B776-94EA2F893D5B}">
      <dsp:nvSpPr>
        <dsp:cNvPr id="0" name=""/>
        <dsp:cNvSpPr/>
      </dsp:nvSpPr>
      <dsp:spPr>
        <a:xfrm>
          <a:off x="4756841" y="0"/>
          <a:ext cx="4387158" cy="457200"/>
        </a:xfrm>
        <a:prstGeom prst="chevron">
          <a:avLst/>
        </a:prstGeom>
        <a:solidFill>
          <a:srgbClr val="99FF99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solidFill>
                <a:schemeClr val="tx1"/>
              </a:solidFill>
            </a:rPr>
            <a:t>     </a:t>
          </a:r>
          <a:endParaRPr lang="en-US" sz="2200" kern="1200" dirty="0">
            <a:solidFill>
              <a:schemeClr val="tx1"/>
            </a:solidFill>
          </a:endParaRPr>
        </a:p>
      </dsp:txBody>
      <dsp:txXfrm>
        <a:off x="4756841" y="0"/>
        <a:ext cx="4387158" cy="457200"/>
      </dsp:txXfrm>
    </dsp:sp>
  </dsp:spTree>
</dsp:drawing>
</file>

<file path=ppt/diagrams/drawing9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1563" y="0"/>
          <a:ext cx="5271192" cy="457200"/>
        </a:xfrm>
        <a:prstGeom prst="chevron">
          <a:avLst/>
        </a:prstGeom>
        <a:solidFill>
          <a:schemeClr val="tx1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CH 7 Powers Roots Radicals</a:t>
          </a:r>
          <a:endParaRPr lang="en-US" sz="2200" kern="1200" dirty="0"/>
        </a:p>
      </dsp:txBody>
      <dsp:txXfrm>
        <a:off x="1563" y="0"/>
        <a:ext cx="5271192" cy="457200"/>
      </dsp:txXfrm>
    </dsp:sp>
    <dsp:sp modelId="{6BE448F9-2916-4964-B776-94EA2F893D5B}">
      <dsp:nvSpPr>
        <dsp:cNvPr id="0" name=""/>
        <dsp:cNvSpPr/>
      </dsp:nvSpPr>
      <dsp:spPr>
        <a:xfrm>
          <a:off x="4844355" y="0"/>
          <a:ext cx="4299644" cy="457200"/>
        </a:xfrm>
        <a:prstGeom prst="chevron">
          <a:avLst/>
        </a:prstGeom>
        <a:solidFill>
          <a:schemeClr val="tx1">
            <a:lumMod val="50000"/>
            <a:lumOff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     </a:t>
          </a:r>
          <a:endParaRPr lang="en-US" sz="2200" kern="1200" dirty="0"/>
        </a:p>
      </dsp:txBody>
      <dsp:txXfrm>
        <a:off x="4844355" y="0"/>
        <a:ext cx="4299644" cy="457200"/>
      </dsp:txXfrm>
    </dsp:sp>
  </dsp:spTree>
</dsp:drawing>
</file>

<file path=ppt/diagrams/drawing9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1563" y="0"/>
          <a:ext cx="5271192" cy="457200"/>
        </a:xfrm>
        <a:prstGeom prst="chevron">
          <a:avLst/>
        </a:prstGeom>
        <a:solidFill>
          <a:schemeClr val="tx1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CH 7 Powers Roots Radicals</a:t>
          </a:r>
          <a:endParaRPr lang="en-US" sz="2200" kern="1200" dirty="0"/>
        </a:p>
      </dsp:txBody>
      <dsp:txXfrm>
        <a:off x="1563" y="0"/>
        <a:ext cx="5271192" cy="457200"/>
      </dsp:txXfrm>
    </dsp:sp>
    <dsp:sp modelId="{6BE448F9-2916-4964-B776-94EA2F893D5B}">
      <dsp:nvSpPr>
        <dsp:cNvPr id="0" name=""/>
        <dsp:cNvSpPr/>
      </dsp:nvSpPr>
      <dsp:spPr>
        <a:xfrm>
          <a:off x="4844355" y="0"/>
          <a:ext cx="4299644" cy="457200"/>
        </a:xfrm>
        <a:prstGeom prst="chevron">
          <a:avLst/>
        </a:prstGeom>
        <a:solidFill>
          <a:schemeClr val="tx1">
            <a:lumMod val="50000"/>
            <a:lumOff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     </a:t>
          </a:r>
          <a:endParaRPr lang="en-US" sz="2200" kern="1200" dirty="0"/>
        </a:p>
      </dsp:txBody>
      <dsp:txXfrm>
        <a:off x="4844355" y="0"/>
        <a:ext cx="4299644" cy="457200"/>
      </dsp:txXfrm>
    </dsp:sp>
  </dsp:spTree>
</dsp:drawing>
</file>

<file path=ppt/diagrams/drawing9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1563" y="0"/>
          <a:ext cx="5271192" cy="457200"/>
        </a:xfrm>
        <a:prstGeom prst="chevron">
          <a:avLst/>
        </a:prstGeom>
        <a:solidFill>
          <a:schemeClr val="tx1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CH 7 Powers Roots Radicals</a:t>
          </a:r>
          <a:endParaRPr lang="en-US" sz="2200" kern="1200" dirty="0"/>
        </a:p>
      </dsp:txBody>
      <dsp:txXfrm>
        <a:off x="1563" y="0"/>
        <a:ext cx="5271192" cy="457200"/>
      </dsp:txXfrm>
    </dsp:sp>
    <dsp:sp modelId="{6BE448F9-2916-4964-B776-94EA2F893D5B}">
      <dsp:nvSpPr>
        <dsp:cNvPr id="0" name=""/>
        <dsp:cNvSpPr/>
      </dsp:nvSpPr>
      <dsp:spPr>
        <a:xfrm>
          <a:off x="4844355" y="0"/>
          <a:ext cx="4299644" cy="457200"/>
        </a:xfrm>
        <a:prstGeom prst="chevron">
          <a:avLst/>
        </a:prstGeom>
        <a:solidFill>
          <a:schemeClr val="tx1">
            <a:lumMod val="50000"/>
            <a:lumOff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     </a:t>
          </a:r>
          <a:endParaRPr lang="en-US" sz="2200" kern="1200" dirty="0"/>
        </a:p>
      </dsp:txBody>
      <dsp:txXfrm>
        <a:off x="4844355" y="0"/>
        <a:ext cx="4299644" cy="457200"/>
      </dsp:txXfrm>
    </dsp:sp>
  </dsp:spTree>
</dsp:drawing>
</file>

<file path=ppt/diagrams/drawing9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1563" y="0"/>
          <a:ext cx="5271192" cy="457200"/>
        </a:xfrm>
        <a:prstGeom prst="chevron">
          <a:avLst/>
        </a:prstGeom>
        <a:solidFill>
          <a:schemeClr val="tx1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CH 7 Powers Roots Radicals</a:t>
          </a:r>
          <a:endParaRPr lang="en-US" sz="2200" kern="1200" dirty="0"/>
        </a:p>
      </dsp:txBody>
      <dsp:txXfrm>
        <a:off x="1563" y="0"/>
        <a:ext cx="5271192" cy="457200"/>
      </dsp:txXfrm>
    </dsp:sp>
    <dsp:sp modelId="{6BE448F9-2916-4964-B776-94EA2F893D5B}">
      <dsp:nvSpPr>
        <dsp:cNvPr id="0" name=""/>
        <dsp:cNvSpPr/>
      </dsp:nvSpPr>
      <dsp:spPr>
        <a:xfrm>
          <a:off x="4844355" y="0"/>
          <a:ext cx="4299644" cy="457200"/>
        </a:xfrm>
        <a:prstGeom prst="chevron">
          <a:avLst/>
        </a:prstGeom>
        <a:solidFill>
          <a:schemeClr val="tx1">
            <a:lumMod val="50000"/>
            <a:lumOff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     </a:t>
          </a:r>
          <a:endParaRPr lang="en-US" sz="2200" kern="1200" dirty="0"/>
        </a:p>
      </dsp:txBody>
      <dsp:txXfrm>
        <a:off x="4844355" y="0"/>
        <a:ext cx="4299644" cy="457200"/>
      </dsp:txXfrm>
    </dsp:sp>
  </dsp:spTree>
</dsp:drawing>
</file>

<file path=ppt/diagrams/drawing9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73E3-4200-43E5-AE7E-84406C212E59}">
      <dsp:nvSpPr>
        <dsp:cNvPr id="0" name=""/>
        <dsp:cNvSpPr/>
      </dsp:nvSpPr>
      <dsp:spPr>
        <a:xfrm>
          <a:off x="1563" y="0"/>
          <a:ext cx="5271192" cy="457200"/>
        </a:xfrm>
        <a:prstGeom prst="chevron">
          <a:avLst/>
        </a:prstGeom>
        <a:solidFill>
          <a:schemeClr val="tx1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CH 7 Powers Roots Radicals</a:t>
          </a:r>
          <a:endParaRPr lang="en-US" sz="2200" kern="1200" dirty="0"/>
        </a:p>
      </dsp:txBody>
      <dsp:txXfrm>
        <a:off x="1563" y="0"/>
        <a:ext cx="5271192" cy="457200"/>
      </dsp:txXfrm>
    </dsp:sp>
    <dsp:sp modelId="{6BE448F9-2916-4964-B776-94EA2F893D5B}">
      <dsp:nvSpPr>
        <dsp:cNvPr id="0" name=""/>
        <dsp:cNvSpPr/>
      </dsp:nvSpPr>
      <dsp:spPr>
        <a:xfrm>
          <a:off x="4844355" y="0"/>
          <a:ext cx="4299644" cy="457200"/>
        </a:xfrm>
        <a:prstGeom prst="chevron">
          <a:avLst/>
        </a:prstGeom>
        <a:solidFill>
          <a:schemeClr val="tx1">
            <a:lumMod val="50000"/>
            <a:lumOff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     </a:t>
          </a:r>
          <a:endParaRPr lang="en-US" sz="2200" kern="1200" dirty="0"/>
        </a:p>
      </dsp:txBody>
      <dsp:txXfrm>
        <a:off x="4844355" y="0"/>
        <a:ext cx="4299644" cy="4572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9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0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9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0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9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0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9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0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9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0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9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90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9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9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9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9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2" Type="http://schemas.openxmlformats.org/officeDocument/2006/relationships/image" Target="../media/image49.wmf"/><Relationship Id="rId1" Type="http://schemas.openxmlformats.org/officeDocument/2006/relationships/image" Target="../media/image48.wmf"/><Relationship Id="rId5" Type="http://schemas.openxmlformats.org/officeDocument/2006/relationships/image" Target="../media/image56.wmf"/><Relationship Id="rId4" Type="http://schemas.openxmlformats.org/officeDocument/2006/relationships/image" Target="../media/image53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2.wmf"/><Relationship Id="rId2" Type="http://schemas.openxmlformats.org/officeDocument/2006/relationships/image" Target="../media/image61.wmf"/><Relationship Id="rId1" Type="http://schemas.openxmlformats.org/officeDocument/2006/relationships/image" Target="../media/image60.wmf"/><Relationship Id="rId4" Type="http://schemas.openxmlformats.org/officeDocument/2006/relationships/image" Target="../media/image63.wmf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73.wmf"/><Relationship Id="rId3" Type="http://schemas.openxmlformats.org/officeDocument/2006/relationships/image" Target="../media/image68.wmf"/><Relationship Id="rId7" Type="http://schemas.openxmlformats.org/officeDocument/2006/relationships/image" Target="../media/image72.wmf"/><Relationship Id="rId12" Type="http://schemas.openxmlformats.org/officeDocument/2006/relationships/image" Target="../media/image77.wmf"/><Relationship Id="rId2" Type="http://schemas.openxmlformats.org/officeDocument/2006/relationships/image" Target="../media/image67.wmf"/><Relationship Id="rId1" Type="http://schemas.openxmlformats.org/officeDocument/2006/relationships/image" Target="../media/image60.wmf"/><Relationship Id="rId6" Type="http://schemas.openxmlformats.org/officeDocument/2006/relationships/image" Target="../media/image71.wmf"/><Relationship Id="rId11" Type="http://schemas.openxmlformats.org/officeDocument/2006/relationships/image" Target="../media/image76.wmf"/><Relationship Id="rId5" Type="http://schemas.openxmlformats.org/officeDocument/2006/relationships/image" Target="../media/image70.wmf"/><Relationship Id="rId10" Type="http://schemas.openxmlformats.org/officeDocument/2006/relationships/image" Target="../media/image75.wmf"/><Relationship Id="rId4" Type="http://schemas.openxmlformats.org/officeDocument/2006/relationships/image" Target="../media/image69.wmf"/><Relationship Id="rId9" Type="http://schemas.openxmlformats.org/officeDocument/2006/relationships/image" Target="../media/image74.wmf"/></Relationships>
</file>

<file path=ppt/drawings/_rels/vmlDrawing14.vml.rels><?xml version="1.0" encoding="UTF-8" standalone="yes"?>
<Relationships xmlns="http://schemas.openxmlformats.org/package/2006/relationships"><Relationship Id="rId8" Type="http://schemas.openxmlformats.org/officeDocument/2006/relationships/image" Target="../media/image85.wmf"/><Relationship Id="rId3" Type="http://schemas.openxmlformats.org/officeDocument/2006/relationships/image" Target="../media/image80.wmf"/><Relationship Id="rId7" Type="http://schemas.openxmlformats.org/officeDocument/2006/relationships/image" Target="../media/image84.wmf"/><Relationship Id="rId2" Type="http://schemas.openxmlformats.org/officeDocument/2006/relationships/image" Target="../media/image79.wmf"/><Relationship Id="rId1" Type="http://schemas.openxmlformats.org/officeDocument/2006/relationships/image" Target="../media/image78.wmf"/><Relationship Id="rId6" Type="http://schemas.openxmlformats.org/officeDocument/2006/relationships/image" Target="../media/image83.wmf"/><Relationship Id="rId5" Type="http://schemas.openxmlformats.org/officeDocument/2006/relationships/image" Target="../media/image82.wmf"/><Relationship Id="rId10" Type="http://schemas.openxmlformats.org/officeDocument/2006/relationships/image" Target="../media/image87.wmf"/><Relationship Id="rId4" Type="http://schemas.openxmlformats.org/officeDocument/2006/relationships/image" Target="../media/image81.wmf"/><Relationship Id="rId9" Type="http://schemas.openxmlformats.org/officeDocument/2006/relationships/image" Target="../media/image86.wmf"/></Relationships>
</file>

<file path=ppt/drawings/_rels/vmlDrawing15.vml.rels><?xml version="1.0" encoding="UTF-8" standalone="yes"?>
<Relationships xmlns="http://schemas.openxmlformats.org/package/2006/relationships"><Relationship Id="rId8" Type="http://schemas.openxmlformats.org/officeDocument/2006/relationships/image" Target="../media/image85.wmf"/><Relationship Id="rId3" Type="http://schemas.openxmlformats.org/officeDocument/2006/relationships/image" Target="../media/image80.wmf"/><Relationship Id="rId7" Type="http://schemas.openxmlformats.org/officeDocument/2006/relationships/image" Target="../media/image84.wmf"/><Relationship Id="rId12" Type="http://schemas.openxmlformats.org/officeDocument/2006/relationships/image" Target="../media/image94.wmf"/><Relationship Id="rId2" Type="http://schemas.openxmlformats.org/officeDocument/2006/relationships/image" Target="../media/image79.wmf"/><Relationship Id="rId1" Type="http://schemas.openxmlformats.org/officeDocument/2006/relationships/image" Target="../media/image78.wmf"/><Relationship Id="rId6" Type="http://schemas.openxmlformats.org/officeDocument/2006/relationships/image" Target="../media/image92.wmf"/><Relationship Id="rId11" Type="http://schemas.openxmlformats.org/officeDocument/2006/relationships/image" Target="../media/image93.wmf"/><Relationship Id="rId5" Type="http://schemas.openxmlformats.org/officeDocument/2006/relationships/image" Target="../media/image91.wmf"/><Relationship Id="rId10" Type="http://schemas.openxmlformats.org/officeDocument/2006/relationships/image" Target="../media/image87.wmf"/><Relationship Id="rId4" Type="http://schemas.openxmlformats.org/officeDocument/2006/relationships/image" Target="../media/image90.wmf"/><Relationship Id="rId9" Type="http://schemas.openxmlformats.org/officeDocument/2006/relationships/image" Target="../media/image86.wmf"/></Relationships>
</file>

<file path=ppt/drawings/_rels/vmlDrawing16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wmf"/><Relationship Id="rId3" Type="http://schemas.openxmlformats.org/officeDocument/2006/relationships/image" Target="../media/image97.wmf"/><Relationship Id="rId7" Type="http://schemas.openxmlformats.org/officeDocument/2006/relationships/image" Target="../media/image101.wmf"/><Relationship Id="rId2" Type="http://schemas.openxmlformats.org/officeDocument/2006/relationships/image" Target="../media/image96.wmf"/><Relationship Id="rId1" Type="http://schemas.openxmlformats.org/officeDocument/2006/relationships/image" Target="../media/image95.wmf"/><Relationship Id="rId6" Type="http://schemas.openxmlformats.org/officeDocument/2006/relationships/image" Target="../media/image100.wmf"/><Relationship Id="rId5" Type="http://schemas.openxmlformats.org/officeDocument/2006/relationships/image" Target="../media/image99.wmf"/><Relationship Id="rId10" Type="http://schemas.openxmlformats.org/officeDocument/2006/relationships/image" Target="../media/image104.wmf"/><Relationship Id="rId4" Type="http://schemas.openxmlformats.org/officeDocument/2006/relationships/image" Target="../media/image98.wmf"/><Relationship Id="rId9" Type="http://schemas.openxmlformats.org/officeDocument/2006/relationships/image" Target="../media/image103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wmf"/><Relationship Id="rId2" Type="http://schemas.openxmlformats.org/officeDocument/2006/relationships/image" Target="../media/image108.wmf"/><Relationship Id="rId1" Type="http://schemas.openxmlformats.org/officeDocument/2006/relationships/image" Target="../media/image107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wmf"/><Relationship Id="rId2" Type="http://schemas.openxmlformats.org/officeDocument/2006/relationships/image" Target="../media/image112.wmf"/><Relationship Id="rId1" Type="http://schemas.openxmlformats.org/officeDocument/2006/relationships/image" Target="../media/image111.wmf"/><Relationship Id="rId4" Type="http://schemas.openxmlformats.org/officeDocument/2006/relationships/image" Target="../media/image114.wmf"/></Relationships>
</file>

<file path=ppt/drawings/_rels/vmlDrawing19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wmf"/><Relationship Id="rId3" Type="http://schemas.openxmlformats.org/officeDocument/2006/relationships/image" Target="../media/image113.wmf"/><Relationship Id="rId7" Type="http://schemas.openxmlformats.org/officeDocument/2006/relationships/image" Target="../media/image117.wmf"/><Relationship Id="rId2" Type="http://schemas.openxmlformats.org/officeDocument/2006/relationships/image" Target="../media/image112.wmf"/><Relationship Id="rId1" Type="http://schemas.openxmlformats.org/officeDocument/2006/relationships/image" Target="../media/image111.wmf"/><Relationship Id="rId6" Type="http://schemas.openxmlformats.org/officeDocument/2006/relationships/image" Target="../media/image116.wmf"/><Relationship Id="rId5" Type="http://schemas.openxmlformats.org/officeDocument/2006/relationships/image" Target="../media/image115.wmf"/><Relationship Id="rId4" Type="http://schemas.openxmlformats.org/officeDocument/2006/relationships/image" Target="../media/image11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4" Type="http://schemas.openxmlformats.org/officeDocument/2006/relationships/image" Target="../media/image9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wmf"/><Relationship Id="rId2" Type="http://schemas.openxmlformats.org/officeDocument/2006/relationships/image" Target="../media/image120.wmf"/><Relationship Id="rId1" Type="http://schemas.openxmlformats.org/officeDocument/2006/relationships/image" Target="../media/image119.wmf"/><Relationship Id="rId6" Type="http://schemas.openxmlformats.org/officeDocument/2006/relationships/image" Target="../media/image124.wmf"/><Relationship Id="rId5" Type="http://schemas.openxmlformats.org/officeDocument/2006/relationships/image" Target="../media/image123.wmf"/><Relationship Id="rId4" Type="http://schemas.openxmlformats.org/officeDocument/2006/relationships/image" Target="../media/image122.w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emf"/><Relationship Id="rId1" Type="http://schemas.openxmlformats.org/officeDocument/2006/relationships/image" Target="../media/image126.emf"/></Relationships>
</file>

<file path=ppt/drawings/_rels/vmlDrawing2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wmf"/><Relationship Id="rId3" Type="http://schemas.openxmlformats.org/officeDocument/2006/relationships/image" Target="../media/image130.wmf"/><Relationship Id="rId7" Type="http://schemas.openxmlformats.org/officeDocument/2006/relationships/image" Target="../media/image134.wmf"/><Relationship Id="rId2" Type="http://schemas.openxmlformats.org/officeDocument/2006/relationships/image" Target="../media/image129.wmf"/><Relationship Id="rId1" Type="http://schemas.openxmlformats.org/officeDocument/2006/relationships/image" Target="../media/image128.wmf"/><Relationship Id="rId6" Type="http://schemas.openxmlformats.org/officeDocument/2006/relationships/image" Target="../media/image133.wmf"/><Relationship Id="rId11" Type="http://schemas.openxmlformats.org/officeDocument/2006/relationships/image" Target="../media/image138.wmf"/><Relationship Id="rId5" Type="http://schemas.openxmlformats.org/officeDocument/2006/relationships/image" Target="../media/image132.wmf"/><Relationship Id="rId10" Type="http://schemas.openxmlformats.org/officeDocument/2006/relationships/image" Target="../media/image137.wmf"/><Relationship Id="rId4" Type="http://schemas.openxmlformats.org/officeDocument/2006/relationships/image" Target="../media/image131.wmf"/><Relationship Id="rId9" Type="http://schemas.openxmlformats.org/officeDocument/2006/relationships/image" Target="../media/image136.w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wmf"/><Relationship Id="rId2" Type="http://schemas.openxmlformats.org/officeDocument/2006/relationships/image" Target="../media/image143.wmf"/><Relationship Id="rId1" Type="http://schemas.openxmlformats.org/officeDocument/2006/relationships/image" Target="../media/image142.wmf"/><Relationship Id="rId5" Type="http://schemas.openxmlformats.org/officeDocument/2006/relationships/image" Target="../media/image146.wmf"/><Relationship Id="rId4" Type="http://schemas.openxmlformats.org/officeDocument/2006/relationships/image" Target="../media/image145.wmf"/></Relationships>
</file>

<file path=ppt/drawings/_rels/vmlDrawing2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wmf"/><Relationship Id="rId7" Type="http://schemas.openxmlformats.org/officeDocument/2006/relationships/image" Target="../media/image157.wmf"/><Relationship Id="rId2" Type="http://schemas.openxmlformats.org/officeDocument/2006/relationships/image" Target="../media/image152.wmf"/><Relationship Id="rId1" Type="http://schemas.openxmlformats.org/officeDocument/2006/relationships/image" Target="../media/image151.wmf"/><Relationship Id="rId6" Type="http://schemas.openxmlformats.org/officeDocument/2006/relationships/image" Target="../media/image156.wmf"/><Relationship Id="rId5" Type="http://schemas.openxmlformats.org/officeDocument/2006/relationships/image" Target="../media/image155.wmf"/><Relationship Id="rId4" Type="http://schemas.openxmlformats.org/officeDocument/2006/relationships/image" Target="../media/image154.w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1.w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7.w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4.wmf"/></Relationships>
</file>

<file path=ppt/drawings/_rels/vmlDrawing2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7.wmf"/><Relationship Id="rId1" Type="http://schemas.openxmlformats.org/officeDocument/2006/relationships/image" Target="../media/image166.wmf"/></Relationships>
</file>

<file path=ppt/drawings/_rels/vmlDrawing2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0.wmf"/><Relationship Id="rId1" Type="http://schemas.openxmlformats.org/officeDocument/2006/relationships/image" Target="../media/image169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image" Target="../media/image13.wmf"/><Relationship Id="rId7" Type="http://schemas.openxmlformats.org/officeDocument/2006/relationships/image" Target="../media/image6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10" Type="http://schemas.openxmlformats.org/officeDocument/2006/relationships/image" Target="../media/image9.wmf"/><Relationship Id="rId4" Type="http://schemas.openxmlformats.org/officeDocument/2006/relationships/image" Target="../media/image14.wmf"/><Relationship Id="rId9" Type="http://schemas.openxmlformats.org/officeDocument/2006/relationships/image" Target="../media/image8.wmf"/></Relationships>
</file>

<file path=ppt/drawings/_rels/vmlDrawing3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3.wmf"/><Relationship Id="rId1" Type="http://schemas.openxmlformats.org/officeDocument/2006/relationships/image" Target="../media/image172.wmf"/></Relationships>
</file>

<file path=ppt/drawings/_rels/vmlDrawing3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wmf"/><Relationship Id="rId2" Type="http://schemas.openxmlformats.org/officeDocument/2006/relationships/image" Target="../media/image176.wmf"/><Relationship Id="rId1" Type="http://schemas.openxmlformats.org/officeDocument/2006/relationships/image" Target="../media/image175.emf"/><Relationship Id="rId5" Type="http://schemas.openxmlformats.org/officeDocument/2006/relationships/image" Target="../media/image179.wmf"/><Relationship Id="rId4" Type="http://schemas.openxmlformats.org/officeDocument/2006/relationships/image" Target="../media/image178.wmf"/></Relationships>
</file>

<file path=ppt/drawings/_rels/vmlDrawing3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6.wmf"/><Relationship Id="rId13" Type="http://schemas.openxmlformats.org/officeDocument/2006/relationships/image" Target="../media/image191.wmf"/><Relationship Id="rId3" Type="http://schemas.openxmlformats.org/officeDocument/2006/relationships/image" Target="../media/image181.wmf"/><Relationship Id="rId7" Type="http://schemas.openxmlformats.org/officeDocument/2006/relationships/image" Target="../media/image185.wmf"/><Relationship Id="rId12" Type="http://schemas.openxmlformats.org/officeDocument/2006/relationships/image" Target="../media/image190.wmf"/><Relationship Id="rId2" Type="http://schemas.openxmlformats.org/officeDocument/2006/relationships/image" Target="../media/image180.wmf"/><Relationship Id="rId1" Type="http://schemas.openxmlformats.org/officeDocument/2006/relationships/image" Target="../media/image175.emf"/><Relationship Id="rId6" Type="http://schemas.openxmlformats.org/officeDocument/2006/relationships/image" Target="../media/image184.wmf"/><Relationship Id="rId11" Type="http://schemas.openxmlformats.org/officeDocument/2006/relationships/image" Target="../media/image189.wmf"/><Relationship Id="rId5" Type="http://schemas.openxmlformats.org/officeDocument/2006/relationships/image" Target="../media/image183.wmf"/><Relationship Id="rId15" Type="http://schemas.openxmlformats.org/officeDocument/2006/relationships/image" Target="../media/image193.wmf"/><Relationship Id="rId10" Type="http://schemas.openxmlformats.org/officeDocument/2006/relationships/image" Target="../media/image188.wmf"/><Relationship Id="rId4" Type="http://schemas.openxmlformats.org/officeDocument/2006/relationships/image" Target="../media/image182.wmf"/><Relationship Id="rId9" Type="http://schemas.openxmlformats.org/officeDocument/2006/relationships/image" Target="../media/image187.wmf"/><Relationship Id="rId14" Type="http://schemas.openxmlformats.org/officeDocument/2006/relationships/image" Target="../media/image192.wmf"/></Relationships>
</file>

<file path=ppt/drawings/_rels/vmlDrawing3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01.wmf"/><Relationship Id="rId3" Type="http://schemas.openxmlformats.org/officeDocument/2006/relationships/image" Target="../media/image196.wmf"/><Relationship Id="rId7" Type="http://schemas.openxmlformats.org/officeDocument/2006/relationships/image" Target="../media/image200.wmf"/><Relationship Id="rId2" Type="http://schemas.openxmlformats.org/officeDocument/2006/relationships/image" Target="../media/image195.wmf"/><Relationship Id="rId1" Type="http://schemas.openxmlformats.org/officeDocument/2006/relationships/image" Target="../media/image194.wmf"/><Relationship Id="rId6" Type="http://schemas.openxmlformats.org/officeDocument/2006/relationships/image" Target="../media/image199.wmf"/><Relationship Id="rId5" Type="http://schemas.openxmlformats.org/officeDocument/2006/relationships/image" Target="../media/image198.wmf"/><Relationship Id="rId10" Type="http://schemas.openxmlformats.org/officeDocument/2006/relationships/image" Target="../media/image203.wmf"/><Relationship Id="rId4" Type="http://schemas.openxmlformats.org/officeDocument/2006/relationships/image" Target="../media/image197.wmf"/><Relationship Id="rId9" Type="http://schemas.openxmlformats.org/officeDocument/2006/relationships/image" Target="../media/image202.wmf"/></Relationships>
</file>

<file path=ppt/drawings/_rels/vmlDrawing3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5.wmf"/><Relationship Id="rId1" Type="http://schemas.openxmlformats.org/officeDocument/2006/relationships/image" Target="../media/image204.w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8.w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2.emf"/></Relationships>
</file>

<file path=ppt/drawings/_rels/vmlDrawing37.vml.rels><?xml version="1.0" encoding="UTF-8" standalone="yes"?>
<Relationships xmlns="http://schemas.openxmlformats.org/package/2006/relationships"><Relationship Id="rId8" Type="http://schemas.openxmlformats.org/officeDocument/2006/relationships/image" Target="../media/image222.wmf"/><Relationship Id="rId3" Type="http://schemas.openxmlformats.org/officeDocument/2006/relationships/image" Target="../media/image217.wmf"/><Relationship Id="rId7" Type="http://schemas.openxmlformats.org/officeDocument/2006/relationships/image" Target="../media/image221.wmf"/><Relationship Id="rId2" Type="http://schemas.openxmlformats.org/officeDocument/2006/relationships/image" Target="../media/image216.wmf"/><Relationship Id="rId1" Type="http://schemas.openxmlformats.org/officeDocument/2006/relationships/image" Target="../media/image215.wmf"/><Relationship Id="rId6" Type="http://schemas.openxmlformats.org/officeDocument/2006/relationships/image" Target="../media/image220.wmf"/><Relationship Id="rId11" Type="http://schemas.openxmlformats.org/officeDocument/2006/relationships/image" Target="../media/image225.wmf"/><Relationship Id="rId5" Type="http://schemas.openxmlformats.org/officeDocument/2006/relationships/image" Target="../media/image219.wmf"/><Relationship Id="rId10" Type="http://schemas.openxmlformats.org/officeDocument/2006/relationships/image" Target="../media/image224.wmf"/><Relationship Id="rId4" Type="http://schemas.openxmlformats.org/officeDocument/2006/relationships/image" Target="../media/image218.wmf"/><Relationship Id="rId9" Type="http://schemas.openxmlformats.org/officeDocument/2006/relationships/image" Target="../media/image223.wmf"/></Relationships>
</file>

<file path=ppt/drawings/_rels/vmlDrawing38.vml.rels><?xml version="1.0" encoding="UTF-8" standalone="yes"?>
<Relationships xmlns="http://schemas.openxmlformats.org/package/2006/relationships"><Relationship Id="rId8" Type="http://schemas.openxmlformats.org/officeDocument/2006/relationships/image" Target="../media/image230.wmf"/><Relationship Id="rId3" Type="http://schemas.openxmlformats.org/officeDocument/2006/relationships/image" Target="../media/image217.wmf"/><Relationship Id="rId7" Type="http://schemas.openxmlformats.org/officeDocument/2006/relationships/image" Target="../media/image229.wmf"/><Relationship Id="rId2" Type="http://schemas.openxmlformats.org/officeDocument/2006/relationships/image" Target="../media/image216.wmf"/><Relationship Id="rId1" Type="http://schemas.openxmlformats.org/officeDocument/2006/relationships/image" Target="../media/image215.wmf"/><Relationship Id="rId6" Type="http://schemas.openxmlformats.org/officeDocument/2006/relationships/image" Target="../media/image228.wmf"/><Relationship Id="rId11" Type="http://schemas.openxmlformats.org/officeDocument/2006/relationships/image" Target="../media/image233.wmf"/><Relationship Id="rId5" Type="http://schemas.openxmlformats.org/officeDocument/2006/relationships/image" Target="../media/image227.wmf"/><Relationship Id="rId10" Type="http://schemas.openxmlformats.org/officeDocument/2006/relationships/image" Target="../media/image232.wmf"/><Relationship Id="rId4" Type="http://schemas.openxmlformats.org/officeDocument/2006/relationships/image" Target="../media/image226.wmf"/><Relationship Id="rId9" Type="http://schemas.openxmlformats.org/officeDocument/2006/relationships/image" Target="../media/image231.wmf"/></Relationships>
</file>

<file path=ppt/drawings/_rels/vmlDrawing39.vml.rels><?xml version="1.0" encoding="UTF-8" standalone="yes"?>
<Relationships xmlns="http://schemas.openxmlformats.org/package/2006/relationships"><Relationship Id="rId8" Type="http://schemas.openxmlformats.org/officeDocument/2006/relationships/image" Target="../media/image238.wmf"/><Relationship Id="rId3" Type="http://schemas.openxmlformats.org/officeDocument/2006/relationships/image" Target="../media/image217.wmf"/><Relationship Id="rId7" Type="http://schemas.openxmlformats.org/officeDocument/2006/relationships/image" Target="../media/image237.wmf"/><Relationship Id="rId2" Type="http://schemas.openxmlformats.org/officeDocument/2006/relationships/image" Target="../media/image216.wmf"/><Relationship Id="rId1" Type="http://schemas.openxmlformats.org/officeDocument/2006/relationships/image" Target="../media/image215.wmf"/><Relationship Id="rId6" Type="http://schemas.openxmlformats.org/officeDocument/2006/relationships/image" Target="../media/image236.wmf"/><Relationship Id="rId5" Type="http://schemas.openxmlformats.org/officeDocument/2006/relationships/image" Target="../media/image235.wmf"/><Relationship Id="rId4" Type="http://schemas.openxmlformats.org/officeDocument/2006/relationships/image" Target="../media/image23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40.vml.rels><?xml version="1.0" encoding="UTF-8" standalone="yes"?>
<Relationships xmlns="http://schemas.openxmlformats.org/package/2006/relationships"><Relationship Id="rId8" Type="http://schemas.openxmlformats.org/officeDocument/2006/relationships/image" Target="../media/image248.wmf"/><Relationship Id="rId3" Type="http://schemas.openxmlformats.org/officeDocument/2006/relationships/image" Target="../media/image243.wmf"/><Relationship Id="rId7" Type="http://schemas.openxmlformats.org/officeDocument/2006/relationships/image" Target="../media/image247.wmf"/><Relationship Id="rId2" Type="http://schemas.openxmlformats.org/officeDocument/2006/relationships/image" Target="../media/image242.wmf"/><Relationship Id="rId1" Type="http://schemas.openxmlformats.org/officeDocument/2006/relationships/image" Target="../media/image241.wmf"/><Relationship Id="rId6" Type="http://schemas.openxmlformats.org/officeDocument/2006/relationships/image" Target="../media/image246.wmf"/><Relationship Id="rId5" Type="http://schemas.openxmlformats.org/officeDocument/2006/relationships/image" Target="../media/image245.wmf"/><Relationship Id="rId4" Type="http://schemas.openxmlformats.org/officeDocument/2006/relationships/image" Target="../media/image244.wmf"/></Relationships>
</file>

<file path=ppt/drawings/_rels/vmlDrawing41.vml.rels><?xml version="1.0" encoding="UTF-8" standalone="yes"?>
<Relationships xmlns="http://schemas.openxmlformats.org/package/2006/relationships"><Relationship Id="rId8" Type="http://schemas.openxmlformats.org/officeDocument/2006/relationships/image" Target="../media/image256.wmf"/><Relationship Id="rId3" Type="http://schemas.openxmlformats.org/officeDocument/2006/relationships/image" Target="../media/image253.wmf"/><Relationship Id="rId7" Type="http://schemas.openxmlformats.org/officeDocument/2006/relationships/image" Target="../media/image255.wmf"/><Relationship Id="rId2" Type="http://schemas.openxmlformats.org/officeDocument/2006/relationships/image" Target="../media/image252.wmf"/><Relationship Id="rId1" Type="http://schemas.openxmlformats.org/officeDocument/2006/relationships/image" Target="../media/image251.wmf"/><Relationship Id="rId6" Type="http://schemas.openxmlformats.org/officeDocument/2006/relationships/image" Target="../media/image254.wmf"/><Relationship Id="rId5" Type="http://schemas.openxmlformats.org/officeDocument/2006/relationships/image" Target="../media/image246.wmf"/><Relationship Id="rId4" Type="http://schemas.openxmlformats.org/officeDocument/2006/relationships/image" Target="../media/image245.wmf"/></Relationships>
</file>

<file path=ppt/drawings/_rels/vmlDrawing4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2.emf"/><Relationship Id="rId2" Type="http://schemas.openxmlformats.org/officeDocument/2006/relationships/image" Target="../media/image261.wmf"/><Relationship Id="rId1" Type="http://schemas.openxmlformats.org/officeDocument/2006/relationships/image" Target="../media/image260.wmf"/><Relationship Id="rId4" Type="http://schemas.openxmlformats.org/officeDocument/2006/relationships/image" Target="../media/image263.wmf"/></Relationships>
</file>

<file path=ppt/drawings/_rels/vmlDrawing4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4.emf"/><Relationship Id="rId2" Type="http://schemas.openxmlformats.org/officeDocument/2006/relationships/image" Target="../media/image261.wmf"/><Relationship Id="rId1" Type="http://schemas.openxmlformats.org/officeDocument/2006/relationships/image" Target="../media/image260.wmf"/><Relationship Id="rId5" Type="http://schemas.openxmlformats.org/officeDocument/2006/relationships/image" Target="../media/image265.emf"/><Relationship Id="rId4" Type="http://schemas.openxmlformats.org/officeDocument/2006/relationships/image" Target="../media/image263.wmf"/></Relationships>
</file>

<file path=ppt/drawings/_rels/vmlDrawing4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6.emf"/><Relationship Id="rId2" Type="http://schemas.openxmlformats.org/officeDocument/2006/relationships/image" Target="../media/image261.wmf"/><Relationship Id="rId1" Type="http://schemas.openxmlformats.org/officeDocument/2006/relationships/image" Target="../media/image260.wmf"/><Relationship Id="rId5" Type="http://schemas.openxmlformats.org/officeDocument/2006/relationships/image" Target="../media/image267.wmf"/><Relationship Id="rId4" Type="http://schemas.openxmlformats.org/officeDocument/2006/relationships/image" Target="../media/image265.emf"/></Relationships>
</file>

<file path=ppt/drawings/_rels/vmlDrawing4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8.emf"/><Relationship Id="rId2" Type="http://schemas.openxmlformats.org/officeDocument/2006/relationships/image" Target="../media/image261.wmf"/><Relationship Id="rId1" Type="http://schemas.openxmlformats.org/officeDocument/2006/relationships/image" Target="../media/image260.wmf"/><Relationship Id="rId5" Type="http://schemas.openxmlformats.org/officeDocument/2006/relationships/image" Target="../media/image269.wmf"/><Relationship Id="rId4" Type="http://schemas.openxmlformats.org/officeDocument/2006/relationships/image" Target="../media/image265.emf"/></Relationships>
</file>

<file path=ppt/drawings/_rels/vmlDrawing4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0.emf"/><Relationship Id="rId2" Type="http://schemas.openxmlformats.org/officeDocument/2006/relationships/image" Target="../media/image261.wmf"/><Relationship Id="rId1" Type="http://schemas.openxmlformats.org/officeDocument/2006/relationships/image" Target="../media/image260.wmf"/><Relationship Id="rId5" Type="http://schemas.openxmlformats.org/officeDocument/2006/relationships/image" Target="../media/image271.wmf"/><Relationship Id="rId4" Type="http://schemas.openxmlformats.org/officeDocument/2006/relationships/image" Target="../media/image265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8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1.emf"/></Relationships>
</file>

<file path=ppt/drawings/_rels/vmlDrawing49.vml.rels><?xml version="1.0" encoding="UTF-8" standalone="yes"?>
<Relationships xmlns="http://schemas.openxmlformats.org/package/2006/relationships"><Relationship Id="rId8" Type="http://schemas.openxmlformats.org/officeDocument/2006/relationships/image" Target="../media/image289.wmf"/><Relationship Id="rId13" Type="http://schemas.openxmlformats.org/officeDocument/2006/relationships/image" Target="../media/image294.wmf"/><Relationship Id="rId3" Type="http://schemas.openxmlformats.org/officeDocument/2006/relationships/image" Target="../media/image284.wmf"/><Relationship Id="rId7" Type="http://schemas.openxmlformats.org/officeDocument/2006/relationships/image" Target="../media/image288.wmf"/><Relationship Id="rId12" Type="http://schemas.openxmlformats.org/officeDocument/2006/relationships/image" Target="../media/image293.wmf"/><Relationship Id="rId2" Type="http://schemas.openxmlformats.org/officeDocument/2006/relationships/image" Target="../media/image283.wmf"/><Relationship Id="rId1" Type="http://schemas.openxmlformats.org/officeDocument/2006/relationships/image" Target="../media/image282.wmf"/><Relationship Id="rId6" Type="http://schemas.openxmlformats.org/officeDocument/2006/relationships/image" Target="../media/image287.wmf"/><Relationship Id="rId11" Type="http://schemas.openxmlformats.org/officeDocument/2006/relationships/image" Target="../media/image292.wmf"/><Relationship Id="rId5" Type="http://schemas.openxmlformats.org/officeDocument/2006/relationships/image" Target="../media/image286.wmf"/><Relationship Id="rId10" Type="http://schemas.openxmlformats.org/officeDocument/2006/relationships/image" Target="../media/image291.wmf"/><Relationship Id="rId4" Type="http://schemas.openxmlformats.org/officeDocument/2006/relationships/image" Target="../media/image285.wmf"/><Relationship Id="rId9" Type="http://schemas.openxmlformats.org/officeDocument/2006/relationships/image" Target="../media/image290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image" Target="../media/image22.wmf"/><Relationship Id="rId7" Type="http://schemas.openxmlformats.org/officeDocument/2006/relationships/image" Target="../media/image26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6" Type="http://schemas.openxmlformats.org/officeDocument/2006/relationships/image" Target="../media/image25.wmf"/><Relationship Id="rId5" Type="http://schemas.openxmlformats.org/officeDocument/2006/relationships/image" Target="../media/image24.wmf"/><Relationship Id="rId4" Type="http://schemas.openxmlformats.org/officeDocument/2006/relationships/image" Target="../media/image23.w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5.wmf"/></Relationships>
</file>

<file path=ppt/drawings/_rels/vmlDrawing51.vml.rels><?xml version="1.0" encoding="UTF-8" standalone="yes"?>
<Relationships xmlns="http://schemas.openxmlformats.org/package/2006/relationships"><Relationship Id="rId8" Type="http://schemas.openxmlformats.org/officeDocument/2006/relationships/image" Target="../media/image315.wmf"/><Relationship Id="rId13" Type="http://schemas.openxmlformats.org/officeDocument/2006/relationships/image" Target="../media/image320.wmf"/><Relationship Id="rId3" Type="http://schemas.openxmlformats.org/officeDocument/2006/relationships/image" Target="../media/image310.wmf"/><Relationship Id="rId7" Type="http://schemas.openxmlformats.org/officeDocument/2006/relationships/image" Target="../media/image314.wmf"/><Relationship Id="rId12" Type="http://schemas.openxmlformats.org/officeDocument/2006/relationships/image" Target="../media/image319.wmf"/><Relationship Id="rId2" Type="http://schemas.openxmlformats.org/officeDocument/2006/relationships/image" Target="../media/image309.wmf"/><Relationship Id="rId1" Type="http://schemas.openxmlformats.org/officeDocument/2006/relationships/image" Target="../media/image308.wmf"/><Relationship Id="rId6" Type="http://schemas.openxmlformats.org/officeDocument/2006/relationships/image" Target="../media/image313.wmf"/><Relationship Id="rId11" Type="http://schemas.openxmlformats.org/officeDocument/2006/relationships/image" Target="../media/image318.wmf"/><Relationship Id="rId5" Type="http://schemas.openxmlformats.org/officeDocument/2006/relationships/image" Target="../media/image312.wmf"/><Relationship Id="rId10" Type="http://schemas.openxmlformats.org/officeDocument/2006/relationships/image" Target="../media/image317.wmf"/><Relationship Id="rId4" Type="http://schemas.openxmlformats.org/officeDocument/2006/relationships/image" Target="../media/image311.wmf"/><Relationship Id="rId9" Type="http://schemas.openxmlformats.org/officeDocument/2006/relationships/image" Target="../media/image316.wmf"/><Relationship Id="rId14" Type="http://schemas.openxmlformats.org/officeDocument/2006/relationships/image" Target="../media/image321.wmf"/></Relationships>
</file>

<file path=ppt/drawings/_rels/vmlDrawing52.vml.rels><?xml version="1.0" encoding="UTF-8" standalone="yes"?>
<Relationships xmlns="http://schemas.openxmlformats.org/package/2006/relationships"><Relationship Id="rId8" Type="http://schemas.openxmlformats.org/officeDocument/2006/relationships/image" Target="../media/image326.wmf"/><Relationship Id="rId3" Type="http://schemas.openxmlformats.org/officeDocument/2006/relationships/image" Target="../media/image311.wmf"/><Relationship Id="rId7" Type="http://schemas.openxmlformats.org/officeDocument/2006/relationships/image" Target="../media/image325.wmf"/><Relationship Id="rId2" Type="http://schemas.openxmlformats.org/officeDocument/2006/relationships/image" Target="../media/image323.wmf"/><Relationship Id="rId1" Type="http://schemas.openxmlformats.org/officeDocument/2006/relationships/image" Target="../media/image322.wmf"/><Relationship Id="rId6" Type="http://schemas.openxmlformats.org/officeDocument/2006/relationships/image" Target="../media/image324.wmf"/><Relationship Id="rId11" Type="http://schemas.openxmlformats.org/officeDocument/2006/relationships/image" Target="../media/image329.wmf"/><Relationship Id="rId5" Type="http://schemas.openxmlformats.org/officeDocument/2006/relationships/image" Target="../media/image313.wmf"/><Relationship Id="rId10" Type="http://schemas.openxmlformats.org/officeDocument/2006/relationships/image" Target="../media/image328.wmf"/><Relationship Id="rId4" Type="http://schemas.openxmlformats.org/officeDocument/2006/relationships/image" Target="../media/image312.wmf"/><Relationship Id="rId9" Type="http://schemas.openxmlformats.org/officeDocument/2006/relationships/image" Target="../media/image327.wmf"/></Relationships>
</file>

<file path=ppt/drawings/_rels/vmlDrawing5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37.wmf"/><Relationship Id="rId13" Type="http://schemas.openxmlformats.org/officeDocument/2006/relationships/image" Target="../media/image342.wmf"/><Relationship Id="rId18" Type="http://schemas.openxmlformats.org/officeDocument/2006/relationships/image" Target="../media/image347.wmf"/><Relationship Id="rId3" Type="http://schemas.openxmlformats.org/officeDocument/2006/relationships/image" Target="../media/image332.wmf"/><Relationship Id="rId7" Type="http://schemas.openxmlformats.org/officeDocument/2006/relationships/image" Target="../media/image336.wmf"/><Relationship Id="rId12" Type="http://schemas.openxmlformats.org/officeDocument/2006/relationships/image" Target="../media/image341.wmf"/><Relationship Id="rId17" Type="http://schemas.openxmlformats.org/officeDocument/2006/relationships/image" Target="../media/image346.wmf"/><Relationship Id="rId2" Type="http://schemas.openxmlformats.org/officeDocument/2006/relationships/image" Target="../media/image331.wmf"/><Relationship Id="rId16" Type="http://schemas.openxmlformats.org/officeDocument/2006/relationships/image" Target="../media/image345.wmf"/><Relationship Id="rId20" Type="http://schemas.openxmlformats.org/officeDocument/2006/relationships/image" Target="../media/image349.wmf"/><Relationship Id="rId1" Type="http://schemas.openxmlformats.org/officeDocument/2006/relationships/image" Target="../media/image330.wmf"/><Relationship Id="rId6" Type="http://schemas.openxmlformats.org/officeDocument/2006/relationships/image" Target="../media/image335.wmf"/><Relationship Id="rId11" Type="http://schemas.openxmlformats.org/officeDocument/2006/relationships/image" Target="../media/image340.wmf"/><Relationship Id="rId5" Type="http://schemas.openxmlformats.org/officeDocument/2006/relationships/image" Target="../media/image334.wmf"/><Relationship Id="rId15" Type="http://schemas.openxmlformats.org/officeDocument/2006/relationships/image" Target="../media/image344.wmf"/><Relationship Id="rId10" Type="http://schemas.openxmlformats.org/officeDocument/2006/relationships/image" Target="../media/image339.wmf"/><Relationship Id="rId19" Type="http://schemas.openxmlformats.org/officeDocument/2006/relationships/image" Target="../media/image348.wmf"/><Relationship Id="rId4" Type="http://schemas.openxmlformats.org/officeDocument/2006/relationships/image" Target="../media/image333.wmf"/><Relationship Id="rId9" Type="http://schemas.openxmlformats.org/officeDocument/2006/relationships/image" Target="../media/image338.wmf"/><Relationship Id="rId14" Type="http://schemas.openxmlformats.org/officeDocument/2006/relationships/image" Target="../media/image343.wmf"/></Relationships>
</file>

<file path=ppt/drawings/_rels/vmlDrawing54.vml.rels><?xml version="1.0" encoding="UTF-8" standalone="yes"?>
<Relationships xmlns="http://schemas.openxmlformats.org/package/2006/relationships"><Relationship Id="rId8" Type="http://schemas.openxmlformats.org/officeDocument/2006/relationships/image" Target="../media/image357.wmf"/><Relationship Id="rId3" Type="http://schemas.openxmlformats.org/officeDocument/2006/relationships/image" Target="../media/image352.wmf"/><Relationship Id="rId7" Type="http://schemas.openxmlformats.org/officeDocument/2006/relationships/image" Target="../media/image356.wmf"/><Relationship Id="rId2" Type="http://schemas.openxmlformats.org/officeDocument/2006/relationships/image" Target="../media/image351.wmf"/><Relationship Id="rId1" Type="http://schemas.openxmlformats.org/officeDocument/2006/relationships/image" Target="../media/image350.wmf"/><Relationship Id="rId6" Type="http://schemas.openxmlformats.org/officeDocument/2006/relationships/image" Target="../media/image355.wmf"/><Relationship Id="rId5" Type="http://schemas.openxmlformats.org/officeDocument/2006/relationships/image" Target="../media/image354.wmf"/><Relationship Id="rId10" Type="http://schemas.openxmlformats.org/officeDocument/2006/relationships/image" Target="../media/image359.wmf"/><Relationship Id="rId4" Type="http://schemas.openxmlformats.org/officeDocument/2006/relationships/image" Target="../media/image353.wmf"/><Relationship Id="rId9" Type="http://schemas.openxmlformats.org/officeDocument/2006/relationships/image" Target="../media/image358.wmf"/></Relationships>
</file>

<file path=ppt/drawings/_rels/vmlDrawing55.vml.rels><?xml version="1.0" encoding="UTF-8" standalone="yes"?>
<Relationships xmlns="http://schemas.openxmlformats.org/package/2006/relationships"><Relationship Id="rId8" Type="http://schemas.openxmlformats.org/officeDocument/2006/relationships/image" Target="../media/image367.wmf"/><Relationship Id="rId13" Type="http://schemas.openxmlformats.org/officeDocument/2006/relationships/image" Target="../media/image372.wmf"/><Relationship Id="rId3" Type="http://schemas.openxmlformats.org/officeDocument/2006/relationships/image" Target="../media/image362.wmf"/><Relationship Id="rId7" Type="http://schemas.openxmlformats.org/officeDocument/2006/relationships/image" Target="../media/image366.wmf"/><Relationship Id="rId12" Type="http://schemas.openxmlformats.org/officeDocument/2006/relationships/image" Target="../media/image371.wmf"/><Relationship Id="rId2" Type="http://schemas.openxmlformats.org/officeDocument/2006/relationships/image" Target="../media/image361.wmf"/><Relationship Id="rId1" Type="http://schemas.openxmlformats.org/officeDocument/2006/relationships/image" Target="../media/image360.wmf"/><Relationship Id="rId6" Type="http://schemas.openxmlformats.org/officeDocument/2006/relationships/image" Target="../media/image365.wmf"/><Relationship Id="rId11" Type="http://schemas.openxmlformats.org/officeDocument/2006/relationships/image" Target="../media/image370.wmf"/><Relationship Id="rId5" Type="http://schemas.openxmlformats.org/officeDocument/2006/relationships/image" Target="../media/image364.wmf"/><Relationship Id="rId10" Type="http://schemas.openxmlformats.org/officeDocument/2006/relationships/image" Target="../media/image369.wmf"/><Relationship Id="rId4" Type="http://schemas.openxmlformats.org/officeDocument/2006/relationships/image" Target="../media/image363.wmf"/><Relationship Id="rId9" Type="http://schemas.openxmlformats.org/officeDocument/2006/relationships/image" Target="../media/image368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Relationship Id="rId5" Type="http://schemas.openxmlformats.org/officeDocument/2006/relationships/image" Target="../media/image32.wmf"/><Relationship Id="rId4" Type="http://schemas.openxmlformats.org/officeDocument/2006/relationships/image" Target="../media/image31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3" Type="http://schemas.openxmlformats.org/officeDocument/2006/relationships/image" Target="../media/image37.wmf"/><Relationship Id="rId7" Type="http://schemas.openxmlformats.org/officeDocument/2006/relationships/image" Target="../media/image41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Relationship Id="rId6" Type="http://schemas.openxmlformats.org/officeDocument/2006/relationships/image" Target="../media/image40.wmf"/><Relationship Id="rId11" Type="http://schemas.openxmlformats.org/officeDocument/2006/relationships/image" Target="../media/image45.wmf"/><Relationship Id="rId5" Type="http://schemas.openxmlformats.org/officeDocument/2006/relationships/image" Target="../media/image39.wmf"/><Relationship Id="rId10" Type="http://schemas.openxmlformats.org/officeDocument/2006/relationships/image" Target="../media/image44.wmf"/><Relationship Id="rId4" Type="http://schemas.openxmlformats.org/officeDocument/2006/relationships/image" Target="../media/image38.wmf"/><Relationship Id="rId9" Type="http://schemas.openxmlformats.org/officeDocument/2006/relationships/image" Target="../media/image43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7.wmf"/><Relationship Id="rId1" Type="http://schemas.openxmlformats.org/officeDocument/2006/relationships/image" Target="../media/image46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55.wmf"/><Relationship Id="rId3" Type="http://schemas.openxmlformats.org/officeDocument/2006/relationships/image" Target="../media/image50.wmf"/><Relationship Id="rId7" Type="http://schemas.openxmlformats.org/officeDocument/2006/relationships/image" Target="../media/image54.wmf"/><Relationship Id="rId2" Type="http://schemas.openxmlformats.org/officeDocument/2006/relationships/image" Target="../media/image49.wmf"/><Relationship Id="rId1" Type="http://schemas.openxmlformats.org/officeDocument/2006/relationships/image" Target="../media/image48.wmf"/><Relationship Id="rId6" Type="http://schemas.openxmlformats.org/officeDocument/2006/relationships/image" Target="../media/image53.wmf"/><Relationship Id="rId5" Type="http://schemas.openxmlformats.org/officeDocument/2006/relationships/image" Target="../media/image52.wmf"/><Relationship Id="rId4" Type="http://schemas.openxmlformats.org/officeDocument/2006/relationships/image" Target="../media/image51.wmf"/><Relationship Id="rId9" Type="http://schemas.openxmlformats.org/officeDocument/2006/relationships/image" Target="../media/image5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FD674D2-D171-4A01-8D12-918A2815DF23}" type="datetimeFigureOut">
              <a:rPr lang="en-US"/>
              <a:pPr>
                <a:defRPr/>
              </a:pPr>
              <a:t>2/11/2011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E2F68891-7663-40EB-BB0B-064370700C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92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1392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5E80451-3A4A-47B3-9FA3-BF937D512CD9}" type="slidenum">
              <a:rPr lang="en-US" smtClean="0"/>
              <a:pPr/>
              <a:t>2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02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402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7A96F1A-7D97-49ED-9AEA-35B1D6F7B5CF}" type="slidenum">
              <a:rPr lang="en-US" smtClean="0"/>
              <a:pPr/>
              <a:t>66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13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413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6B61F7B-FCAE-4BB8-A681-4101F303800C}" type="slidenum">
              <a:rPr lang="en-US" smtClean="0"/>
              <a:pPr/>
              <a:t>67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A8C86F-31C7-44CE-A93B-3DD1922218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F25312-6AE5-4753-92F5-C9432872DA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21321C-0CEE-45F7-B8FD-C49EA7A7B0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45FF16-3B12-4E4B-93F4-E9F78F0A69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FCFD03-444B-43F6-B32E-01DF9CF5FF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730021-67BF-44B3-A5CE-3D3649A20D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7798B0-97FE-443E-9109-45D4F9A4BB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B755C7-9307-46AF-A201-E9FD7C9D26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BF26B7-FCEF-4E9F-B0F8-88A3E1C52B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B75272-38D4-40EC-A96F-3B31257E55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FB893C-0CDC-4DDB-86DC-758B83ABF4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144A88-D227-4860-8B3B-1DCB9032F5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>
              <a:defRPr/>
            </a:pPr>
            <a:fld id="{27ECFABB-A272-4774-9621-9EB9966501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75.xml"/><Relationship Id="rId13" Type="http://schemas.openxmlformats.org/officeDocument/2006/relationships/slide" Target="slide95.xml"/><Relationship Id="rId18" Type="http://schemas.microsoft.com/office/2007/relationships/diagramDrawing" Target="../diagrams/drawing1.xml"/><Relationship Id="rId3" Type="http://schemas.openxmlformats.org/officeDocument/2006/relationships/slide" Target="slide2.xml"/><Relationship Id="rId7" Type="http://schemas.openxmlformats.org/officeDocument/2006/relationships/slide" Target="slide57.xml"/><Relationship Id="rId12" Type="http://schemas.openxmlformats.org/officeDocument/2006/relationships/slide" Target="slide94.xml"/><Relationship Id="rId17" Type="http://schemas.openxmlformats.org/officeDocument/2006/relationships/diagramColors" Target="../diagrams/colors1.xml"/><Relationship Id="rId2" Type="http://schemas.openxmlformats.org/officeDocument/2006/relationships/image" Target="../media/image1.jpeg"/><Relationship Id="rId16" Type="http://schemas.openxmlformats.org/officeDocument/2006/relationships/diagramQuickStyle" Target="../diagrams/quickStyle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43.xml"/><Relationship Id="rId11" Type="http://schemas.openxmlformats.org/officeDocument/2006/relationships/slide" Target="slide92.xml"/><Relationship Id="rId5" Type="http://schemas.openxmlformats.org/officeDocument/2006/relationships/slide" Target="slide20.xml"/><Relationship Id="rId15" Type="http://schemas.openxmlformats.org/officeDocument/2006/relationships/diagramLayout" Target="../diagrams/layout1.xml"/><Relationship Id="rId10" Type="http://schemas.openxmlformats.org/officeDocument/2006/relationships/slide" Target="slide77.xml"/><Relationship Id="rId4" Type="http://schemas.openxmlformats.org/officeDocument/2006/relationships/slide" Target="slide5.xml"/><Relationship Id="rId9" Type="http://schemas.openxmlformats.org/officeDocument/2006/relationships/slide" Target="slide76.xml"/><Relationship Id="rId14" Type="http://schemas.openxmlformats.org/officeDocument/2006/relationships/diagramData" Target="../diagrams/data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13" Type="http://schemas.openxmlformats.org/officeDocument/2006/relationships/diagramQuickStyle" Target="../diagrams/quickStyle10.xml"/><Relationship Id="rId3" Type="http://schemas.openxmlformats.org/officeDocument/2006/relationships/oleObject" Target="../embeddings/oleObject20.bin"/><Relationship Id="rId7" Type="http://schemas.openxmlformats.org/officeDocument/2006/relationships/oleObject" Target="../embeddings/oleObject24.bin"/><Relationship Id="rId12" Type="http://schemas.openxmlformats.org/officeDocument/2006/relationships/diagramLayout" Target="../diagrams/layout10.xml"/><Relationship Id="rId2" Type="http://schemas.openxmlformats.org/officeDocument/2006/relationships/slideLayout" Target="../slideLayouts/slideLayout1.xml"/><Relationship Id="rId16" Type="http://schemas.openxmlformats.org/officeDocument/2006/relationships/slide" Target="slide1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3.bin"/><Relationship Id="rId11" Type="http://schemas.openxmlformats.org/officeDocument/2006/relationships/diagramData" Target="../diagrams/data10.xml"/><Relationship Id="rId5" Type="http://schemas.openxmlformats.org/officeDocument/2006/relationships/oleObject" Target="../embeddings/oleObject22.bin"/><Relationship Id="rId15" Type="http://schemas.microsoft.com/office/2007/relationships/diagramDrawing" Target="../diagrams/drawing10.xml"/><Relationship Id="rId10" Type="http://schemas.openxmlformats.org/officeDocument/2006/relationships/oleObject" Target="../embeddings/oleObject27.bin"/><Relationship Id="rId4" Type="http://schemas.openxmlformats.org/officeDocument/2006/relationships/oleObject" Target="../embeddings/oleObject21.bin"/><Relationship Id="rId9" Type="http://schemas.openxmlformats.org/officeDocument/2006/relationships/oleObject" Target="../embeddings/oleObject26.bin"/><Relationship Id="rId14" Type="http://schemas.openxmlformats.org/officeDocument/2006/relationships/diagramColors" Target="../diagrams/colors1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2.bin"/><Relationship Id="rId13" Type="http://schemas.microsoft.com/office/2007/relationships/diagramDrawing" Target="../diagrams/drawing11.xml"/><Relationship Id="rId3" Type="http://schemas.openxmlformats.org/officeDocument/2006/relationships/image" Target="../media/image33.jpeg"/><Relationship Id="rId7" Type="http://schemas.openxmlformats.org/officeDocument/2006/relationships/oleObject" Target="../embeddings/oleObject31.bin"/><Relationship Id="rId12" Type="http://schemas.openxmlformats.org/officeDocument/2006/relationships/diagramColors" Target="../diagrams/colors1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30.bin"/><Relationship Id="rId11" Type="http://schemas.openxmlformats.org/officeDocument/2006/relationships/diagramQuickStyle" Target="../diagrams/quickStyle11.xml"/><Relationship Id="rId5" Type="http://schemas.openxmlformats.org/officeDocument/2006/relationships/oleObject" Target="../embeddings/oleObject29.bin"/><Relationship Id="rId10" Type="http://schemas.openxmlformats.org/officeDocument/2006/relationships/diagramLayout" Target="../diagrams/layout11.xml"/><Relationship Id="rId4" Type="http://schemas.openxmlformats.org/officeDocument/2006/relationships/oleObject" Target="../embeddings/oleObject28.bin"/><Relationship Id="rId9" Type="http://schemas.openxmlformats.org/officeDocument/2006/relationships/diagramData" Target="../diagrams/data11.xml"/><Relationship Id="rId14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7.bin"/><Relationship Id="rId13" Type="http://schemas.openxmlformats.org/officeDocument/2006/relationships/oleObject" Target="../embeddings/oleObject42.bin"/><Relationship Id="rId18" Type="http://schemas.openxmlformats.org/officeDocument/2006/relationships/diagramQuickStyle" Target="../diagrams/quickStyle14.xml"/><Relationship Id="rId3" Type="http://schemas.openxmlformats.org/officeDocument/2006/relationships/image" Target="../media/image34.jpeg"/><Relationship Id="rId21" Type="http://schemas.openxmlformats.org/officeDocument/2006/relationships/slide" Target="slide1.xml"/><Relationship Id="rId7" Type="http://schemas.openxmlformats.org/officeDocument/2006/relationships/oleObject" Target="../embeddings/oleObject36.bin"/><Relationship Id="rId12" Type="http://schemas.openxmlformats.org/officeDocument/2006/relationships/oleObject" Target="../embeddings/oleObject41.bin"/><Relationship Id="rId17" Type="http://schemas.openxmlformats.org/officeDocument/2006/relationships/diagramLayout" Target="../diagrams/layout14.xml"/><Relationship Id="rId2" Type="http://schemas.openxmlformats.org/officeDocument/2006/relationships/slideLayout" Target="../slideLayouts/slideLayout1.xml"/><Relationship Id="rId16" Type="http://schemas.openxmlformats.org/officeDocument/2006/relationships/diagramData" Target="../diagrams/data14.xml"/><Relationship Id="rId20" Type="http://schemas.microsoft.com/office/2007/relationships/diagramDrawing" Target="../diagrams/drawing14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5.bin"/><Relationship Id="rId11" Type="http://schemas.openxmlformats.org/officeDocument/2006/relationships/oleObject" Target="../embeddings/oleObject40.bin"/><Relationship Id="rId5" Type="http://schemas.openxmlformats.org/officeDocument/2006/relationships/oleObject" Target="../embeddings/oleObject34.bin"/><Relationship Id="rId15" Type="http://schemas.openxmlformats.org/officeDocument/2006/relationships/oleObject" Target="../embeddings/oleObject44.bin"/><Relationship Id="rId10" Type="http://schemas.openxmlformats.org/officeDocument/2006/relationships/oleObject" Target="../embeddings/oleObject39.bin"/><Relationship Id="rId19" Type="http://schemas.openxmlformats.org/officeDocument/2006/relationships/diagramColors" Target="../diagrams/colors14.xml"/><Relationship Id="rId4" Type="http://schemas.openxmlformats.org/officeDocument/2006/relationships/oleObject" Target="../embeddings/oleObject33.bin"/><Relationship Id="rId9" Type="http://schemas.openxmlformats.org/officeDocument/2006/relationships/oleObject" Target="../embeddings/oleObject38.bin"/><Relationship Id="rId14" Type="http://schemas.openxmlformats.org/officeDocument/2006/relationships/oleObject" Target="../embeddings/oleObject43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5.xml"/><Relationship Id="rId3" Type="http://schemas.openxmlformats.org/officeDocument/2006/relationships/image" Target="../media/image34.jpeg"/><Relationship Id="rId7" Type="http://schemas.openxmlformats.org/officeDocument/2006/relationships/diagramLayout" Target="../diagrams/layout15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diagramData" Target="../diagrams/data15.xml"/><Relationship Id="rId11" Type="http://schemas.openxmlformats.org/officeDocument/2006/relationships/slide" Target="slide1.xml"/><Relationship Id="rId5" Type="http://schemas.openxmlformats.org/officeDocument/2006/relationships/oleObject" Target="../embeddings/oleObject46.bin"/><Relationship Id="rId10" Type="http://schemas.microsoft.com/office/2007/relationships/diagramDrawing" Target="../diagrams/drawing15.xml"/><Relationship Id="rId4" Type="http://schemas.openxmlformats.org/officeDocument/2006/relationships/oleObject" Target="../embeddings/oleObject45.bin"/><Relationship Id="rId9" Type="http://schemas.openxmlformats.org/officeDocument/2006/relationships/diagramColors" Target="../diagrams/colors1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1.bin"/><Relationship Id="rId13" Type="http://schemas.openxmlformats.org/officeDocument/2006/relationships/diagramData" Target="../diagrams/data16.xml"/><Relationship Id="rId18" Type="http://schemas.openxmlformats.org/officeDocument/2006/relationships/slide" Target="slide1.xml"/><Relationship Id="rId3" Type="http://schemas.openxmlformats.org/officeDocument/2006/relationships/image" Target="../media/image57.jpeg"/><Relationship Id="rId7" Type="http://schemas.openxmlformats.org/officeDocument/2006/relationships/oleObject" Target="../embeddings/oleObject50.bin"/><Relationship Id="rId12" Type="http://schemas.openxmlformats.org/officeDocument/2006/relationships/oleObject" Target="../embeddings/oleObject55.bin"/><Relationship Id="rId17" Type="http://schemas.microsoft.com/office/2007/relationships/diagramDrawing" Target="../diagrams/drawing16.xml"/><Relationship Id="rId2" Type="http://schemas.openxmlformats.org/officeDocument/2006/relationships/slideLayout" Target="../slideLayouts/slideLayout1.xml"/><Relationship Id="rId16" Type="http://schemas.openxmlformats.org/officeDocument/2006/relationships/diagramColors" Target="../diagrams/colors16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49.bin"/><Relationship Id="rId11" Type="http://schemas.openxmlformats.org/officeDocument/2006/relationships/oleObject" Target="../embeddings/oleObject54.bin"/><Relationship Id="rId5" Type="http://schemas.openxmlformats.org/officeDocument/2006/relationships/oleObject" Target="../embeddings/oleObject48.bin"/><Relationship Id="rId15" Type="http://schemas.openxmlformats.org/officeDocument/2006/relationships/diagramQuickStyle" Target="../diagrams/quickStyle16.xml"/><Relationship Id="rId10" Type="http://schemas.openxmlformats.org/officeDocument/2006/relationships/oleObject" Target="../embeddings/oleObject53.bin"/><Relationship Id="rId4" Type="http://schemas.openxmlformats.org/officeDocument/2006/relationships/oleObject" Target="../embeddings/oleObject47.bin"/><Relationship Id="rId9" Type="http://schemas.openxmlformats.org/officeDocument/2006/relationships/oleObject" Target="../embeddings/oleObject52.bin"/><Relationship Id="rId14" Type="http://schemas.openxmlformats.org/officeDocument/2006/relationships/diagramLayout" Target="../diagrams/layout1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0.bin"/><Relationship Id="rId13" Type="http://schemas.microsoft.com/office/2007/relationships/diagramDrawing" Target="../diagrams/drawing17.xml"/><Relationship Id="rId3" Type="http://schemas.openxmlformats.org/officeDocument/2006/relationships/image" Target="../media/image57.jpeg"/><Relationship Id="rId7" Type="http://schemas.openxmlformats.org/officeDocument/2006/relationships/oleObject" Target="../embeddings/oleObject59.bin"/><Relationship Id="rId12" Type="http://schemas.openxmlformats.org/officeDocument/2006/relationships/diagramColors" Target="../diagrams/colors17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58.bin"/><Relationship Id="rId11" Type="http://schemas.openxmlformats.org/officeDocument/2006/relationships/diagramQuickStyle" Target="../diagrams/quickStyle17.xml"/><Relationship Id="rId5" Type="http://schemas.openxmlformats.org/officeDocument/2006/relationships/oleObject" Target="../embeddings/oleObject57.bin"/><Relationship Id="rId10" Type="http://schemas.openxmlformats.org/officeDocument/2006/relationships/diagramLayout" Target="../diagrams/layout17.xml"/><Relationship Id="rId4" Type="http://schemas.openxmlformats.org/officeDocument/2006/relationships/oleObject" Target="../embeddings/oleObject56.bin"/><Relationship Id="rId9" Type="http://schemas.openxmlformats.org/officeDocument/2006/relationships/diagramData" Target="../diagrams/data17.xml"/><Relationship Id="rId14" Type="http://schemas.openxmlformats.org/officeDocument/2006/relationships/slide" Target="slide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diagramData" Target="../diagrams/data18.xml"/><Relationship Id="rId7" Type="http://schemas.microsoft.com/office/2007/relationships/diagramDrawing" Target="../diagrams/drawing18.xml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8.xml"/><Relationship Id="rId5" Type="http://schemas.openxmlformats.org/officeDocument/2006/relationships/diagramQuickStyle" Target="../diagrams/quickStyle18.xml"/><Relationship Id="rId4" Type="http://schemas.openxmlformats.org/officeDocument/2006/relationships/diagramLayout" Target="../diagrams/layout1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diagramData" Target="../diagrams/data19.xml"/><Relationship Id="rId7" Type="http://schemas.microsoft.com/office/2007/relationships/diagramDrawing" Target="../diagrams/drawing19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6" Type="http://schemas.openxmlformats.org/officeDocument/2006/relationships/diagramColors" Target="../diagrams/colors19.xml"/><Relationship Id="rId5" Type="http://schemas.openxmlformats.org/officeDocument/2006/relationships/diagramQuickStyle" Target="../diagrams/quickStyle19.xml"/><Relationship Id="rId4" Type="http://schemas.openxmlformats.org/officeDocument/2006/relationships/diagramLayout" Target="../diagrams/layout19.xml"/><Relationship Id="rId9" Type="http://schemas.openxmlformats.org/officeDocument/2006/relationships/oleObject" Target="../embeddings/Microsoft_Office_Word_97_-_2003_Document1.doc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13" Type="http://schemas.openxmlformats.org/officeDocument/2006/relationships/oleObject" Target="../embeddings/oleObject4.bin"/><Relationship Id="rId3" Type="http://schemas.openxmlformats.org/officeDocument/2006/relationships/notesSlide" Target="../notesSlides/notesSlide1.xml"/><Relationship Id="rId7" Type="http://schemas.openxmlformats.org/officeDocument/2006/relationships/diagramColors" Target="../diagrams/colors2.xml"/><Relationship Id="rId12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diagramQuickStyle" Target="../diagrams/quickStyle2.xml"/><Relationship Id="rId11" Type="http://schemas.openxmlformats.org/officeDocument/2006/relationships/oleObject" Target="../embeddings/oleObject3.bin"/><Relationship Id="rId5" Type="http://schemas.openxmlformats.org/officeDocument/2006/relationships/diagramLayout" Target="../diagrams/layout2.xml"/><Relationship Id="rId10" Type="http://schemas.openxmlformats.org/officeDocument/2006/relationships/oleObject" Target="../embeddings/oleObject2.bin"/><Relationship Id="rId4" Type="http://schemas.openxmlformats.org/officeDocument/2006/relationships/diagramData" Target="../diagrams/data2.xml"/><Relationship Id="rId9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7" Type="http://schemas.openxmlformats.org/officeDocument/2006/relationships/slide" Target="slide1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3.bin"/><Relationship Id="rId13" Type="http://schemas.openxmlformats.org/officeDocument/2006/relationships/diagramColors" Target="../diagrams/colors21.xml"/><Relationship Id="rId3" Type="http://schemas.openxmlformats.org/officeDocument/2006/relationships/image" Target="../media/image64.jpeg"/><Relationship Id="rId7" Type="http://schemas.openxmlformats.org/officeDocument/2006/relationships/oleObject" Target="../embeddings/oleObject62.bin"/><Relationship Id="rId12" Type="http://schemas.openxmlformats.org/officeDocument/2006/relationships/diagramQuickStyle" Target="../diagrams/quickStyle21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61.bin"/><Relationship Id="rId11" Type="http://schemas.openxmlformats.org/officeDocument/2006/relationships/diagramLayout" Target="../diagrams/layout21.xml"/><Relationship Id="rId5" Type="http://schemas.openxmlformats.org/officeDocument/2006/relationships/image" Target="../media/image66.jpeg"/><Relationship Id="rId15" Type="http://schemas.openxmlformats.org/officeDocument/2006/relationships/slide" Target="slide1.xml"/><Relationship Id="rId10" Type="http://schemas.openxmlformats.org/officeDocument/2006/relationships/diagramData" Target="../diagrams/data21.xml"/><Relationship Id="rId4" Type="http://schemas.openxmlformats.org/officeDocument/2006/relationships/image" Target="../media/image65.jpeg"/><Relationship Id="rId9" Type="http://schemas.openxmlformats.org/officeDocument/2006/relationships/oleObject" Target="../embeddings/oleObject64.bin"/><Relationship Id="rId14" Type="http://schemas.microsoft.com/office/2007/relationships/diagramDrawing" Target="../diagrams/drawing2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8.bin"/><Relationship Id="rId13" Type="http://schemas.openxmlformats.org/officeDocument/2006/relationships/oleObject" Target="../embeddings/oleObject73.bin"/><Relationship Id="rId18" Type="http://schemas.openxmlformats.org/officeDocument/2006/relationships/diagramLayout" Target="../diagrams/layout22.xml"/><Relationship Id="rId3" Type="http://schemas.openxmlformats.org/officeDocument/2006/relationships/image" Target="../media/image65.jpeg"/><Relationship Id="rId21" Type="http://schemas.microsoft.com/office/2007/relationships/diagramDrawing" Target="../diagrams/drawing22.xml"/><Relationship Id="rId7" Type="http://schemas.openxmlformats.org/officeDocument/2006/relationships/oleObject" Target="../embeddings/oleObject67.bin"/><Relationship Id="rId12" Type="http://schemas.openxmlformats.org/officeDocument/2006/relationships/oleObject" Target="../embeddings/oleObject72.bin"/><Relationship Id="rId17" Type="http://schemas.openxmlformats.org/officeDocument/2006/relationships/diagramData" Target="../diagrams/data22.xml"/><Relationship Id="rId2" Type="http://schemas.openxmlformats.org/officeDocument/2006/relationships/slideLayout" Target="../slideLayouts/slideLayout12.xml"/><Relationship Id="rId16" Type="http://schemas.openxmlformats.org/officeDocument/2006/relationships/oleObject" Target="../embeddings/oleObject76.bin"/><Relationship Id="rId20" Type="http://schemas.openxmlformats.org/officeDocument/2006/relationships/diagramColors" Target="../diagrams/colors22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66.bin"/><Relationship Id="rId11" Type="http://schemas.openxmlformats.org/officeDocument/2006/relationships/oleObject" Target="../embeddings/oleObject71.bin"/><Relationship Id="rId5" Type="http://schemas.openxmlformats.org/officeDocument/2006/relationships/oleObject" Target="../embeddings/oleObject65.bin"/><Relationship Id="rId15" Type="http://schemas.openxmlformats.org/officeDocument/2006/relationships/oleObject" Target="../embeddings/oleObject75.bin"/><Relationship Id="rId10" Type="http://schemas.openxmlformats.org/officeDocument/2006/relationships/oleObject" Target="../embeddings/oleObject70.bin"/><Relationship Id="rId19" Type="http://schemas.openxmlformats.org/officeDocument/2006/relationships/diagramQuickStyle" Target="../diagrams/quickStyle22.xml"/><Relationship Id="rId4" Type="http://schemas.openxmlformats.org/officeDocument/2006/relationships/image" Target="../media/image66.jpeg"/><Relationship Id="rId9" Type="http://schemas.openxmlformats.org/officeDocument/2006/relationships/oleObject" Target="../embeddings/oleObject69.bin"/><Relationship Id="rId14" Type="http://schemas.openxmlformats.org/officeDocument/2006/relationships/oleObject" Target="../embeddings/oleObject74.bin"/><Relationship Id="rId22" Type="http://schemas.openxmlformats.org/officeDocument/2006/relationships/slide" Target="slide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0.bin"/><Relationship Id="rId13" Type="http://schemas.openxmlformats.org/officeDocument/2006/relationships/oleObject" Target="../embeddings/oleObject85.bin"/><Relationship Id="rId18" Type="http://schemas.openxmlformats.org/officeDocument/2006/relationships/diagramColors" Target="../diagrams/colors23.xml"/><Relationship Id="rId3" Type="http://schemas.openxmlformats.org/officeDocument/2006/relationships/image" Target="../media/image88.jpeg"/><Relationship Id="rId7" Type="http://schemas.openxmlformats.org/officeDocument/2006/relationships/oleObject" Target="../embeddings/oleObject79.bin"/><Relationship Id="rId12" Type="http://schemas.openxmlformats.org/officeDocument/2006/relationships/oleObject" Target="../embeddings/oleObject84.bin"/><Relationship Id="rId17" Type="http://schemas.openxmlformats.org/officeDocument/2006/relationships/diagramQuickStyle" Target="../diagrams/quickStyle23.xml"/><Relationship Id="rId2" Type="http://schemas.openxmlformats.org/officeDocument/2006/relationships/slideLayout" Target="../slideLayouts/slideLayout12.xml"/><Relationship Id="rId16" Type="http://schemas.openxmlformats.org/officeDocument/2006/relationships/diagramLayout" Target="../diagrams/layout23.xml"/><Relationship Id="rId20" Type="http://schemas.openxmlformats.org/officeDocument/2006/relationships/slide" Target="slide1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78.bin"/><Relationship Id="rId11" Type="http://schemas.openxmlformats.org/officeDocument/2006/relationships/oleObject" Target="../embeddings/oleObject83.bin"/><Relationship Id="rId5" Type="http://schemas.openxmlformats.org/officeDocument/2006/relationships/oleObject" Target="../embeddings/oleObject77.bin"/><Relationship Id="rId15" Type="http://schemas.openxmlformats.org/officeDocument/2006/relationships/diagramData" Target="../diagrams/data23.xml"/><Relationship Id="rId10" Type="http://schemas.openxmlformats.org/officeDocument/2006/relationships/oleObject" Target="../embeddings/oleObject82.bin"/><Relationship Id="rId19" Type="http://schemas.microsoft.com/office/2007/relationships/diagramDrawing" Target="../diagrams/drawing23.xml"/><Relationship Id="rId4" Type="http://schemas.openxmlformats.org/officeDocument/2006/relationships/image" Target="../media/image89.jpeg"/><Relationship Id="rId9" Type="http://schemas.openxmlformats.org/officeDocument/2006/relationships/oleObject" Target="../embeddings/oleObject81.bin"/><Relationship Id="rId14" Type="http://schemas.openxmlformats.org/officeDocument/2006/relationships/oleObject" Target="../embeddings/oleObject86.bin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0.bin"/><Relationship Id="rId13" Type="http://schemas.openxmlformats.org/officeDocument/2006/relationships/oleObject" Target="../embeddings/oleObject95.bin"/><Relationship Id="rId18" Type="http://schemas.openxmlformats.org/officeDocument/2006/relationships/diagramData" Target="../diagrams/data24.xml"/><Relationship Id="rId3" Type="http://schemas.openxmlformats.org/officeDocument/2006/relationships/image" Target="../media/image88.jpeg"/><Relationship Id="rId21" Type="http://schemas.openxmlformats.org/officeDocument/2006/relationships/diagramColors" Target="../diagrams/colors24.xml"/><Relationship Id="rId7" Type="http://schemas.openxmlformats.org/officeDocument/2006/relationships/oleObject" Target="../embeddings/oleObject89.bin"/><Relationship Id="rId12" Type="http://schemas.openxmlformats.org/officeDocument/2006/relationships/oleObject" Target="../embeddings/oleObject94.bin"/><Relationship Id="rId17" Type="http://schemas.openxmlformats.org/officeDocument/2006/relationships/oleObject" Target="../embeddings/oleObject99.bin"/><Relationship Id="rId2" Type="http://schemas.openxmlformats.org/officeDocument/2006/relationships/slideLayout" Target="../slideLayouts/slideLayout12.xml"/><Relationship Id="rId16" Type="http://schemas.openxmlformats.org/officeDocument/2006/relationships/oleObject" Target="../embeddings/oleObject98.bin"/><Relationship Id="rId20" Type="http://schemas.openxmlformats.org/officeDocument/2006/relationships/diagramQuickStyle" Target="../diagrams/quickStyle24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88.bin"/><Relationship Id="rId11" Type="http://schemas.openxmlformats.org/officeDocument/2006/relationships/oleObject" Target="../embeddings/oleObject93.bin"/><Relationship Id="rId5" Type="http://schemas.openxmlformats.org/officeDocument/2006/relationships/oleObject" Target="../embeddings/oleObject87.bin"/><Relationship Id="rId15" Type="http://schemas.openxmlformats.org/officeDocument/2006/relationships/oleObject" Target="../embeddings/oleObject97.bin"/><Relationship Id="rId23" Type="http://schemas.openxmlformats.org/officeDocument/2006/relationships/slide" Target="slide1.xml"/><Relationship Id="rId10" Type="http://schemas.openxmlformats.org/officeDocument/2006/relationships/oleObject" Target="../embeddings/oleObject92.bin"/><Relationship Id="rId19" Type="http://schemas.openxmlformats.org/officeDocument/2006/relationships/diagramLayout" Target="../diagrams/layout24.xml"/><Relationship Id="rId4" Type="http://schemas.openxmlformats.org/officeDocument/2006/relationships/image" Target="../media/image89.jpeg"/><Relationship Id="rId9" Type="http://schemas.openxmlformats.org/officeDocument/2006/relationships/oleObject" Target="../embeddings/oleObject91.bin"/><Relationship Id="rId14" Type="http://schemas.openxmlformats.org/officeDocument/2006/relationships/oleObject" Target="../embeddings/oleObject96.bin"/><Relationship Id="rId22" Type="http://schemas.microsoft.com/office/2007/relationships/diagramDrawing" Target="../diagrams/drawing2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3.bin"/><Relationship Id="rId13" Type="http://schemas.openxmlformats.org/officeDocument/2006/relationships/oleObject" Target="../embeddings/oleObject108.bin"/><Relationship Id="rId18" Type="http://schemas.openxmlformats.org/officeDocument/2006/relationships/diagramColors" Target="../diagrams/colors25.xml"/><Relationship Id="rId3" Type="http://schemas.openxmlformats.org/officeDocument/2006/relationships/image" Target="../media/image105.jpeg"/><Relationship Id="rId7" Type="http://schemas.openxmlformats.org/officeDocument/2006/relationships/oleObject" Target="../embeddings/oleObject102.bin"/><Relationship Id="rId12" Type="http://schemas.openxmlformats.org/officeDocument/2006/relationships/oleObject" Target="../embeddings/oleObject107.bin"/><Relationship Id="rId17" Type="http://schemas.openxmlformats.org/officeDocument/2006/relationships/diagramQuickStyle" Target="../diagrams/quickStyle25.xml"/><Relationship Id="rId2" Type="http://schemas.openxmlformats.org/officeDocument/2006/relationships/slideLayout" Target="../slideLayouts/slideLayout12.xml"/><Relationship Id="rId16" Type="http://schemas.openxmlformats.org/officeDocument/2006/relationships/diagramLayout" Target="../diagrams/layout25.xml"/><Relationship Id="rId20" Type="http://schemas.openxmlformats.org/officeDocument/2006/relationships/slide" Target="slide1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101.bin"/><Relationship Id="rId11" Type="http://schemas.openxmlformats.org/officeDocument/2006/relationships/oleObject" Target="../embeddings/oleObject106.bin"/><Relationship Id="rId5" Type="http://schemas.openxmlformats.org/officeDocument/2006/relationships/oleObject" Target="../embeddings/oleObject100.bin"/><Relationship Id="rId15" Type="http://schemas.openxmlformats.org/officeDocument/2006/relationships/diagramData" Target="../diagrams/data25.xml"/><Relationship Id="rId10" Type="http://schemas.openxmlformats.org/officeDocument/2006/relationships/oleObject" Target="../embeddings/oleObject105.bin"/><Relationship Id="rId19" Type="http://schemas.microsoft.com/office/2007/relationships/diagramDrawing" Target="../diagrams/drawing25.xml"/><Relationship Id="rId4" Type="http://schemas.openxmlformats.org/officeDocument/2006/relationships/image" Target="../media/image106.jpeg"/><Relationship Id="rId9" Type="http://schemas.openxmlformats.org/officeDocument/2006/relationships/oleObject" Target="../embeddings/oleObject104.bin"/><Relationship Id="rId14" Type="http://schemas.openxmlformats.org/officeDocument/2006/relationships/oleObject" Target="../embeddings/oleObject109.bin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6.xml"/><Relationship Id="rId13" Type="http://schemas.openxmlformats.org/officeDocument/2006/relationships/slide" Target="slide1.xml"/><Relationship Id="rId3" Type="http://schemas.openxmlformats.org/officeDocument/2006/relationships/image" Target="../media/image110.jpeg"/><Relationship Id="rId7" Type="http://schemas.openxmlformats.org/officeDocument/2006/relationships/oleObject" Target="../embeddings/oleObject112.bin"/><Relationship Id="rId12" Type="http://schemas.microsoft.com/office/2007/relationships/diagramDrawing" Target="../diagrams/drawing26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111.bin"/><Relationship Id="rId11" Type="http://schemas.openxmlformats.org/officeDocument/2006/relationships/diagramColors" Target="../diagrams/colors26.xml"/><Relationship Id="rId5" Type="http://schemas.openxmlformats.org/officeDocument/2006/relationships/oleObject" Target="../embeddings/oleObject110.bin"/><Relationship Id="rId10" Type="http://schemas.openxmlformats.org/officeDocument/2006/relationships/diagramQuickStyle" Target="../diagrams/quickStyle26.xml"/><Relationship Id="rId4" Type="http://schemas.openxmlformats.org/officeDocument/2006/relationships/image" Target="../media/image105.jpeg"/><Relationship Id="rId9" Type="http://schemas.openxmlformats.org/officeDocument/2006/relationships/diagramLayout" Target="../diagrams/layout2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6.bin"/><Relationship Id="rId13" Type="http://schemas.microsoft.com/office/2007/relationships/diagramDrawing" Target="../diagrams/drawing27.xml"/><Relationship Id="rId3" Type="http://schemas.openxmlformats.org/officeDocument/2006/relationships/image" Target="../media/image110.jpeg"/><Relationship Id="rId7" Type="http://schemas.openxmlformats.org/officeDocument/2006/relationships/oleObject" Target="../embeddings/oleObject115.bin"/><Relationship Id="rId12" Type="http://schemas.openxmlformats.org/officeDocument/2006/relationships/diagramColors" Target="../diagrams/colors27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114.bin"/><Relationship Id="rId11" Type="http://schemas.openxmlformats.org/officeDocument/2006/relationships/diagramQuickStyle" Target="../diagrams/quickStyle27.xml"/><Relationship Id="rId5" Type="http://schemas.openxmlformats.org/officeDocument/2006/relationships/oleObject" Target="../embeddings/oleObject113.bin"/><Relationship Id="rId10" Type="http://schemas.openxmlformats.org/officeDocument/2006/relationships/diagramLayout" Target="../diagrams/layout27.xml"/><Relationship Id="rId4" Type="http://schemas.openxmlformats.org/officeDocument/2006/relationships/image" Target="../media/image105.jpeg"/><Relationship Id="rId9" Type="http://schemas.openxmlformats.org/officeDocument/2006/relationships/diagramData" Target="../diagrams/data27.xml"/><Relationship Id="rId14" Type="http://schemas.openxmlformats.org/officeDocument/2006/relationships/slide" Target="slide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0.bin"/><Relationship Id="rId13" Type="http://schemas.openxmlformats.org/officeDocument/2006/relationships/diagramData" Target="../diagrams/data28.xml"/><Relationship Id="rId18" Type="http://schemas.openxmlformats.org/officeDocument/2006/relationships/slide" Target="slide1.xml"/><Relationship Id="rId3" Type="http://schemas.openxmlformats.org/officeDocument/2006/relationships/image" Target="../media/image110.jpeg"/><Relationship Id="rId7" Type="http://schemas.openxmlformats.org/officeDocument/2006/relationships/oleObject" Target="../embeddings/oleObject119.bin"/><Relationship Id="rId12" Type="http://schemas.openxmlformats.org/officeDocument/2006/relationships/oleObject" Target="../embeddings/oleObject124.bin"/><Relationship Id="rId17" Type="http://schemas.microsoft.com/office/2007/relationships/diagramDrawing" Target="../diagrams/drawing28.xml"/><Relationship Id="rId2" Type="http://schemas.openxmlformats.org/officeDocument/2006/relationships/slideLayout" Target="../slideLayouts/slideLayout12.xml"/><Relationship Id="rId16" Type="http://schemas.openxmlformats.org/officeDocument/2006/relationships/diagramColors" Target="../diagrams/colors28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118.bin"/><Relationship Id="rId11" Type="http://schemas.openxmlformats.org/officeDocument/2006/relationships/oleObject" Target="../embeddings/oleObject123.bin"/><Relationship Id="rId5" Type="http://schemas.openxmlformats.org/officeDocument/2006/relationships/oleObject" Target="../embeddings/oleObject117.bin"/><Relationship Id="rId15" Type="http://schemas.openxmlformats.org/officeDocument/2006/relationships/diagramQuickStyle" Target="../diagrams/quickStyle28.xml"/><Relationship Id="rId10" Type="http://schemas.openxmlformats.org/officeDocument/2006/relationships/oleObject" Target="../embeddings/oleObject122.bin"/><Relationship Id="rId4" Type="http://schemas.openxmlformats.org/officeDocument/2006/relationships/image" Target="../media/image105.jpeg"/><Relationship Id="rId9" Type="http://schemas.openxmlformats.org/officeDocument/2006/relationships/oleObject" Target="../embeddings/oleObject121.bin"/><Relationship Id="rId14" Type="http://schemas.openxmlformats.org/officeDocument/2006/relationships/diagramLayout" Target="../diagrams/layout28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9.bin"/><Relationship Id="rId13" Type="http://schemas.openxmlformats.org/officeDocument/2006/relationships/diagramColors" Target="../diagrams/colors29.xml"/><Relationship Id="rId3" Type="http://schemas.openxmlformats.org/officeDocument/2006/relationships/image" Target="../media/image125.jpeg"/><Relationship Id="rId7" Type="http://schemas.openxmlformats.org/officeDocument/2006/relationships/oleObject" Target="../embeddings/oleObject128.bin"/><Relationship Id="rId12" Type="http://schemas.openxmlformats.org/officeDocument/2006/relationships/diagramQuickStyle" Target="../diagrams/quickStyle29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127.bin"/><Relationship Id="rId11" Type="http://schemas.openxmlformats.org/officeDocument/2006/relationships/diagramLayout" Target="../diagrams/layout29.xml"/><Relationship Id="rId5" Type="http://schemas.openxmlformats.org/officeDocument/2006/relationships/oleObject" Target="../embeddings/oleObject126.bin"/><Relationship Id="rId15" Type="http://schemas.openxmlformats.org/officeDocument/2006/relationships/slide" Target="slide1.xml"/><Relationship Id="rId10" Type="http://schemas.openxmlformats.org/officeDocument/2006/relationships/diagramData" Target="../diagrams/data29.xml"/><Relationship Id="rId4" Type="http://schemas.openxmlformats.org/officeDocument/2006/relationships/oleObject" Target="../embeddings/oleObject125.bin"/><Relationship Id="rId9" Type="http://schemas.openxmlformats.org/officeDocument/2006/relationships/oleObject" Target="../embeddings/oleObject130.bin"/><Relationship Id="rId14" Type="http://schemas.microsoft.com/office/2007/relationships/diagramDrawing" Target="../diagrams/drawing2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13" Type="http://schemas.openxmlformats.org/officeDocument/2006/relationships/slide" Target="slide1.xml"/><Relationship Id="rId3" Type="http://schemas.openxmlformats.org/officeDocument/2006/relationships/image" Target="../media/image10.jpeg"/><Relationship Id="rId7" Type="http://schemas.openxmlformats.org/officeDocument/2006/relationships/oleObject" Target="../embeddings/oleObject8.bin"/><Relationship Id="rId12" Type="http://schemas.microsoft.com/office/2007/relationships/diagramDrawing" Target="../diagrams/drawing3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11" Type="http://schemas.openxmlformats.org/officeDocument/2006/relationships/diagramColors" Target="../diagrams/colors3.xml"/><Relationship Id="rId5" Type="http://schemas.openxmlformats.org/officeDocument/2006/relationships/oleObject" Target="../embeddings/oleObject6.bin"/><Relationship Id="rId10" Type="http://schemas.openxmlformats.org/officeDocument/2006/relationships/diagramQuickStyle" Target="../diagrams/quickStyle3.xml"/><Relationship Id="rId4" Type="http://schemas.openxmlformats.org/officeDocument/2006/relationships/oleObject" Target="../embeddings/oleObject5.bin"/><Relationship Id="rId9" Type="http://schemas.openxmlformats.org/officeDocument/2006/relationships/diagramLayout" Target="../diagrams/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PowerPoint_Presentation1.ppt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1.vml"/><Relationship Id="rId4" Type="http://schemas.openxmlformats.org/officeDocument/2006/relationships/package" Target="../embeddings/Microsoft_Office_PowerPoint_Presentation2.pptx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0.xml"/><Relationship Id="rId7" Type="http://schemas.openxmlformats.org/officeDocument/2006/relationships/slide" Target="slide1.xml"/><Relationship Id="rId2" Type="http://schemas.openxmlformats.org/officeDocument/2006/relationships/diagramData" Target="../diagrams/data30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30.xml"/><Relationship Id="rId5" Type="http://schemas.openxmlformats.org/officeDocument/2006/relationships/diagramColors" Target="../diagrams/colors30.xml"/><Relationship Id="rId4" Type="http://schemas.openxmlformats.org/officeDocument/2006/relationships/diagramQuickStyle" Target="../diagrams/quickStyle30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6.bin"/><Relationship Id="rId13" Type="http://schemas.openxmlformats.org/officeDocument/2006/relationships/oleObject" Target="../embeddings/oleObject141.bin"/><Relationship Id="rId18" Type="http://schemas.microsoft.com/office/2007/relationships/diagramDrawing" Target="../diagrams/drawing31.xml"/><Relationship Id="rId3" Type="http://schemas.openxmlformats.org/officeDocument/2006/relationships/oleObject" Target="../embeddings/oleObject131.bin"/><Relationship Id="rId7" Type="http://schemas.openxmlformats.org/officeDocument/2006/relationships/oleObject" Target="../embeddings/oleObject135.bin"/><Relationship Id="rId12" Type="http://schemas.openxmlformats.org/officeDocument/2006/relationships/oleObject" Target="../embeddings/oleObject140.bin"/><Relationship Id="rId17" Type="http://schemas.openxmlformats.org/officeDocument/2006/relationships/diagramColors" Target="../diagrams/colors31.xml"/><Relationship Id="rId2" Type="http://schemas.openxmlformats.org/officeDocument/2006/relationships/slideLayout" Target="../slideLayouts/slideLayout1.xml"/><Relationship Id="rId16" Type="http://schemas.openxmlformats.org/officeDocument/2006/relationships/diagramQuickStyle" Target="../diagrams/quickStyle31.xml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oleObject134.bin"/><Relationship Id="rId11" Type="http://schemas.openxmlformats.org/officeDocument/2006/relationships/oleObject" Target="../embeddings/oleObject139.bin"/><Relationship Id="rId5" Type="http://schemas.openxmlformats.org/officeDocument/2006/relationships/oleObject" Target="../embeddings/oleObject133.bin"/><Relationship Id="rId15" Type="http://schemas.openxmlformats.org/officeDocument/2006/relationships/diagramLayout" Target="../diagrams/layout31.xml"/><Relationship Id="rId10" Type="http://schemas.openxmlformats.org/officeDocument/2006/relationships/oleObject" Target="../embeddings/oleObject138.bin"/><Relationship Id="rId19" Type="http://schemas.openxmlformats.org/officeDocument/2006/relationships/slide" Target="slide1.xml"/><Relationship Id="rId4" Type="http://schemas.openxmlformats.org/officeDocument/2006/relationships/oleObject" Target="../embeddings/oleObject132.bin"/><Relationship Id="rId9" Type="http://schemas.openxmlformats.org/officeDocument/2006/relationships/oleObject" Target="../embeddings/oleObject137.bin"/><Relationship Id="rId14" Type="http://schemas.openxmlformats.org/officeDocument/2006/relationships/diagramData" Target="../diagrams/data3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2.xml"/><Relationship Id="rId7" Type="http://schemas.openxmlformats.org/officeDocument/2006/relationships/slide" Target="slide1.xml"/><Relationship Id="rId2" Type="http://schemas.openxmlformats.org/officeDocument/2006/relationships/diagramData" Target="../diagrams/data32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32.xml"/><Relationship Id="rId5" Type="http://schemas.openxmlformats.org/officeDocument/2006/relationships/diagramColors" Target="../diagrams/colors32.xml"/><Relationship Id="rId4" Type="http://schemas.openxmlformats.org/officeDocument/2006/relationships/diagramQuickStyle" Target="../diagrams/quickStyle3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9.png"/><Relationship Id="rId3" Type="http://schemas.openxmlformats.org/officeDocument/2006/relationships/diagramLayout" Target="../diagrams/layout33.xml"/><Relationship Id="rId7" Type="http://schemas.openxmlformats.org/officeDocument/2006/relationships/slide" Target="slide1.xml"/><Relationship Id="rId2" Type="http://schemas.openxmlformats.org/officeDocument/2006/relationships/diagramData" Target="../diagrams/data33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33.xml"/><Relationship Id="rId5" Type="http://schemas.openxmlformats.org/officeDocument/2006/relationships/diagramColors" Target="../diagrams/colors33.xml"/><Relationship Id="rId10" Type="http://schemas.openxmlformats.org/officeDocument/2006/relationships/image" Target="../media/image141.png"/><Relationship Id="rId4" Type="http://schemas.openxmlformats.org/officeDocument/2006/relationships/diagramQuickStyle" Target="../diagrams/quickStyle33.xml"/><Relationship Id="rId9" Type="http://schemas.openxmlformats.org/officeDocument/2006/relationships/image" Target="../media/image140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13" Type="http://schemas.openxmlformats.org/officeDocument/2006/relationships/oleObject" Target="../embeddings/oleObject146.bin"/><Relationship Id="rId3" Type="http://schemas.openxmlformats.org/officeDocument/2006/relationships/diagramData" Target="../diagrams/data34.xml"/><Relationship Id="rId7" Type="http://schemas.microsoft.com/office/2007/relationships/diagramDrawing" Target="../diagrams/drawing34.xml"/><Relationship Id="rId12" Type="http://schemas.openxmlformats.org/officeDocument/2006/relationships/oleObject" Target="../embeddings/oleObject145.bin"/><Relationship Id="rId17" Type="http://schemas.openxmlformats.org/officeDocument/2006/relationships/image" Target="../media/image150.png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149.png"/><Relationship Id="rId1" Type="http://schemas.openxmlformats.org/officeDocument/2006/relationships/vmlDrawing" Target="../drawings/vmlDrawing23.vml"/><Relationship Id="rId6" Type="http://schemas.openxmlformats.org/officeDocument/2006/relationships/diagramColors" Target="../diagrams/colors34.xml"/><Relationship Id="rId11" Type="http://schemas.openxmlformats.org/officeDocument/2006/relationships/oleObject" Target="../embeddings/oleObject144.bin"/><Relationship Id="rId5" Type="http://schemas.openxmlformats.org/officeDocument/2006/relationships/diagramQuickStyle" Target="../diagrams/quickStyle34.xml"/><Relationship Id="rId15" Type="http://schemas.openxmlformats.org/officeDocument/2006/relationships/image" Target="../media/image148.png"/><Relationship Id="rId10" Type="http://schemas.openxmlformats.org/officeDocument/2006/relationships/oleObject" Target="../embeddings/oleObject143.bin"/><Relationship Id="rId4" Type="http://schemas.openxmlformats.org/officeDocument/2006/relationships/diagramLayout" Target="../diagrams/layout34.xml"/><Relationship Id="rId9" Type="http://schemas.openxmlformats.org/officeDocument/2006/relationships/oleObject" Target="../embeddings/oleObject142.bin"/><Relationship Id="rId14" Type="http://schemas.openxmlformats.org/officeDocument/2006/relationships/image" Target="../media/image147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13" Type="http://schemas.openxmlformats.org/officeDocument/2006/relationships/oleObject" Target="../embeddings/oleObject151.bin"/><Relationship Id="rId18" Type="http://schemas.openxmlformats.org/officeDocument/2006/relationships/image" Target="../media/image160.png"/><Relationship Id="rId3" Type="http://schemas.openxmlformats.org/officeDocument/2006/relationships/diagramData" Target="../diagrams/data35.xml"/><Relationship Id="rId7" Type="http://schemas.microsoft.com/office/2007/relationships/diagramDrawing" Target="../diagrams/drawing35.xml"/><Relationship Id="rId12" Type="http://schemas.openxmlformats.org/officeDocument/2006/relationships/oleObject" Target="../embeddings/oleObject150.bin"/><Relationship Id="rId17" Type="http://schemas.openxmlformats.org/officeDocument/2006/relationships/image" Target="../media/image159.png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158.png"/><Relationship Id="rId1" Type="http://schemas.openxmlformats.org/officeDocument/2006/relationships/vmlDrawing" Target="../drawings/vmlDrawing24.vml"/><Relationship Id="rId6" Type="http://schemas.openxmlformats.org/officeDocument/2006/relationships/diagramColors" Target="../diagrams/colors35.xml"/><Relationship Id="rId11" Type="http://schemas.openxmlformats.org/officeDocument/2006/relationships/oleObject" Target="../embeddings/oleObject149.bin"/><Relationship Id="rId5" Type="http://schemas.openxmlformats.org/officeDocument/2006/relationships/diagramQuickStyle" Target="../diagrams/quickStyle35.xml"/><Relationship Id="rId15" Type="http://schemas.openxmlformats.org/officeDocument/2006/relationships/oleObject" Target="../embeddings/oleObject153.bin"/><Relationship Id="rId10" Type="http://schemas.openxmlformats.org/officeDocument/2006/relationships/oleObject" Target="../embeddings/oleObject148.bin"/><Relationship Id="rId19" Type="http://schemas.openxmlformats.org/officeDocument/2006/relationships/image" Target="../media/image161.png"/><Relationship Id="rId4" Type="http://schemas.openxmlformats.org/officeDocument/2006/relationships/diagramLayout" Target="../diagrams/layout35.xml"/><Relationship Id="rId9" Type="http://schemas.openxmlformats.org/officeDocument/2006/relationships/oleObject" Target="../embeddings/oleObject147.bin"/><Relationship Id="rId14" Type="http://schemas.openxmlformats.org/officeDocument/2006/relationships/oleObject" Target="../embeddings/oleObject152.bin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diagramData" Target="../diagrams/data36.xml"/><Relationship Id="rId7" Type="http://schemas.microsoft.com/office/2007/relationships/diagramDrawing" Target="../diagrams/drawing36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5.vml"/><Relationship Id="rId6" Type="http://schemas.openxmlformats.org/officeDocument/2006/relationships/diagramColors" Target="../diagrams/colors36.xml"/><Relationship Id="rId11" Type="http://schemas.openxmlformats.org/officeDocument/2006/relationships/image" Target="../media/image162.png"/><Relationship Id="rId5" Type="http://schemas.openxmlformats.org/officeDocument/2006/relationships/diagramQuickStyle" Target="../diagrams/quickStyle36.xml"/><Relationship Id="rId10" Type="http://schemas.openxmlformats.org/officeDocument/2006/relationships/image" Target="../media/image158.png"/><Relationship Id="rId4" Type="http://schemas.openxmlformats.org/officeDocument/2006/relationships/diagramLayout" Target="../diagrams/layout36.xml"/><Relationship Id="rId9" Type="http://schemas.openxmlformats.org/officeDocument/2006/relationships/oleObject" Target="../embeddings/oleObject154.bin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diagramData" Target="../diagrams/data37.xml"/><Relationship Id="rId7" Type="http://schemas.microsoft.com/office/2007/relationships/diagramDrawing" Target="../diagrams/drawing37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6.vml"/><Relationship Id="rId6" Type="http://schemas.openxmlformats.org/officeDocument/2006/relationships/diagramColors" Target="../diagrams/colors37.xml"/><Relationship Id="rId11" Type="http://schemas.openxmlformats.org/officeDocument/2006/relationships/image" Target="../media/image163.png"/><Relationship Id="rId5" Type="http://schemas.openxmlformats.org/officeDocument/2006/relationships/diagramQuickStyle" Target="../diagrams/quickStyle37.xml"/><Relationship Id="rId10" Type="http://schemas.openxmlformats.org/officeDocument/2006/relationships/image" Target="../media/image161.png"/><Relationship Id="rId4" Type="http://schemas.openxmlformats.org/officeDocument/2006/relationships/diagramLayout" Target="../diagrams/layout37.xml"/><Relationship Id="rId9" Type="http://schemas.openxmlformats.org/officeDocument/2006/relationships/oleObject" Target="../embeddings/oleObject155.bin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diagramData" Target="../diagrams/data38.xml"/><Relationship Id="rId7" Type="http://schemas.microsoft.com/office/2007/relationships/diagramDrawing" Target="../diagrams/drawing38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7.vml"/><Relationship Id="rId6" Type="http://schemas.openxmlformats.org/officeDocument/2006/relationships/diagramColors" Target="../diagrams/colors38.xml"/><Relationship Id="rId11" Type="http://schemas.openxmlformats.org/officeDocument/2006/relationships/image" Target="../media/image165.png"/><Relationship Id="rId5" Type="http://schemas.openxmlformats.org/officeDocument/2006/relationships/diagramQuickStyle" Target="../diagrams/quickStyle38.xml"/><Relationship Id="rId10" Type="http://schemas.openxmlformats.org/officeDocument/2006/relationships/image" Target="../media/image148.png"/><Relationship Id="rId4" Type="http://schemas.openxmlformats.org/officeDocument/2006/relationships/diagramLayout" Target="../diagrams/layout38.xml"/><Relationship Id="rId9" Type="http://schemas.openxmlformats.org/officeDocument/2006/relationships/oleObject" Target="../embeddings/oleObject156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13" Type="http://schemas.openxmlformats.org/officeDocument/2006/relationships/oleObject" Target="../embeddings/oleObject18.bin"/><Relationship Id="rId18" Type="http://schemas.microsoft.com/office/2007/relationships/diagramDrawing" Target="../diagrams/drawing4.xml"/><Relationship Id="rId3" Type="http://schemas.openxmlformats.org/officeDocument/2006/relationships/image" Target="../media/image10.jpeg"/><Relationship Id="rId7" Type="http://schemas.openxmlformats.org/officeDocument/2006/relationships/oleObject" Target="../embeddings/oleObject12.bin"/><Relationship Id="rId12" Type="http://schemas.openxmlformats.org/officeDocument/2006/relationships/oleObject" Target="../embeddings/oleObject17.bin"/><Relationship Id="rId17" Type="http://schemas.openxmlformats.org/officeDocument/2006/relationships/diagramColors" Target="../diagrams/colors4.xml"/><Relationship Id="rId2" Type="http://schemas.openxmlformats.org/officeDocument/2006/relationships/slideLayout" Target="../slideLayouts/slideLayout1.xml"/><Relationship Id="rId16" Type="http://schemas.openxmlformats.org/officeDocument/2006/relationships/diagramQuickStyle" Target="../diagrams/quickStyle4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1.bin"/><Relationship Id="rId11" Type="http://schemas.openxmlformats.org/officeDocument/2006/relationships/oleObject" Target="../embeddings/oleObject16.bin"/><Relationship Id="rId5" Type="http://schemas.openxmlformats.org/officeDocument/2006/relationships/oleObject" Target="../embeddings/oleObject10.bin"/><Relationship Id="rId15" Type="http://schemas.openxmlformats.org/officeDocument/2006/relationships/diagramLayout" Target="../diagrams/layout4.xml"/><Relationship Id="rId10" Type="http://schemas.openxmlformats.org/officeDocument/2006/relationships/oleObject" Target="../embeddings/oleObject15.bin"/><Relationship Id="rId19" Type="http://schemas.openxmlformats.org/officeDocument/2006/relationships/slide" Target="slide1.xml"/><Relationship Id="rId4" Type="http://schemas.openxmlformats.org/officeDocument/2006/relationships/oleObject" Target="../embeddings/oleObject9.bin"/><Relationship Id="rId9" Type="http://schemas.openxmlformats.org/officeDocument/2006/relationships/oleObject" Target="../embeddings/oleObject14.bin"/><Relationship Id="rId14" Type="http://schemas.openxmlformats.org/officeDocument/2006/relationships/diagramData" Target="../diagrams/data4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diagramData" Target="../diagrams/data39.xml"/><Relationship Id="rId7" Type="http://schemas.microsoft.com/office/2007/relationships/diagramDrawing" Target="../diagrams/drawing39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8.vml"/><Relationship Id="rId6" Type="http://schemas.openxmlformats.org/officeDocument/2006/relationships/diagramColors" Target="../diagrams/colors39.xml"/><Relationship Id="rId11" Type="http://schemas.openxmlformats.org/officeDocument/2006/relationships/image" Target="../media/image168.png"/><Relationship Id="rId5" Type="http://schemas.openxmlformats.org/officeDocument/2006/relationships/diagramQuickStyle" Target="../diagrams/quickStyle39.xml"/><Relationship Id="rId10" Type="http://schemas.openxmlformats.org/officeDocument/2006/relationships/oleObject" Target="../embeddings/oleObject158.bin"/><Relationship Id="rId4" Type="http://schemas.openxmlformats.org/officeDocument/2006/relationships/diagramLayout" Target="../diagrams/layout39.xml"/><Relationship Id="rId9" Type="http://schemas.openxmlformats.org/officeDocument/2006/relationships/oleObject" Target="../embeddings/oleObject157.bin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diagramData" Target="../diagrams/data40.xml"/><Relationship Id="rId7" Type="http://schemas.microsoft.com/office/2007/relationships/diagramDrawing" Target="../diagrams/drawing40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9.vml"/><Relationship Id="rId6" Type="http://schemas.openxmlformats.org/officeDocument/2006/relationships/diagramColors" Target="../diagrams/colors40.xml"/><Relationship Id="rId11" Type="http://schemas.openxmlformats.org/officeDocument/2006/relationships/image" Target="../media/image171.png"/><Relationship Id="rId5" Type="http://schemas.openxmlformats.org/officeDocument/2006/relationships/diagramQuickStyle" Target="../diagrams/quickStyle40.xml"/><Relationship Id="rId10" Type="http://schemas.openxmlformats.org/officeDocument/2006/relationships/oleObject" Target="../embeddings/oleObject160.bin"/><Relationship Id="rId4" Type="http://schemas.openxmlformats.org/officeDocument/2006/relationships/diagramLayout" Target="../diagrams/layout40.xml"/><Relationship Id="rId9" Type="http://schemas.openxmlformats.org/officeDocument/2006/relationships/oleObject" Target="../embeddings/oleObject159.bin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diagramData" Target="../diagrams/data41.xml"/><Relationship Id="rId7" Type="http://schemas.microsoft.com/office/2007/relationships/diagramDrawing" Target="../diagrams/drawing41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0.vml"/><Relationship Id="rId6" Type="http://schemas.openxmlformats.org/officeDocument/2006/relationships/diagramColors" Target="../diagrams/colors41.xml"/><Relationship Id="rId11" Type="http://schemas.openxmlformats.org/officeDocument/2006/relationships/image" Target="../media/image174.png"/><Relationship Id="rId5" Type="http://schemas.openxmlformats.org/officeDocument/2006/relationships/diagramQuickStyle" Target="../diagrams/quickStyle41.xml"/><Relationship Id="rId10" Type="http://schemas.openxmlformats.org/officeDocument/2006/relationships/oleObject" Target="../embeddings/oleObject162.bin"/><Relationship Id="rId4" Type="http://schemas.openxmlformats.org/officeDocument/2006/relationships/diagramLayout" Target="../diagrams/layout41.xml"/><Relationship Id="rId9" Type="http://schemas.openxmlformats.org/officeDocument/2006/relationships/oleObject" Target="../embeddings/oleObject161.bin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2.xml"/><Relationship Id="rId7" Type="http://schemas.openxmlformats.org/officeDocument/2006/relationships/slide" Target="slide1.xml"/><Relationship Id="rId2" Type="http://schemas.openxmlformats.org/officeDocument/2006/relationships/diagramData" Target="../diagrams/data4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2.xml"/><Relationship Id="rId5" Type="http://schemas.openxmlformats.org/officeDocument/2006/relationships/diagramColors" Target="../diagrams/colors42.xml"/><Relationship Id="rId4" Type="http://schemas.openxmlformats.org/officeDocument/2006/relationships/diagramQuickStyle" Target="../diagrams/quickStyle42.xml"/></Relationships>
</file>

<file path=ppt/slides/_rels/slide4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3.xml"/><Relationship Id="rId13" Type="http://schemas.openxmlformats.org/officeDocument/2006/relationships/oleObject" Target="../embeddings/oleObject166.bin"/><Relationship Id="rId3" Type="http://schemas.openxmlformats.org/officeDocument/2006/relationships/oleObject" Target="../embeddings/Microsoft_Office_Word_97_-_2003_Document2.doc"/><Relationship Id="rId7" Type="http://schemas.openxmlformats.org/officeDocument/2006/relationships/diagramColors" Target="../diagrams/colors43.xml"/><Relationship Id="rId12" Type="http://schemas.openxmlformats.org/officeDocument/2006/relationships/oleObject" Target="../embeddings/oleObject16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1.vml"/><Relationship Id="rId6" Type="http://schemas.openxmlformats.org/officeDocument/2006/relationships/diagramQuickStyle" Target="../diagrams/quickStyle43.xml"/><Relationship Id="rId11" Type="http://schemas.openxmlformats.org/officeDocument/2006/relationships/oleObject" Target="../embeddings/oleObject164.bin"/><Relationship Id="rId5" Type="http://schemas.openxmlformats.org/officeDocument/2006/relationships/diagramLayout" Target="../diagrams/layout43.xml"/><Relationship Id="rId10" Type="http://schemas.openxmlformats.org/officeDocument/2006/relationships/oleObject" Target="../embeddings/oleObject163.bin"/><Relationship Id="rId4" Type="http://schemas.openxmlformats.org/officeDocument/2006/relationships/diagramData" Target="../diagrams/data43.xml"/><Relationship Id="rId9" Type="http://schemas.openxmlformats.org/officeDocument/2006/relationships/slide" Target="slide1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1.bin"/><Relationship Id="rId13" Type="http://schemas.openxmlformats.org/officeDocument/2006/relationships/oleObject" Target="../embeddings/oleObject176.bin"/><Relationship Id="rId18" Type="http://schemas.openxmlformats.org/officeDocument/2006/relationships/diagramData" Target="../diagrams/data44.xml"/><Relationship Id="rId3" Type="http://schemas.openxmlformats.org/officeDocument/2006/relationships/oleObject" Target="../embeddings/Microsoft_Office_Word_97_-_2003_Document3.doc"/><Relationship Id="rId21" Type="http://schemas.openxmlformats.org/officeDocument/2006/relationships/diagramColors" Target="../diagrams/colors44.xml"/><Relationship Id="rId7" Type="http://schemas.openxmlformats.org/officeDocument/2006/relationships/oleObject" Target="../embeddings/oleObject170.bin"/><Relationship Id="rId12" Type="http://schemas.openxmlformats.org/officeDocument/2006/relationships/oleObject" Target="../embeddings/oleObject175.bin"/><Relationship Id="rId17" Type="http://schemas.openxmlformats.org/officeDocument/2006/relationships/oleObject" Target="../embeddings/oleObject180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79.bin"/><Relationship Id="rId20" Type="http://schemas.openxmlformats.org/officeDocument/2006/relationships/diagramQuickStyle" Target="../diagrams/quickStyle44.xml"/><Relationship Id="rId1" Type="http://schemas.openxmlformats.org/officeDocument/2006/relationships/vmlDrawing" Target="../drawings/vmlDrawing32.vml"/><Relationship Id="rId6" Type="http://schemas.openxmlformats.org/officeDocument/2006/relationships/oleObject" Target="../embeddings/oleObject169.bin"/><Relationship Id="rId11" Type="http://schemas.openxmlformats.org/officeDocument/2006/relationships/oleObject" Target="../embeddings/oleObject174.bin"/><Relationship Id="rId5" Type="http://schemas.openxmlformats.org/officeDocument/2006/relationships/oleObject" Target="../embeddings/oleObject168.bin"/><Relationship Id="rId15" Type="http://schemas.openxmlformats.org/officeDocument/2006/relationships/oleObject" Target="../embeddings/oleObject178.bin"/><Relationship Id="rId23" Type="http://schemas.openxmlformats.org/officeDocument/2006/relationships/slide" Target="slide1.xml"/><Relationship Id="rId10" Type="http://schemas.openxmlformats.org/officeDocument/2006/relationships/oleObject" Target="../embeddings/oleObject173.bin"/><Relationship Id="rId19" Type="http://schemas.openxmlformats.org/officeDocument/2006/relationships/diagramLayout" Target="../diagrams/layout44.xml"/><Relationship Id="rId4" Type="http://schemas.openxmlformats.org/officeDocument/2006/relationships/oleObject" Target="../embeddings/oleObject167.bin"/><Relationship Id="rId9" Type="http://schemas.openxmlformats.org/officeDocument/2006/relationships/oleObject" Target="../embeddings/oleObject172.bin"/><Relationship Id="rId14" Type="http://schemas.openxmlformats.org/officeDocument/2006/relationships/oleObject" Target="../embeddings/oleObject177.bin"/><Relationship Id="rId22" Type="http://schemas.microsoft.com/office/2007/relationships/diagramDrawing" Target="../diagrams/drawing44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6.bin"/><Relationship Id="rId13" Type="http://schemas.openxmlformats.org/officeDocument/2006/relationships/diagramData" Target="../diagrams/data45.xml"/><Relationship Id="rId18" Type="http://schemas.openxmlformats.org/officeDocument/2006/relationships/slide" Target="slide1.xml"/><Relationship Id="rId3" Type="http://schemas.openxmlformats.org/officeDocument/2006/relationships/oleObject" Target="../embeddings/oleObject181.bin"/><Relationship Id="rId7" Type="http://schemas.openxmlformats.org/officeDocument/2006/relationships/oleObject" Target="../embeddings/oleObject185.bin"/><Relationship Id="rId12" Type="http://schemas.openxmlformats.org/officeDocument/2006/relationships/oleObject" Target="../embeddings/oleObject190.bin"/><Relationship Id="rId17" Type="http://schemas.microsoft.com/office/2007/relationships/diagramDrawing" Target="../diagrams/drawing45.xml"/><Relationship Id="rId2" Type="http://schemas.openxmlformats.org/officeDocument/2006/relationships/slideLayout" Target="../slideLayouts/slideLayout2.xml"/><Relationship Id="rId16" Type="http://schemas.openxmlformats.org/officeDocument/2006/relationships/diagramColors" Target="../diagrams/colors45.xml"/><Relationship Id="rId1" Type="http://schemas.openxmlformats.org/officeDocument/2006/relationships/vmlDrawing" Target="../drawings/vmlDrawing33.vml"/><Relationship Id="rId6" Type="http://schemas.openxmlformats.org/officeDocument/2006/relationships/oleObject" Target="../embeddings/oleObject184.bin"/><Relationship Id="rId11" Type="http://schemas.openxmlformats.org/officeDocument/2006/relationships/oleObject" Target="../embeddings/oleObject189.bin"/><Relationship Id="rId5" Type="http://schemas.openxmlformats.org/officeDocument/2006/relationships/oleObject" Target="../embeddings/oleObject183.bin"/><Relationship Id="rId15" Type="http://schemas.openxmlformats.org/officeDocument/2006/relationships/diagramQuickStyle" Target="../diagrams/quickStyle45.xml"/><Relationship Id="rId10" Type="http://schemas.openxmlformats.org/officeDocument/2006/relationships/oleObject" Target="../embeddings/oleObject188.bin"/><Relationship Id="rId4" Type="http://schemas.openxmlformats.org/officeDocument/2006/relationships/oleObject" Target="../embeddings/oleObject182.bin"/><Relationship Id="rId9" Type="http://schemas.openxmlformats.org/officeDocument/2006/relationships/oleObject" Target="../embeddings/oleObject187.bin"/><Relationship Id="rId14" Type="http://schemas.openxmlformats.org/officeDocument/2006/relationships/diagramLayout" Target="../diagrams/layout45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6.xml"/><Relationship Id="rId3" Type="http://schemas.openxmlformats.org/officeDocument/2006/relationships/oleObject" Target="../embeddings/oleObject191.bin"/><Relationship Id="rId7" Type="http://schemas.openxmlformats.org/officeDocument/2006/relationships/diagramData" Target="../diagrams/data46.xml"/><Relationship Id="rId12" Type="http://schemas.openxmlformats.org/officeDocument/2006/relationships/slide" Target="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4.vml"/><Relationship Id="rId6" Type="http://schemas.openxmlformats.org/officeDocument/2006/relationships/image" Target="../media/image207.png"/><Relationship Id="rId11" Type="http://schemas.microsoft.com/office/2007/relationships/diagramDrawing" Target="../diagrams/drawing46.xml"/><Relationship Id="rId5" Type="http://schemas.openxmlformats.org/officeDocument/2006/relationships/image" Target="../media/image206.png"/><Relationship Id="rId10" Type="http://schemas.openxmlformats.org/officeDocument/2006/relationships/diagramColors" Target="../diagrams/colors46.xml"/><Relationship Id="rId4" Type="http://schemas.openxmlformats.org/officeDocument/2006/relationships/oleObject" Target="../embeddings/oleObject192.bin"/><Relationship Id="rId9" Type="http://schemas.openxmlformats.org/officeDocument/2006/relationships/diagramQuickStyle" Target="../diagrams/quickStyle46.xml"/></Relationships>
</file>

<file path=ppt/slides/_rels/slide4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7.xml"/><Relationship Id="rId3" Type="http://schemas.openxmlformats.org/officeDocument/2006/relationships/oleObject" Target="../embeddings/Microsoft_Office_Word_97_-_2003_Document4.doc"/><Relationship Id="rId7" Type="http://schemas.openxmlformats.org/officeDocument/2006/relationships/diagramColors" Target="../diagrams/colors4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5.vml"/><Relationship Id="rId6" Type="http://schemas.openxmlformats.org/officeDocument/2006/relationships/diagramQuickStyle" Target="../diagrams/quickStyle47.xml"/><Relationship Id="rId5" Type="http://schemas.openxmlformats.org/officeDocument/2006/relationships/diagramLayout" Target="../diagrams/layout47.xml"/><Relationship Id="rId4" Type="http://schemas.openxmlformats.org/officeDocument/2006/relationships/diagramData" Target="../diagrams/data47.xml"/><Relationship Id="rId9" Type="http://schemas.openxmlformats.org/officeDocument/2006/relationships/slide" Target="slide1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8.xml"/><Relationship Id="rId3" Type="http://schemas.openxmlformats.org/officeDocument/2006/relationships/image" Target="../media/image210.png"/><Relationship Id="rId7" Type="http://schemas.openxmlformats.org/officeDocument/2006/relationships/diagramQuickStyle" Target="../diagrams/quickStyle48.xml"/><Relationship Id="rId2" Type="http://schemas.openxmlformats.org/officeDocument/2006/relationships/image" Target="../media/image209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48.xml"/><Relationship Id="rId5" Type="http://schemas.openxmlformats.org/officeDocument/2006/relationships/diagramData" Target="../diagrams/data48.xml"/><Relationship Id="rId10" Type="http://schemas.openxmlformats.org/officeDocument/2006/relationships/slide" Target="slide1.xml"/><Relationship Id="rId4" Type="http://schemas.openxmlformats.org/officeDocument/2006/relationships/image" Target="../media/image211.png"/><Relationship Id="rId9" Type="http://schemas.microsoft.com/office/2007/relationships/diagramDrawing" Target="../diagrams/drawing4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18.jpeg"/><Relationship Id="rId7" Type="http://schemas.openxmlformats.org/officeDocument/2006/relationships/diagramQuickStyle" Target="../diagrams/quickStyle5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10" Type="http://schemas.openxmlformats.org/officeDocument/2006/relationships/slide" Target="slide1.xml"/><Relationship Id="rId4" Type="http://schemas.openxmlformats.org/officeDocument/2006/relationships/oleObject" Target="../embeddings/oleObject19.bin"/><Relationship Id="rId9" Type="http://schemas.microsoft.com/office/2007/relationships/diagramDrawing" Target="../diagrams/drawing5.xml"/></Relationships>
</file>

<file path=ppt/slides/_rels/slide5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9.xml"/><Relationship Id="rId3" Type="http://schemas.openxmlformats.org/officeDocument/2006/relationships/oleObject" Target="../embeddings/Microsoft_Office_Word_97_-_2003_Document5.doc"/><Relationship Id="rId7" Type="http://schemas.openxmlformats.org/officeDocument/2006/relationships/diagramColors" Target="../diagrams/colors4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6.vml"/><Relationship Id="rId6" Type="http://schemas.openxmlformats.org/officeDocument/2006/relationships/diagramQuickStyle" Target="../diagrams/quickStyle49.xml"/><Relationship Id="rId5" Type="http://schemas.openxmlformats.org/officeDocument/2006/relationships/diagramLayout" Target="../diagrams/layout49.xml"/><Relationship Id="rId4" Type="http://schemas.openxmlformats.org/officeDocument/2006/relationships/diagramData" Target="../diagrams/data49.xml"/><Relationship Id="rId9" Type="http://schemas.openxmlformats.org/officeDocument/2006/relationships/slide" Target="slide1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3.png"/><Relationship Id="rId3" Type="http://schemas.openxmlformats.org/officeDocument/2006/relationships/diagramLayout" Target="../diagrams/layout50.xml"/><Relationship Id="rId7" Type="http://schemas.openxmlformats.org/officeDocument/2006/relationships/slide" Target="slide1.xml"/><Relationship Id="rId2" Type="http://schemas.openxmlformats.org/officeDocument/2006/relationships/diagramData" Target="../diagrams/data5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0.xml"/><Relationship Id="rId5" Type="http://schemas.openxmlformats.org/officeDocument/2006/relationships/diagramColors" Target="../diagrams/colors50.xml"/><Relationship Id="rId4" Type="http://schemas.openxmlformats.org/officeDocument/2006/relationships/diagramQuickStyle" Target="../diagrams/quickStyle50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4.png"/><Relationship Id="rId3" Type="http://schemas.openxmlformats.org/officeDocument/2006/relationships/diagramLayout" Target="../diagrams/layout51.xml"/><Relationship Id="rId7" Type="http://schemas.openxmlformats.org/officeDocument/2006/relationships/slide" Target="slide1.xml"/><Relationship Id="rId2" Type="http://schemas.openxmlformats.org/officeDocument/2006/relationships/diagramData" Target="../diagrams/data5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1.xml"/><Relationship Id="rId5" Type="http://schemas.openxmlformats.org/officeDocument/2006/relationships/diagramColors" Target="../diagrams/colors51.xml"/><Relationship Id="rId4" Type="http://schemas.openxmlformats.org/officeDocument/2006/relationships/diagramQuickStyle" Target="../diagrams/quickStyle51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8.bin"/><Relationship Id="rId13" Type="http://schemas.openxmlformats.org/officeDocument/2006/relationships/oleObject" Target="../embeddings/oleObject203.bin"/><Relationship Id="rId18" Type="http://schemas.microsoft.com/office/2007/relationships/diagramDrawing" Target="../diagrams/drawing52.xml"/><Relationship Id="rId3" Type="http://schemas.openxmlformats.org/officeDocument/2006/relationships/oleObject" Target="../embeddings/oleObject193.bin"/><Relationship Id="rId7" Type="http://schemas.openxmlformats.org/officeDocument/2006/relationships/oleObject" Target="../embeddings/oleObject197.bin"/><Relationship Id="rId12" Type="http://schemas.openxmlformats.org/officeDocument/2006/relationships/oleObject" Target="../embeddings/oleObject202.bin"/><Relationship Id="rId17" Type="http://schemas.openxmlformats.org/officeDocument/2006/relationships/diagramColors" Target="../diagrams/colors52.xml"/><Relationship Id="rId2" Type="http://schemas.openxmlformats.org/officeDocument/2006/relationships/slideLayout" Target="../slideLayouts/slideLayout1.xml"/><Relationship Id="rId16" Type="http://schemas.openxmlformats.org/officeDocument/2006/relationships/diagramQuickStyle" Target="../diagrams/quickStyle52.xml"/><Relationship Id="rId1" Type="http://schemas.openxmlformats.org/officeDocument/2006/relationships/vmlDrawing" Target="../drawings/vmlDrawing37.vml"/><Relationship Id="rId6" Type="http://schemas.openxmlformats.org/officeDocument/2006/relationships/oleObject" Target="../embeddings/oleObject196.bin"/><Relationship Id="rId11" Type="http://schemas.openxmlformats.org/officeDocument/2006/relationships/oleObject" Target="../embeddings/oleObject201.bin"/><Relationship Id="rId5" Type="http://schemas.openxmlformats.org/officeDocument/2006/relationships/oleObject" Target="../embeddings/oleObject195.bin"/><Relationship Id="rId15" Type="http://schemas.openxmlformats.org/officeDocument/2006/relationships/diagramLayout" Target="../diagrams/layout52.xml"/><Relationship Id="rId10" Type="http://schemas.openxmlformats.org/officeDocument/2006/relationships/oleObject" Target="../embeddings/oleObject200.bin"/><Relationship Id="rId19" Type="http://schemas.openxmlformats.org/officeDocument/2006/relationships/slide" Target="slide1.xml"/><Relationship Id="rId4" Type="http://schemas.openxmlformats.org/officeDocument/2006/relationships/oleObject" Target="../embeddings/oleObject194.bin"/><Relationship Id="rId9" Type="http://schemas.openxmlformats.org/officeDocument/2006/relationships/oleObject" Target="../embeddings/oleObject199.bin"/><Relationship Id="rId14" Type="http://schemas.openxmlformats.org/officeDocument/2006/relationships/diagramData" Target="../diagrams/data52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9.bin"/><Relationship Id="rId13" Type="http://schemas.openxmlformats.org/officeDocument/2006/relationships/oleObject" Target="../embeddings/oleObject214.bin"/><Relationship Id="rId18" Type="http://schemas.microsoft.com/office/2007/relationships/diagramDrawing" Target="../diagrams/drawing53.xml"/><Relationship Id="rId3" Type="http://schemas.openxmlformats.org/officeDocument/2006/relationships/oleObject" Target="../embeddings/oleObject204.bin"/><Relationship Id="rId7" Type="http://schemas.openxmlformats.org/officeDocument/2006/relationships/oleObject" Target="../embeddings/oleObject208.bin"/><Relationship Id="rId12" Type="http://schemas.openxmlformats.org/officeDocument/2006/relationships/oleObject" Target="../embeddings/oleObject213.bin"/><Relationship Id="rId17" Type="http://schemas.openxmlformats.org/officeDocument/2006/relationships/diagramColors" Target="../diagrams/colors53.xml"/><Relationship Id="rId2" Type="http://schemas.openxmlformats.org/officeDocument/2006/relationships/slideLayout" Target="../slideLayouts/slideLayout1.xml"/><Relationship Id="rId16" Type="http://schemas.openxmlformats.org/officeDocument/2006/relationships/diagramQuickStyle" Target="../diagrams/quickStyle53.xml"/><Relationship Id="rId1" Type="http://schemas.openxmlformats.org/officeDocument/2006/relationships/vmlDrawing" Target="../drawings/vmlDrawing38.vml"/><Relationship Id="rId6" Type="http://schemas.openxmlformats.org/officeDocument/2006/relationships/oleObject" Target="../embeddings/oleObject207.bin"/><Relationship Id="rId11" Type="http://schemas.openxmlformats.org/officeDocument/2006/relationships/oleObject" Target="../embeddings/oleObject212.bin"/><Relationship Id="rId5" Type="http://schemas.openxmlformats.org/officeDocument/2006/relationships/oleObject" Target="../embeddings/oleObject206.bin"/><Relationship Id="rId15" Type="http://schemas.openxmlformats.org/officeDocument/2006/relationships/diagramLayout" Target="../diagrams/layout53.xml"/><Relationship Id="rId10" Type="http://schemas.openxmlformats.org/officeDocument/2006/relationships/oleObject" Target="../embeddings/oleObject211.bin"/><Relationship Id="rId19" Type="http://schemas.openxmlformats.org/officeDocument/2006/relationships/slide" Target="slide1.xml"/><Relationship Id="rId4" Type="http://schemas.openxmlformats.org/officeDocument/2006/relationships/oleObject" Target="../embeddings/oleObject205.bin"/><Relationship Id="rId9" Type="http://schemas.openxmlformats.org/officeDocument/2006/relationships/oleObject" Target="../embeddings/oleObject210.bin"/><Relationship Id="rId14" Type="http://schemas.openxmlformats.org/officeDocument/2006/relationships/diagramData" Target="../diagrams/data53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0.bin"/><Relationship Id="rId13" Type="http://schemas.openxmlformats.org/officeDocument/2006/relationships/diagramQuickStyle" Target="../diagrams/quickStyle54.xml"/><Relationship Id="rId3" Type="http://schemas.openxmlformats.org/officeDocument/2006/relationships/oleObject" Target="../embeddings/oleObject215.bin"/><Relationship Id="rId7" Type="http://schemas.openxmlformats.org/officeDocument/2006/relationships/oleObject" Target="../embeddings/oleObject219.bin"/><Relationship Id="rId12" Type="http://schemas.openxmlformats.org/officeDocument/2006/relationships/diagramLayout" Target="../diagrams/layout54.xml"/><Relationship Id="rId2" Type="http://schemas.openxmlformats.org/officeDocument/2006/relationships/slideLayout" Target="../slideLayouts/slideLayout1.xml"/><Relationship Id="rId16" Type="http://schemas.openxmlformats.org/officeDocument/2006/relationships/slide" Target="slide1.xml"/><Relationship Id="rId1" Type="http://schemas.openxmlformats.org/officeDocument/2006/relationships/vmlDrawing" Target="../drawings/vmlDrawing39.vml"/><Relationship Id="rId6" Type="http://schemas.openxmlformats.org/officeDocument/2006/relationships/oleObject" Target="../embeddings/oleObject218.bin"/><Relationship Id="rId11" Type="http://schemas.openxmlformats.org/officeDocument/2006/relationships/diagramData" Target="../diagrams/data54.xml"/><Relationship Id="rId5" Type="http://schemas.openxmlformats.org/officeDocument/2006/relationships/oleObject" Target="../embeddings/oleObject217.bin"/><Relationship Id="rId15" Type="http://schemas.microsoft.com/office/2007/relationships/diagramDrawing" Target="../diagrams/drawing54.xml"/><Relationship Id="rId10" Type="http://schemas.openxmlformats.org/officeDocument/2006/relationships/oleObject" Target="../embeddings/oleObject222.bin"/><Relationship Id="rId4" Type="http://schemas.openxmlformats.org/officeDocument/2006/relationships/oleObject" Target="../embeddings/oleObject216.bin"/><Relationship Id="rId9" Type="http://schemas.openxmlformats.org/officeDocument/2006/relationships/oleObject" Target="../embeddings/oleObject221.bin"/><Relationship Id="rId14" Type="http://schemas.openxmlformats.org/officeDocument/2006/relationships/diagramColors" Target="../diagrams/colors54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5.xml"/><Relationship Id="rId7" Type="http://schemas.openxmlformats.org/officeDocument/2006/relationships/slide" Target="slide1.xml"/><Relationship Id="rId2" Type="http://schemas.openxmlformats.org/officeDocument/2006/relationships/diagramData" Target="../diagrams/data55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55.xml"/><Relationship Id="rId5" Type="http://schemas.openxmlformats.org/officeDocument/2006/relationships/diagramColors" Target="../diagrams/colors55.xml"/><Relationship Id="rId4" Type="http://schemas.openxmlformats.org/officeDocument/2006/relationships/diagramQuickStyle" Target="../diagrams/quickStyle55.xml"/></Relationships>
</file>

<file path=ppt/slides/_rels/slide5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6.xml"/><Relationship Id="rId3" Type="http://schemas.openxmlformats.org/officeDocument/2006/relationships/image" Target="../media/image240.png"/><Relationship Id="rId7" Type="http://schemas.openxmlformats.org/officeDocument/2006/relationships/diagramColors" Target="../diagrams/colors56.xml"/><Relationship Id="rId2" Type="http://schemas.openxmlformats.org/officeDocument/2006/relationships/image" Target="../media/image239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56.xml"/><Relationship Id="rId5" Type="http://schemas.openxmlformats.org/officeDocument/2006/relationships/diagramLayout" Target="../diagrams/layout56.xml"/><Relationship Id="rId4" Type="http://schemas.openxmlformats.org/officeDocument/2006/relationships/diagramData" Target="../diagrams/data56.xml"/><Relationship Id="rId9" Type="http://schemas.openxmlformats.org/officeDocument/2006/relationships/slide" Target="slide1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diagramData" Target="../diagrams/data57.xml"/><Relationship Id="rId7" Type="http://schemas.microsoft.com/office/2007/relationships/diagramDrawing" Target="../diagrams/drawing57.xml"/><Relationship Id="rId2" Type="http://schemas.openxmlformats.org/officeDocument/2006/relationships/image" Target="../media/image239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7.xml"/><Relationship Id="rId5" Type="http://schemas.openxmlformats.org/officeDocument/2006/relationships/diagramQuickStyle" Target="../diagrams/quickStyle57.xml"/><Relationship Id="rId4" Type="http://schemas.openxmlformats.org/officeDocument/2006/relationships/diagramLayout" Target="../diagrams/layout5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7.bin"/><Relationship Id="rId13" Type="http://schemas.openxmlformats.org/officeDocument/2006/relationships/diagramData" Target="../diagrams/data58.xml"/><Relationship Id="rId18" Type="http://schemas.openxmlformats.org/officeDocument/2006/relationships/slide" Target="slide1.xml"/><Relationship Id="rId3" Type="http://schemas.openxmlformats.org/officeDocument/2006/relationships/image" Target="../media/image249.png"/><Relationship Id="rId7" Type="http://schemas.openxmlformats.org/officeDocument/2006/relationships/oleObject" Target="../embeddings/oleObject226.bin"/><Relationship Id="rId12" Type="http://schemas.openxmlformats.org/officeDocument/2006/relationships/image" Target="../media/image250.png"/><Relationship Id="rId17" Type="http://schemas.microsoft.com/office/2007/relationships/diagramDrawing" Target="../diagrams/drawing58.xml"/><Relationship Id="rId2" Type="http://schemas.openxmlformats.org/officeDocument/2006/relationships/slideLayout" Target="../slideLayouts/slideLayout2.xml"/><Relationship Id="rId16" Type="http://schemas.openxmlformats.org/officeDocument/2006/relationships/diagramColors" Target="../diagrams/colors58.xml"/><Relationship Id="rId1" Type="http://schemas.openxmlformats.org/officeDocument/2006/relationships/vmlDrawing" Target="../drawings/vmlDrawing40.vml"/><Relationship Id="rId6" Type="http://schemas.openxmlformats.org/officeDocument/2006/relationships/oleObject" Target="../embeddings/oleObject225.bin"/><Relationship Id="rId11" Type="http://schemas.openxmlformats.org/officeDocument/2006/relationships/oleObject" Target="../embeddings/oleObject230.bin"/><Relationship Id="rId5" Type="http://schemas.openxmlformats.org/officeDocument/2006/relationships/oleObject" Target="../embeddings/oleObject224.bin"/><Relationship Id="rId15" Type="http://schemas.openxmlformats.org/officeDocument/2006/relationships/diagramQuickStyle" Target="../diagrams/quickStyle58.xml"/><Relationship Id="rId10" Type="http://schemas.openxmlformats.org/officeDocument/2006/relationships/oleObject" Target="../embeddings/oleObject229.bin"/><Relationship Id="rId4" Type="http://schemas.openxmlformats.org/officeDocument/2006/relationships/oleObject" Target="../embeddings/oleObject223.bin"/><Relationship Id="rId9" Type="http://schemas.openxmlformats.org/officeDocument/2006/relationships/oleObject" Target="../embeddings/oleObject228.bin"/><Relationship Id="rId14" Type="http://schemas.openxmlformats.org/officeDocument/2006/relationships/diagramLayout" Target="../diagrams/layout58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6.bin"/><Relationship Id="rId13" Type="http://schemas.openxmlformats.org/officeDocument/2006/relationships/oleObject" Target="../embeddings/oleObject238.bin"/><Relationship Id="rId18" Type="http://schemas.openxmlformats.org/officeDocument/2006/relationships/diagramColors" Target="../diagrams/colors59.xml"/><Relationship Id="rId3" Type="http://schemas.openxmlformats.org/officeDocument/2006/relationships/oleObject" Target="../embeddings/oleObject231.bin"/><Relationship Id="rId7" Type="http://schemas.openxmlformats.org/officeDocument/2006/relationships/oleObject" Target="../embeddings/oleObject235.bin"/><Relationship Id="rId12" Type="http://schemas.openxmlformats.org/officeDocument/2006/relationships/image" Target="../media/image240.png"/><Relationship Id="rId17" Type="http://schemas.openxmlformats.org/officeDocument/2006/relationships/diagramQuickStyle" Target="../diagrams/quickStyle59.xml"/><Relationship Id="rId2" Type="http://schemas.openxmlformats.org/officeDocument/2006/relationships/slideLayout" Target="../slideLayouts/slideLayout2.xml"/><Relationship Id="rId16" Type="http://schemas.openxmlformats.org/officeDocument/2006/relationships/diagramLayout" Target="../diagrams/layout59.xml"/><Relationship Id="rId20" Type="http://schemas.openxmlformats.org/officeDocument/2006/relationships/slide" Target="slide1.xml"/><Relationship Id="rId1" Type="http://schemas.openxmlformats.org/officeDocument/2006/relationships/vmlDrawing" Target="../drawings/vmlDrawing41.vml"/><Relationship Id="rId6" Type="http://schemas.openxmlformats.org/officeDocument/2006/relationships/oleObject" Target="../embeddings/oleObject234.bin"/><Relationship Id="rId11" Type="http://schemas.openxmlformats.org/officeDocument/2006/relationships/image" Target="../media/image258.png"/><Relationship Id="rId5" Type="http://schemas.openxmlformats.org/officeDocument/2006/relationships/oleObject" Target="../embeddings/oleObject233.bin"/><Relationship Id="rId15" Type="http://schemas.openxmlformats.org/officeDocument/2006/relationships/diagramData" Target="../diagrams/data59.xml"/><Relationship Id="rId10" Type="http://schemas.openxmlformats.org/officeDocument/2006/relationships/image" Target="../media/image257.png"/><Relationship Id="rId19" Type="http://schemas.microsoft.com/office/2007/relationships/diagramDrawing" Target="../diagrams/drawing59.xml"/><Relationship Id="rId4" Type="http://schemas.openxmlformats.org/officeDocument/2006/relationships/oleObject" Target="../embeddings/oleObject232.bin"/><Relationship Id="rId9" Type="http://schemas.openxmlformats.org/officeDocument/2006/relationships/oleObject" Target="../embeddings/oleObject237.bin"/><Relationship Id="rId14" Type="http://schemas.openxmlformats.org/officeDocument/2006/relationships/image" Target="../media/image250.pn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diagramData" Target="../diagrams/data60.xml"/><Relationship Id="rId7" Type="http://schemas.microsoft.com/office/2007/relationships/diagramDrawing" Target="../diagrams/drawing60.xml"/><Relationship Id="rId2" Type="http://schemas.openxmlformats.org/officeDocument/2006/relationships/image" Target="../media/image259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0.xml"/><Relationship Id="rId5" Type="http://schemas.openxmlformats.org/officeDocument/2006/relationships/diagramQuickStyle" Target="../diagrams/quickStyle60.xml"/><Relationship Id="rId4" Type="http://schemas.openxmlformats.org/officeDocument/2006/relationships/diagramLayout" Target="../diagrams/layout60.xm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1.xml"/><Relationship Id="rId3" Type="http://schemas.openxmlformats.org/officeDocument/2006/relationships/oleObject" Target="../embeddings/oleObject239.bin"/><Relationship Id="rId7" Type="http://schemas.openxmlformats.org/officeDocument/2006/relationships/diagramData" Target="../diagrams/data61.xml"/><Relationship Id="rId12" Type="http://schemas.openxmlformats.org/officeDocument/2006/relationships/slide" Target="slide1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2.vml"/><Relationship Id="rId6" Type="http://schemas.openxmlformats.org/officeDocument/2006/relationships/oleObject" Target="../embeddings/oleObject242.bin"/><Relationship Id="rId11" Type="http://schemas.microsoft.com/office/2007/relationships/diagramDrawing" Target="../diagrams/drawing61.xml"/><Relationship Id="rId5" Type="http://schemas.openxmlformats.org/officeDocument/2006/relationships/oleObject" Target="../embeddings/oleObject241.bin"/><Relationship Id="rId10" Type="http://schemas.openxmlformats.org/officeDocument/2006/relationships/diagramColors" Target="../diagrams/colors61.xml"/><Relationship Id="rId4" Type="http://schemas.openxmlformats.org/officeDocument/2006/relationships/oleObject" Target="../embeddings/oleObject240.bin"/><Relationship Id="rId9" Type="http://schemas.openxmlformats.org/officeDocument/2006/relationships/diagramQuickStyle" Target="../diagrams/quickStyle61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2.xml"/><Relationship Id="rId13" Type="http://schemas.openxmlformats.org/officeDocument/2006/relationships/slide" Target="slide1.xml"/><Relationship Id="rId3" Type="http://schemas.openxmlformats.org/officeDocument/2006/relationships/oleObject" Target="../embeddings/oleObject243.bin"/><Relationship Id="rId7" Type="http://schemas.openxmlformats.org/officeDocument/2006/relationships/oleObject" Target="../embeddings/oleObject247.bin"/><Relationship Id="rId12" Type="http://schemas.microsoft.com/office/2007/relationships/diagramDrawing" Target="../diagrams/drawing62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3.vml"/><Relationship Id="rId6" Type="http://schemas.openxmlformats.org/officeDocument/2006/relationships/oleObject" Target="../embeddings/oleObject246.bin"/><Relationship Id="rId11" Type="http://schemas.openxmlformats.org/officeDocument/2006/relationships/diagramColors" Target="../diagrams/colors62.xml"/><Relationship Id="rId5" Type="http://schemas.openxmlformats.org/officeDocument/2006/relationships/oleObject" Target="../embeddings/oleObject245.bin"/><Relationship Id="rId10" Type="http://schemas.openxmlformats.org/officeDocument/2006/relationships/diagramQuickStyle" Target="../diagrams/quickStyle62.xml"/><Relationship Id="rId4" Type="http://schemas.openxmlformats.org/officeDocument/2006/relationships/oleObject" Target="../embeddings/oleObject244.bin"/><Relationship Id="rId9" Type="http://schemas.openxmlformats.org/officeDocument/2006/relationships/diagramLayout" Target="../diagrams/layout62.xml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3.xml"/><Relationship Id="rId13" Type="http://schemas.openxmlformats.org/officeDocument/2006/relationships/slide" Target="slide1.xml"/><Relationship Id="rId3" Type="http://schemas.openxmlformats.org/officeDocument/2006/relationships/oleObject" Target="../embeddings/oleObject248.bin"/><Relationship Id="rId7" Type="http://schemas.openxmlformats.org/officeDocument/2006/relationships/oleObject" Target="../embeddings/oleObject252.bin"/><Relationship Id="rId12" Type="http://schemas.microsoft.com/office/2007/relationships/diagramDrawing" Target="../diagrams/drawing63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4.vml"/><Relationship Id="rId6" Type="http://schemas.openxmlformats.org/officeDocument/2006/relationships/oleObject" Target="../embeddings/oleObject251.bin"/><Relationship Id="rId11" Type="http://schemas.openxmlformats.org/officeDocument/2006/relationships/diagramColors" Target="../diagrams/colors63.xml"/><Relationship Id="rId5" Type="http://schemas.openxmlformats.org/officeDocument/2006/relationships/oleObject" Target="../embeddings/oleObject250.bin"/><Relationship Id="rId10" Type="http://schemas.openxmlformats.org/officeDocument/2006/relationships/diagramQuickStyle" Target="../diagrams/quickStyle63.xml"/><Relationship Id="rId4" Type="http://schemas.openxmlformats.org/officeDocument/2006/relationships/oleObject" Target="../embeddings/oleObject249.bin"/><Relationship Id="rId9" Type="http://schemas.openxmlformats.org/officeDocument/2006/relationships/diagramLayout" Target="../diagrams/layout63.xml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7.bin"/><Relationship Id="rId13" Type="http://schemas.microsoft.com/office/2007/relationships/diagramDrawing" Target="../diagrams/drawing64.xml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256.bin"/><Relationship Id="rId12" Type="http://schemas.openxmlformats.org/officeDocument/2006/relationships/diagramColors" Target="../diagrams/colors64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5.vml"/><Relationship Id="rId6" Type="http://schemas.openxmlformats.org/officeDocument/2006/relationships/oleObject" Target="../embeddings/oleObject255.bin"/><Relationship Id="rId11" Type="http://schemas.openxmlformats.org/officeDocument/2006/relationships/diagramQuickStyle" Target="../diagrams/quickStyle64.xml"/><Relationship Id="rId5" Type="http://schemas.openxmlformats.org/officeDocument/2006/relationships/oleObject" Target="../embeddings/oleObject254.bin"/><Relationship Id="rId10" Type="http://schemas.openxmlformats.org/officeDocument/2006/relationships/diagramLayout" Target="../diagrams/layout64.xml"/><Relationship Id="rId4" Type="http://schemas.openxmlformats.org/officeDocument/2006/relationships/oleObject" Target="../embeddings/oleObject253.bin"/><Relationship Id="rId9" Type="http://schemas.openxmlformats.org/officeDocument/2006/relationships/diagramData" Target="../diagrams/data64.xml"/><Relationship Id="rId14" Type="http://schemas.openxmlformats.org/officeDocument/2006/relationships/slide" Target="slide1.xml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2.bin"/><Relationship Id="rId13" Type="http://schemas.microsoft.com/office/2007/relationships/diagramDrawing" Target="../diagrams/drawing65.xml"/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261.bin"/><Relationship Id="rId12" Type="http://schemas.openxmlformats.org/officeDocument/2006/relationships/diagramColors" Target="../diagrams/colors65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6.vml"/><Relationship Id="rId6" Type="http://schemas.openxmlformats.org/officeDocument/2006/relationships/oleObject" Target="../embeddings/oleObject260.bin"/><Relationship Id="rId11" Type="http://schemas.openxmlformats.org/officeDocument/2006/relationships/diagramQuickStyle" Target="../diagrams/quickStyle65.xml"/><Relationship Id="rId5" Type="http://schemas.openxmlformats.org/officeDocument/2006/relationships/oleObject" Target="../embeddings/oleObject259.bin"/><Relationship Id="rId10" Type="http://schemas.openxmlformats.org/officeDocument/2006/relationships/diagramLayout" Target="../diagrams/layout65.xml"/><Relationship Id="rId4" Type="http://schemas.openxmlformats.org/officeDocument/2006/relationships/oleObject" Target="../embeddings/oleObject258.bin"/><Relationship Id="rId9" Type="http://schemas.openxmlformats.org/officeDocument/2006/relationships/diagramData" Target="../diagrams/data65.xml"/><Relationship Id="rId14" Type="http://schemas.openxmlformats.org/officeDocument/2006/relationships/slide" Target="slide1.xml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diagramData" Target="../diagrams/data66.xml"/><Relationship Id="rId7" Type="http://schemas.microsoft.com/office/2007/relationships/diagramDrawing" Target="../diagrams/drawing66.xml"/><Relationship Id="rId2" Type="http://schemas.openxmlformats.org/officeDocument/2006/relationships/image" Target="../media/image27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6.xml"/><Relationship Id="rId5" Type="http://schemas.openxmlformats.org/officeDocument/2006/relationships/diagramQuickStyle" Target="../diagrams/quickStyle66.xml"/><Relationship Id="rId4" Type="http://schemas.openxmlformats.org/officeDocument/2006/relationships/diagramLayout" Target="../diagrams/layout66.xml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diagramData" Target="../diagrams/data67.xml"/><Relationship Id="rId7" Type="http://schemas.microsoft.com/office/2007/relationships/diagramDrawing" Target="../diagrams/drawing67.xml"/><Relationship Id="rId2" Type="http://schemas.openxmlformats.org/officeDocument/2006/relationships/image" Target="../media/image273.pn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67.xml"/><Relationship Id="rId5" Type="http://schemas.openxmlformats.org/officeDocument/2006/relationships/diagramQuickStyle" Target="../diagrams/quickStyle67.xml"/><Relationship Id="rId4" Type="http://schemas.openxmlformats.org/officeDocument/2006/relationships/diagramLayout" Target="../diagrams/layout6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diagramData" Target="../diagrams/data68.xml"/><Relationship Id="rId7" Type="http://schemas.microsoft.com/office/2007/relationships/diagramDrawing" Target="../diagrams/drawing68.xml"/><Relationship Id="rId2" Type="http://schemas.openxmlformats.org/officeDocument/2006/relationships/image" Target="../media/image27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8.xml"/><Relationship Id="rId5" Type="http://schemas.openxmlformats.org/officeDocument/2006/relationships/diagramQuickStyle" Target="../diagrams/quickStyle68.xml"/><Relationship Id="rId4" Type="http://schemas.openxmlformats.org/officeDocument/2006/relationships/diagramLayout" Target="../diagrams/layout68.xml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diagramData" Target="../diagrams/data69.xml"/><Relationship Id="rId7" Type="http://schemas.microsoft.com/office/2007/relationships/diagramDrawing" Target="../diagrams/drawing69.xml"/><Relationship Id="rId2" Type="http://schemas.openxmlformats.org/officeDocument/2006/relationships/image" Target="../media/image275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9.xml"/><Relationship Id="rId5" Type="http://schemas.openxmlformats.org/officeDocument/2006/relationships/diagramQuickStyle" Target="../diagrams/quickStyle69.xml"/><Relationship Id="rId4" Type="http://schemas.openxmlformats.org/officeDocument/2006/relationships/diagramLayout" Target="../diagrams/layout69.xml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diagramData" Target="../diagrams/data70.xml"/><Relationship Id="rId7" Type="http://schemas.microsoft.com/office/2007/relationships/diagramDrawing" Target="../diagrams/drawing70.xml"/><Relationship Id="rId2" Type="http://schemas.openxmlformats.org/officeDocument/2006/relationships/image" Target="../media/image276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0.xml"/><Relationship Id="rId5" Type="http://schemas.openxmlformats.org/officeDocument/2006/relationships/diagramQuickStyle" Target="../diagrams/quickStyle70.xml"/><Relationship Id="rId4" Type="http://schemas.openxmlformats.org/officeDocument/2006/relationships/diagramLayout" Target="../diagrams/layout70.xml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diagramData" Target="../diagrams/data71.xml"/><Relationship Id="rId7" Type="http://schemas.microsoft.com/office/2007/relationships/diagramDrawing" Target="../diagrams/drawing71.xml"/><Relationship Id="rId2" Type="http://schemas.openxmlformats.org/officeDocument/2006/relationships/image" Target="../media/image277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1.xml"/><Relationship Id="rId5" Type="http://schemas.openxmlformats.org/officeDocument/2006/relationships/diagramQuickStyle" Target="../diagrams/quickStyle71.xml"/><Relationship Id="rId4" Type="http://schemas.openxmlformats.org/officeDocument/2006/relationships/diagramLayout" Target="../diagrams/layout71.xml"/></Relationships>
</file>

<file path=ppt/slides/_rels/slide7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2.xml"/><Relationship Id="rId3" Type="http://schemas.openxmlformats.org/officeDocument/2006/relationships/oleObject" Target="../embeddings/Microsoft_Office_Word_97_-_2003_Document6.doc"/><Relationship Id="rId7" Type="http://schemas.openxmlformats.org/officeDocument/2006/relationships/diagramColors" Target="../diagrams/colors7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7.vml"/><Relationship Id="rId6" Type="http://schemas.openxmlformats.org/officeDocument/2006/relationships/diagramQuickStyle" Target="../diagrams/quickStyle72.xml"/><Relationship Id="rId5" Type="http://schemas.openxmlformats.org/officeDocument/2006/relationships/diagramLayout" Target="../diagrams/layout72.xml"/><Relationship Id="rId4" Type="http://schemas.openxmlformats.org/officeDocument/2006/relationships/diagramData" Target="../diagrams/data72.xml"/><Relationship Id="rId9" Type="http://schemas.openxmlformats.org/officeDocument/2006/relationships/slide" Target="slide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3.xml"/><Relationship Id="rId7" Type="http://schemas.openxmlformats.org/officeDocument/2006/relationships/slide" Target="slide1.xml"/><Relationship Id="rId2" Type="http://schemas.openxmlformats.org/officeDocument/2006/relationships/diagramData" Target="../diagrams/data7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73.xml"/><Relationship Id="rId5" Type="http://schemas.openxmlformats.org/officeDocument/2006/relationships/diagramColors" Target="../diagrams/colors73.xml"/><Relationship Id="rId4" Type="http://schemas.openxmlformats.org/officeDocument/2006/relationships/diagramQuickStyle" Target="../diagrams/quickStyle73.xml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13" Type="http://schemas.openxmlformats.org/officeDocument/2006/relationships/slide" Target="slide94.xml"/><Relationship Id="rId3" Type="http://schemas.openxmlformats.org/officeDocument/2006/relationships/diagramData" Target="../diagrams/data74.xml"/><Relationship Id="rId7" Type="http://schemas.microsoft.com/office/2007/relationships/diagramDrawing" Target="../diagrams/drawing74.xml"/><Relationship Id="rId12" Type="http://schemas.openxmlformats.org/officeDocument/2006/relationships/slide" Target="slide91.xml"/><Relationship Id="rId2" Type="http://schemas.openxmlformats.org/officeDocument/2006/relationships/image" Target="../media/image279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74.xml"/><Relationship Id="rId11" Type="http://schemas.openxmlformats.org/officeDocument/2006/relationships/slide" Target="slide89.xml"/><Relationship Id="rId5" Type="http://schemas.openxmlformats.org/officeDocument/2006/relationships/diagramQuickStyle" Target="../diagrams/quickStyle74.xml"/><Relationship Id="rId10" Type="http://schemas.openxmlformats.org/officeDocument/2006/relationships/slide" Target="slide84.xml"/><Relationship Id="rId4" Type="http://schemas.openxmlformats.org/officeDocument/2006/relationships/diagramLayout" Target="../diagrams/layout74.xml"/><Relationship Id="rId9" Type="http://schemas.openxmlformats.org/officeDocument/2006/relationships/slide" Target="slide83.xml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slide" Target="slide83.xml"/><Relationship Id="rId13" Type="http://schemas.openxmlformats.org/officeDocument/2006/relationships/slide" Target="slide88.xml"/><Relationship Id="rId18" Type="http://schemas.openxmlformats.org/officeDocument/2006/relationships/diagramLayout" Target="../diagrams/layout75.xml"/><Relationship Id="rId3" Type="http://schemas.openxmlformats.org/officeDocument/2006/relationships/slide" Target="slide78.xml"/><Relationship Id="rId21" Type="http://schemas.microsoft.com/office/2007/relationships/diagramDrawing" Target="../diagrams/drawing75.xml"/><Relationship Id="rId7" Type="http://schemas.openxmlformats.org/officeDocument/2006/relationships/slide" Target="slide82.xml"/><Relationship Id="rId12" Type="http://schemas.openxmlformats.org/officeDocument/2006/relationships/slide" Target="slide87.xml"/><Relationship Id="rId17" Type="http://schemas.openxmlformats.org/officeDocument/2006/relationships/diagramData" Target="../diagrams/data75.xml"/><Relationship Id="rId2" Type="http://schemas.openxmlformats.org/officeDocument/2006/relationships/image" Target="../media/image280.jpeg"/><Relationship Id="rId16" Type="http://schemas.openxmlformats.org/officeDocument/2006/relationships/slide" Target="slide91.xml"/><Relationship Id="rId20" Type="http://schemas.openxmlformats.org/officeDocument/2006/relationships/diagramColors" Target="../diagrams/colors7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81.xml"/><Relationship Id="rId11" Type="http://schemas.openxmlformats.org/officeDocument/2006/relationships/slide" Target="slide86.xml"/><Relationship Id="rId5" Type="http://schemas.openxmlformats.org/officeDocument/2006/relationships/slide" Target="slide80.xml"/><Relationship Id="rId15" Type="http://schemas.openxmlformats.org/officeDocument/2006/relationships/slide" Target="slide90.xml"/><Relationship Id="rId10" Type="http://schemas.openxmlformats.org/officeDocument/2006/relationships/slide" Target="slide85.xml"/><Relationship Id="rId19" Type="http://schemas.openxmlformats.org/officeDocument/2006/relationships/diagramQuickStyle" Target="../diagrams/quickStyle75.xml"/><Relationship Id="rId4" Type="http://schemas.openxmlformats.org/officeDocument/2006/relationships/slide" Target="slide79.xml"/><Relationship Id="rId9" Type="http://schemas.openxmlformats.org/officeDocument/2006/relationships/slide" Target="slide84.xml"/><Relationship Id="rId14" Type="http://schemas.openxmlformats.org/officeDocument/2006/relationships/slide" Target="slide89.xml"/><Relationship Id="rId22" Type="http://schemas.openxmlformats.org/officeDocument/2006/relationships/slide" Target="slide1.xml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diagramData" Target="../diagrams/data76.xml"/><Relationship Id="rId7" Type="http://schemas.microsoft.com/office/2007/relationships/diagramDrawing" Target="../diagrams/drawing76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Relationship Id="rId6" Type="http://schemas.openxmlformats.org/officeDocument/2006/relationships/diagramColors" Target="../diagrams/colors76.xml"/><Relationship Id="rId5" Type="http://schemas.openxmlformats.org/officeDocument/2006/relationships/diagramQuickStyle" Target="../diagrams/quickStyle76.xml"/><Relationship Id="rId4" Type="http://schemas.openxmlformats.org/officeDocument/2006/relationships/diagramLayout" Target="../diagrams/layout76.xml"/><Relationship Id="rId9" Type="http://schemas.openxmlformats.org/officeDocument/2006/relationships/package" Target="../embeddings/Microsoft_Office_Word_Document3.docx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13" Type="http://schemas.openxmlformats.org/officeDocument/2006/relationships/oleObject" Target="../embeddings/oleObject267.bin"/><Relationship Id="rId18" Type="http://schemas.openxmlformats.org/officeDocument/2006/relationships/oleObject" Target="../embeddings/oleObject272.bin"/><Relationship Id="rId3" Type="http://schemas.openxmlformats.org/officeDocument/2006/relationships/diagramData" Target="../diagrams/data77.xml"/><Relationship Id="rId21" Type="http://schemas.openxmlformats.org/officeDocument/2006/relationships/oleObject" Target="../embeddings/oleObject275.bin"/><Relationship Id="rId7" Type="http://schemas.microsoft.com/office/2007/relationships/diagramDrawing" Target="../diagrams/drawing77.xml"/><Relationship Id="rId12" Type="http://schemas.openxmlformats.org/officeDocument/2006/relationships/oleObject" Target="../embeddings/oleObject266.bin"/><Relationship Id="rId17" Type="http://schemas.openxmlformats.org/officeDocument/2006/relationships/oleObject" Target="../embeddings/oleObject271.bin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270.bin"/><Relationship Id="rId20" Type="http://schemas.openxmlformats.org/officeDocument/2006/relationships/oleObject" Target="../embeddings/oleObject274.bin"/><Relationship Id="rId1" Type="http://schemas.openxmlformats.org/officeDocument/2006/relationships/vmlDrawing" Target="../drawings/vmlDrawing49.vml"/><Relationship Id="rId6" Type="http://schemas.openxmlformats.org/officeDocument/2006/relationships/diagramColors" Target="../diagrams/colors77.xml"/><Relationship Id="rId11" Type="http://schemas.openxmlformats.org/officeDocument/2006/relationships/oleObject" Target="../embeddings/oleObject265.bin"/><Relationship Id="rId5" Type="http://schemas.openxmlformats.org/officeDocument/2006/relationships/diagramQuickStyle" Target="../diagrams/quickStyle77.xml"/><Relationship Id="rId15" Type="http://schemas.openxmlformats.org/officeDocument/2006/relationships/oleObject" Target="../embeddings/oleObject269.bin"/><Relationship Id="rId10" Type="http://schemas.openxmlformats.org/officeDocument/2006/relationships/oleObject" Target="../embeddings/oleObject264.bin"/><Relationship Id="rId19" Type="http://schemas.openxmlformats.org/officeDocument/2006/relationships/oleObject" Target="../embeddings/oleObject273.bin"/><Relationship Id="rId4" Type="http://schemas.openxmlformats.org/officeDocument/2006/relationships/diagramLayout" Target="../diagrams/layout77.xml"/><Relationship Id="rId9" Type="http://schemas.openxmlformats.org/officeDocument/2006/relationships/oleObject" Target="../embeddings/oleObject263.bin"/><Relationship Id="rId14" Type="http://schemas.openxmlformats.org/officeDocument/2006/relationships/oleObject" Target="../embeddings/oleObject268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diagramData" Target="../diagrams/data78.xml"/><Relationship Id="rId7" Type="http://schemas.microsoft.com/office/2007/relationships/diagramDrawing" Target="../diagrams/drawing78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Relationship Id="rId6" Type="http://schemas.openxmlformats.org/officeDocument/2006/relationships/diagramColors" Target="../diagrams/colors78.xml"/><Relationship Id="rId5" Type="http://schemas.openxmlformats.org/officeDocument/2006/relationships/diagramQuickStyle" Target="../diagrams/quickStyle78.xml"/><Relationship Id="rId4" Type="http://schemas.openxmlformats.org/officeDocument/2006/relationships/diagramLayout" Target="../diagrams/layout78.xml"/><Relationship Id="rId9" Type="http://schemas.openxmlformats.org/officeDocument/2006/relationships/oleObject" Target="../embeddings/oleObject276.bin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6.png"/><Relationship Id="rId3" Type="http://schemas.openxmlformats.org/officeDocument/2006/relationships/diagramLayout" Target="../diagrams/layout79.xml"/><Relationship Id="rId7" Type="http://schemas.openxmlformats.org/officeDocument/2006/relationships/slide" Target="slide1.xml"/><Relationship Id="rId2" Type="http://schemas.openxmlformats.org/officeDocument/2006/relationships/diagramData" Target="../diagrams/data79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79.xml"/><Relationship Id="rId5" Type="http://schemas.openxmlformats.org/officeDocument/2006/relationships/diagramColors" Target="../diagrams/colors79.xml"/><Relationship Id="rId4" Type="http://schemas.openxmlformats.org/officeDocument/2006/relationships/diagramQuickStyle" Target="../diagrams/quickStyle79.xml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7.png"/><Relationship Id="rId3" Type="http://schemas.openxmlformats.org/officeDocument/2006/relationships/diagramLayout" Target="../diagrams/layout80.xml"/><Relationship Id="rId7" Type="http://schemas.openxmlformats.org/officeDocument/2006/relationships/slide" Target="slide1.xml"/><Relationship Id="rId2" Type="http://schemas.openxmlformats.org/officeDocument/2006/relationships/diagramData" Target="../diagrams/data80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80.xml"/><Relationship Id="rId5" Type="http://schemas.openxmlformats.org/officeDocument/2006/relationships/diagramColors" Target="../diagrams/colors80.xml"/><Relationship Id="rId4" Type="http://schemas.openxmlformats.org/officeDocument/2006/relationships/diagramQuickStyle" Target="../diagrams/quickStyle80.xml"/><Relationship Id="rId9" Type="http://schemas.openxmlformats.org/officeDocument/2006/relationships/image" Target="../media/image298.png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9.png"/><Relationship Id="rId3" Type="http://schemas.openxmlformats.org/officeDocument/2006/relationships/diagramLayout" Target="../diagrams/layout81.xml"/><Relationship Id="rId7" Type="http://schemas.openxmlformats.org/officeDocument/2006/relationships/slide" Target="slide1.xml"/><Relationship Id="rId2" Type="http://schemas.openxmlformats.org/officeDocument/2006/relationships/diagramData" Target="../diagrams/data8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81.xml"/><Relationship Id="rId5" Type="http://schemas.openxmlformats.org/officeDocument/2006/relationships/diagramColors" Target="../diagrams/colors81.xml"/><Relationship Id="rId4" Type="http://schemas.openxmlformats.org/officeDocument/2006/relationships/diagramQuickStyle" Target="../diagrams/quickStyle81.xml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0.png"/><Relationship Id="rId3" Type="http://schemas.openxmlformats.org/officeDocument/2006/relationships/diagramLayout" Target="../diagrams/layout82.xml"/><Relationship Id="rId7" Type="http://schemas.openxmlformats.org/officeDocument/2006/relationships/slide" Target="slide1.xml"/><Relationship Id="rId2" Type="http://schemas.openxmlformats.org/officeDocument/2006/relationships/diagramData" Target="../diagrams/data8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82.xml"/><Relationship Id="rId5" Type="http://schemas.openxmlformats.org/officeDocument/2006/relationships/diagramColors" Target="../diagrams/colors82.xml"/><Relationship Id="rId4" Type="http://schemas.openxmlformats.org/officeDocument/2006/relationships/diagramQuickStyle" Target="../diagrams/quickStyle82.xml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1.png"/><Relationship Id="rId3" Type="http://schemas.openxmlformats.org/officeDocument/2006/relationships/diagramLayout" Target="../diagrams/layout83.xml"/><Relationship Id="rId7" Type="http://schemas.openxmlformats.org/officeDocument/2006/relationships/slide" Target="slide1.xml"/><Relationship Id="rId2" Type="http://schemas.openxmlformats.org/officeDocument/2006/relationships/diagramData" Target="../diagrams/data8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83.xml"/><Relationship Id="rId5" Type="http://schemas.openxmlformats.org/officeDocument/2006/relationships/diagramColors" Target="../diagrams/colors83.xml"/><Relationship Id="rId4" Type="http://schemas.openxmlformats.org/officeDocument/2006/relationships/diagramQuickStyle" Target="../diagrams/quickStyle83.xml"/></Relationships>
</file>

<file path=ppt/slides/_rels/slide8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2.png"/><Relationship Id="rId3" Type="http://schemas.openxmlformats.org/officeDocument/2006/relationships/diagramLayout" Target="../diagrams/layout84.xml"/><Relationship Id="rId7" Type="http://schemas.openxmlformats.org/officeDocument/2006/relationships/slide" Target="slide1.xml"/><Relationship Id="rId2" Type="http://schemas.openxmlformats.org/officeDocument/2006/relationships/diagramData" Target="../diagrams/data8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84.xml"/><Relationship Id="rId5" Type="http://schemas.openxmlformats.org/officeDocument/2006/relationships/diagramColors" Target="../diagrams/colors84.xml"/><Relationship Id="rId4" Type="http://schemas.openxmlformats.org/officeDocument/2006/relationships/diagramQuickStyle" Target="../diagrams/quickStyle84.xml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3.png"/><Relationship Id="rId3" Type="http://schemas.openxmlformats.org/officeDocument/2006/relationships/diagramLayout" Target="../diagrams/layout85.xml"/><Relationship Id="rId7" Type="http://schemas.openxmlformats.org/officeDocument/2006/relationships/slide" Target="slide1.xml"/><Relationship Id="rId2" Type="http://schemas.openxmlformats.org/officeDocument/2006/relationships/diagramData" Target="../diagrams/data85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85.xml"/><Relationship Id="rId5" Type="http://schemas.openxmlformats.org/officeDocument/2006/relationships/diagramColors" Target="../diagrams/colors85.xml"/><Relationship Id="rId4" Type="http://schemas.openxmlformats.org/officeDocument/2006/relationships/diagramQuickStyle" Target="../diagrams/quickStyle85.xml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4.png"/><Relationship Id="rId3" Type="http://schemas.openxmlformats.org/officeDocument/2006/relationships/diagramLayout" Target="../diagrams/layout86.xml"/><Relationship Id="rId7" Type="http://schemas.openxmlformats.org/officeDocument/2006/relationships/slide" Target="slide1.xml"/><Relationship Id="rId2" Type="http://schemas.openxmlformats.org/officeDocument/2006/relationships/diagramData" Target="../diagrams/data86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86.xml"/><Relationship Id="rId5" Type="http://schemas.openxmlformats.org/officeDocument/2006/relationships/diagramColors" Target="../diagrams/colors86.xml"/><Relationship Id="rId4" Type="http://schemas.openxmlformats.org/officeDocument/2006/relationships/diagramQuickStyle" Target="../diagrams/quickStyle86.xml"/></Relationships>
</file>

<file path=ppt/slides/_rels/slide8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5.png"/><Relationship Id="rId3" Type="http://schemas.openxmlformats.org/officeDocument/2006/relationships/diagramLayout" Target="../diagrams/layout87.xml"/><Relationship Id="rId7" Type="http://schemas.openxmlformats.org/officeDocument/2006/relationships/slide" Target="slide1.xml"/><Relationship Id="rId2" Type="http://schemas.openxmlformats.org/officeDocument/2006/relationships/diagramData" Target="../diagrams/data87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87.xml"/><Relationship Id="rId5" Type="http://schemas.openxmlformats.org/officeDocument/2006/relationships/diagramColors" Target="../diagrams/colors87.xml"/><Relationship Id="rId4" Type="http://schemas.openxmlformats.org/officeDocument/2006/relationships/diagramQuickStyle" Target="../diagrams/quickStyle8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9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6.png"/><Relationship Id="rId3" Type="http://schemas.openxmlformats.org/officeDocument/2006/relationships/diagramLayout" Target="../diagrams/layout88.xml"/><Relationship Id="rId7" Type="http://schemas.openxmlformats.org/officeDocument/2006/relationships/slide" Target="slide1.xml"/><Relationship Id="rId2" Type="http://schemas.openxmlformats.org/officeDocument/2006/relationships/diagramData" Target="../diagrams/data88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88.xml"/><Relationship Id="rId5" Type="http://schemas.openxmlformats.org/officeDocument/2006/relationships/diagramColors" Target="../diagrams/colors88.xml"/><Relationship Id="rId4" Type="http://schemas.openxmlformats.org/officeDocument/2006/relationships/diagramQuickStyle" Target="../diagrams/quickStyle88.xml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7.png"/><Relationship Id="rId3" Type="http://schemas.openxmlformats.org/officeDocument/2006/relationships/diagramLayout" Target="../diagrams/layout89.xml"/><Relationship Id="rId7" Type="http://schemas.openxmlformats.org/officeDocument/2006/relationships/slide" Target="slide1.xml"/><Relationship Id="rId2" Type="http://schemas.openxmlformats.org/officeDocument/2006/relationships/diagramData" Target="../diagrams/data89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89.xml"/><Relationship Id="rId5" Type="http://schemas.openxmlformats.org/officeDocument/2006/relationships/diagramColors" Target="../diagrams/colors89.xml"/><Relationship Id="rId4" Type="http://schemas.openxmlformats.org/officeDocument/2006/relationships/diagramQuickStyle" Target="../diagrams/quickStyle89.xml"/></Relationships>
</file>

<file path=ppt/slides/_rels/slide92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13" Type="http://schemas.openxmlformats.org/officeDocument/2006/relationships/oleObject" Target="../embeddings/oleObject281.bin"/><Relationship Id="rId18" Type="http://schemas.openxmlformats.org/officeDocument/2006/relationships/oleObject" Target="../embeddings/oleObject286.bin"/><Relationship Id="rId3" Type="http://schemas.openxmlformats.org/officeDocument/2006/relationships/diagramData" Target="../diagrams/data90.xml"/><Relationship Id="rId21" Type="http://schemas.openxmlformats.org/officeDocument/2006/relationships/oleObject" Target="../embeddings/oleObject289.bin"/><Relationship Id="rId7" Type="http://schemas.microsoft.com/office/2007/relationships/diagramDrawing" Target="../diagrams/drawing90.xml"/><Relationship Id="rId12" Type="http://schemas.openxmlformats.org/officeDocument/2006/relationships/oleObject" Target="../embeddings/oleObject280.bin"/><Relationship Id="rId17" Type="http://schemas.openxmlformats.org/officeDocument/2006/relationships/oleObject" Target="../embeddings/oleObject285.bin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284.bin"/><Relationship Id="rId20" Type="http://schemas.openxmlformats.org/officeDocument/2006/relationships/oleObject" Target="../embeddings/oleObject288.bin"/><Relationship Id="rId1" Type="http://schemas.openxmlformats.org/officeDocument/2006/relationships/vmlDrawing" Target="../drawings/vmlDrawing51.vml"/><Relationship Id="rId6" Type="http://schemas.openxmlformats.org/officeDocument/2006/relationships/diagramColors" Target="../diagrams/colors90.xml"/><Relationship Id="rId11" Type="http://schemas.openxmlformats.org/officeDocument/2006/relationships/oleObject" Target="../embeddings/oleObject279.bin"/><Relationship Id="rId5" Type="http://schemas.openxmlformats.org/officeDocument/2006/relationships/diagramQuickStyle" Target="../diagrams/quickStyle90.xml"/><Relationship Id="rId15" Type="http://schemas.openxmlformats.org/officeDocument/2006/relationships/oleObject" Target="../embeddings/oleObject283.bin"/><Relationship Id="rId10" Type="http://schemas.openxmlformats.org/officeDocument/2006/relationships/oleObject" Target="../embeddings/oleObject278.bin"/><Relationship Id="rId19" Type="http://schemas.openxmlformats.org/officeDocument/2006/relationships/oleObject" Target="../embeddings/oleObject287.bin"/><Relationship Id="rId4" Type="http://schemas.openxmlformats.org/officeDocument/2006/relationships/diagramLayout" Target="../diagrams/layout90.xml"/><Relationship Id="rId9" Type="http://schemas.openxmlformats.org/officeDocument/2006/relationships/oleObject" Target="../embeddings/oleObject277.bin"/><Relationship Id="rId14" Type="http://schemas.openxmlformats.org/officeDocument/2006/relationships/oleObject" Target="../embeddings/oleObject282.bin"/><Relationship Id="rId22" Type="http://schemas.openxmlformats.org/officeDocument/2006/relationships/oleObject" Target="../embeddings/oleObject290.bin"/></Relationships>
</file>

<file path=ppt/slides/_rels/slide93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13" Type="http://schemas.openxmlformats.org/officeDocument/2006/relationships/oleObject" Target="../embeddings/oleObject295.bin"/><Relationship Id="rId18" Type="http://schemas.openxmlformats.org/officeDocument/2006/relationships/oleObject" Target="../embeddings/oleObject300.bin"/><Relationship Id="rId3" Type="http://schemas.openxmlformats.org/officeDocument/2006/relationships/diagramData" Target="../diagrams/data91.xml"/><Relationship Id="rId7" Type="http://schemas.microsoft.com/office/2007/relationships/diagramDrawing" Target="../diagrams/drawing91.xml"/><Relationship Id="rId12" Type="http://schemas.openxmlformats.org/officeDocument/2006/relationships/oleObject" Target="../embeddings/oleObject294.bin"/><Relationship Id="rId17" Type="http://schemas.openxmlformats.org/officeDocument/2006/relationships/oleObject" Target="../embeddings/oleObject299.bin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298.bin"/><Relationship Id="rId1" Type="http://schemas.openxmlformats.org/officeDocument/2006/relationships/vmlDrawing" Target="../drawings/vmlDrawing52.vml"/><Relationship Id="rId6" Type="http://schemas.openxmlformats.org/officeDocument/2006/relationships/diagramColors" Target="../diagrams/colors91.xml"/><Relationship Id="rId11" Type="http://schemas.openxmlformats.org/officeDocument/2006/relationships/oleObject" Target="../embeddings/oleObject293.bin"/><Relationship Id="rId5" Type="http://schemas.openxmlformats.org/officeDocument/2006/relationships/diagramQuickStyle" Target="../diagrams/quickStyle91.xml"/><Relationship Id="rId15" Type="http://schemas.openxmlformats.org/officeDocument/2006/relationships/oleObject" Target="../embeddings/oleObject297.bin"/><Relationship Id="rId10" Type="http://schemas.openxmlformats.org/officeDocument/2006/relationships/oleObject" Target="../embeddings/oleObject292.bin"/><Relationship Id="rId19" Type="http://schemas.openxmlformats.org/officeDocument/2006/relationships/oleObject" Target="../embeddings/oleObject301.bin"/><Relationship Id="rId4" Type="http://schemas.openxmlformats.org/officeDocument/2006/relationships/diagramLayout" Target="../diagrams/layout91.xml"/><Relationship Id="rId9" Type="http://schemas.openxmlformats.org/officeDocument/2006/relationships/oleObject" Target="../embeddings/oleObject291.bin"/><Relationship Id="rId14" Type="http://schemas.openxmlformats.org/officeDocument/2006/relationships/oleObject" Target="../embeddings/oleObject296.bin"/></Relationships>
</file>

<file path=ppt/slides/_rels/slide94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13" Type="http://schemas.openxmlformats.org/officeDocument/2006/relationships/oleObject" Target="../embeddings/oleObject306.bin"/><Relationship Id="rId18" Type="http://schemas.openxmlformats.org/officeDocument/2006/relationships/oleObject" Target="../embeddings/oleObject311.bin"/><Relationship Id="rId26" Type="http://schemas.openxmlformats.org/officeDocument/2006/relationships/oleObject" Target="../embeddings/oleObject319.bin"/><Relationship Id="rId3" Type="http://schemas.openxmlformats.org/officeDocument/2006/relationships/diagramData" Target="../diagrams/data92.xml"/><Relationship Id="rId21" Type="http://schemas.openxmlformats.org/officeDocument/2006/relationships/oleObject" Target="../embeddings/oleObject314.bin"/><Relationship Id="rId7" Type="http://schemas.microsoft.com/office/2007/relationships/diagramDrawing" Target="../diagrams/drawing92.xml"/><Relationship Id="rId12" Type="http://schemas.openxmlformats.org/officeDocument/2006/relationships/oleObject" Target="../embeddings/oleObject305.bin"/><Relationship Id="rId17" Type="http://schemas.openxmlformats.org/officeDocument/2006/relationships/oleObject" Target="../embeddings/oleObject310.bin"/><Relationship Id="rId25" Type="http://schemas.openxmlformats.org/officeDocument/2006/relationships/oleObject" Target="../embeddings/oleObject318.bin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309.bin"/><Relationship Id="rId20" Type="http://schemas.openxmlformats.org/officeDocument/2006/relationships/oleObject" Target="../embeddings/oleObject313.bin"/><Relationship Id="rId1" Type="http://schemas.openxmlformats.org/officeDocument/2006/relationships/vmlDrawing" Target="../drawings/vmlDrawing53.vml"/><Relationship Id="rId6" Type="http://schemas.openxmlformats.org/officeDocument/2006/relationships/diagramColors" Target="../diagrams/colors92.xml"/><Relationship Id="rId11" Type="http://schemas.openxmlformats.org/officeDocument/2006/relationships/oleObject" Target="../embeddings/oleObject304.bin"/><Relationship Id="rId24" Type="http://schemas.openxmlformats.org/officeDocument/2006/relationships/oleObject" Target="../embeddings/oleObject317.bin"/><Relationship Id="rId5" Type="http://schemas.openxmlformats.org/officeDocument/2006/relationships/diagramQuickStyle" Target="../diagrams/quickStyle92.xml"/><Relationship Id="rId15" Type="http://schemas.openxmlformats.org/officeDocument/2006/relationships/oleObject" Target="../embeddings/oleObject308.bin"/><Relationship Id="rId23" Type="http://schemas.openxmlformats.org/officeDocument/2006/relationships/oleObject" Target="../embeddings/oleObject316.bin"/><Relationship Id="rId28" Type="http://schemas.openxmlformats.org/officeDocument/2006/relationships/oleObject" Target="../embeddings/oleObject321.bin"/><Relationship Id="rId10" Type="http://schemas.openxmlformats.org/officeDocument/2006/relationships/oleObject" Target="../embeddings/oleObject303.bin"/><Relationship Id="rId19" Type="http://schemas.openxmlformats.org/officeDocument/2006/relationships/oleObject" Target="../embeddings/oleObject312.bin"/><Relationship Id="rId4" Type="http://schemas.openxmlformats.org/officeDocument/2006/relationships/diagramLayout" Target="../diagrams/layout92.xml"/><Relationship Id="rId9" Type="http://schemas.openxmlformats.org/officeDocument/2006/relationships/oleObject" Target="../embeddings/oleObject302.bin"/><Relationship Id="rId14" Type="http://schemas.openxmlformats.org/officeDocument/2006/relationships/oleObject" Target="../embeddings/oleObject307.bin"/><Relationship Id="rId22" Type="http://schemas.openxmlformats.org/officeDocument/2006/relationships/oleObject" Target="../embeddings/oleObject315.bin"/><Relationship Id="rId27" Type="http://schemas.openxmlformats.org/officeDocument/2006/relationships/oleObject" Target="../embeddings/oleObject320.bin"/></Relationships>
</file>

<file path=ppt/slides/_rels/slide95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13" Type="http://schemas.openxmlformats.org/officeDocument/2006/relationships/oleObject" Target="../embeddings/oleObject326.bin"/><Relationship Id="rId18" Type="http://schemas.openxmlformats.org/officeDocument/2006/relationships/oleObject" Target="../embeddings/oleObject331.bin"/><Relationship Id="rId3" Type="http://schemas.openxmlformats.org/officeDocument/2006/relationships/diagramData" Target="../diagrams/data93.xml"/><Relationship Id="rId7" Type="http://schemas.microsoft.com/office/2007/relationships/diagramDrawing" Target="../diagrams/drawing93.xml"/><Relationship Id="rId12" Type="http://schemas.openxmlformats.org/officeDocument/2006/relationships/oleObject" Target="../embeddings/oleObject325.bin"/><Relationship Id="rId17" Type="http://schemas.openxmlformats.org/officeDocument/2006/relationships/oleObject" Target="../embeddings/oleObject330.bin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329.bin"/><Relationship Id="rId1" Type="http://schemas.openxmlformats.org/officeDocument/2006/relationships/vmlDrawing" Target="../drawings/vmlDrawing54.vml"/><Relationship Id="rId6" Type="http://schemas.openxmlformats.org/officeDocument/2006/relationships/diagramColors" Target="../diagrams/colors93.xml"/><Relationship Id="rId11" Type="http://schemas.openxmlformats.org/officeDocument/2006/relationships/oleObject" Target="../embeddings/oleObject324.bin"/><Relationship Id="rId5" Type="http://schemas.openxmlformats.org/officeDocument/2006/relationships/diagramQuickStyle" Target="../diagrams/quickStyle93.xml"/><Relationship Id="rId15" Type="http://schemas.openxmlformats.org/officeDocument/2006/relationships/oleObject" Target="../embeddings/oleObject328.bin"/><Relationship Id="rId10" Type="http://schemas.openxmlformats.org/officeDocument/2006/relationships/oleObject" Target="../embeddings/oleObject323.bin"/><Relationship Id="rId4" Type="http://schemas.openxmlformats.org/officeDocument/2006/relationships/diagramLayout" Target="../diagrams/layout93.xml"/><Relationship Id="rId9" Type="http://schemas.openxmlformats.org/officeDocument/2006/relationships/oleObject" Target="../embeddings/oleObject322.bin"/><Relationship Id="rId14" Type="http://schemas.openxmlformats.org/officeDocument/2006/relationships/oleObject" Target="../embeddings/oleObject327.bin"/></Relationships>
</file>

<file path=ppt/slides/_rels/slide96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13" Type="http://schemas.openxmlformats.org/officeDocument/2006/relationships/oleObject" Target="../embeddings/oleObject336.bin"/><Relationship Id="rId18" Type="http://schemas.openxmlformats.org/officeDocument/2006/relationships/oleObject" Target="../embeddings/oleObject341.bin"/><Relationship Id="rId3" Type="http://schemas.openxmlformats.org/officeDocument/2006/relationships/diagramData" Target="../diagrams/data94.xml"/><Relationship Id="rId21" Type="http://schemas.openxmlformats.org/officeDocument/2006/relationships/oleObject" Target="../embeddings/oleObject344.bin"/><Relationship Id="rId7" Type="http://schemas.microsoft.com/office/2007/relationships/diagramDrawing" Target="../diagrams/drawing94.xml"/><Relationship Id="rId12" Type="http://schemas.openxmlformats.org/officeDocument/2006/relationships/oleObject" Target="../embeddings/oleObject335.bin"/><Relationship Id="rId17" Type="http://schemas.openxmlformats.org/officeDocument/2006/relationships/oleObject" Target="../embeddings/oleObject340.bin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339.bin"/><Relationship Id="rId20" Type="http://schemas.openxmlformats.org/officeDocument/2006/relationships/oleObject" Target="../embeddings/oleObject343.bin"/><Relationship Id="rId1" Type="http://schemas.openxmlformats.org/officeDocument/2006/relationships/vmlDrawing" Target="../drawings/vmlDrawing55.vml"/><Relationship Id="rId6" Type="http://schemas.openxmlformats.org/officeDocument/2006/relationships/diagramColors" Target="../diagrams/colors94.xml"/><Relationship Id="rId11" Type="http://schemas.openxmlformats.org/officeDocument/2006/relationships/oleObject" Target="../embeddings/oleObject334.bin"/><Relationship Id="rId5" Type="http://schemas.openxmlformats.org/officeDocument/2006/relationships/diagramQuickStyle" Target="../diagrams/quickStyle94.xml"/><Relationship Id="rId15" Type="http://schemas.openxmlformats.org/officeDocument/2006/relationships/oleObject" Target="../embeddings/oleObject338.bin"/><Relationship Id="rId10" Type="http://schemas.openxmlformats.org/officeDocument/2006/relationships/oleObject" Target="../embeddings/oleObject333.bin"/><Relationship Id="rId19" Type="http://schemas.openxmlformats.org/officeDocument/2006/relationships/oleObject" Target="../embeddings/oleObject342.bin"/><Relationship Id="rId4" Type="http://schemas.openxmlformats.org/officeDocument/2006/relationships/diagramLayout" Target="../diagrams/layout94.xml"/><Relationship Id="rId9" Type="http://schemas.openxmlformats.org/officeDocument/2006/relationships/oleObject" Target="../embeddings/oleObject332.bin"/><Relationship Id="rId14" Type="http://schemas.openxmlformats.org/officeDocument/2006/relationships/oleObject" Target="../embeddings/oleObject33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6" descr="C:\Documents and Settings\TBolan\Desktop\FILES\Pics\Background\milky_way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3" name="TextBox 3"/>
          <p:cNvSpPr txBox="1">
            <a:spLocks noChangeArrowheads="1"/>
          </p:cNvSpPr>
          <p:nvPr/>
        </p:nvSpPr>
        <p:spPr bwMode="auto">
          <a:xfrm>
            <a:off x="381000" y="914400"/>
            <a:ext cx="5749925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  <a:hlinkClick r:id="rId3" action="ppaction://hlinksldjump"/>
              </a:rPr>
              <a:t>7.1    </a:t>
            </a:r>
            <a:r>
              <a:rPr lang="en-US" i="1">
                <a:solidFill>
                  <a:schemeClr val="bg1"/>
                </a:solidFill>
                <a:hlinkClick r:id="rId3" action="ppaction://hlinksldjump"/>
              </a:rPr>
              <a:t>N </a:t>
            </a:r>
            <a:r>
              <a:rPr lang="en-US">
                <a:solidFill>
                  <a:schemeClr val="bg1"/>
                </a:solidFill>
                <a:hlinkClick r:id="rId3" action="ppaction://hlinksldjump"/>
              </a:rPr>
              <a:t>th Roots and Rational Exponents</a:t>
            </a:r>
            <a:endParaRPr lang="en-US">
              <a:solidFill>
                <a:schemeClr val="bg1"/>
              </a:solidFill>
            </a:endParaRPr>
          </a:p>
          <a:p>
            <a:r>
              <a:rPr lang="en-US">
                <a:solidFill>
                  <a:schemeClr val="bg1"/>
                </a:solidFill>
                <a:hlinkClick r:id="rId4" action="ppaction://hlinksldjump"/>
              </a:rPr>
              <a:t>7.2    Properties of Rational Exponents</a:t>
            </a:r>
            <a:endParaRPr lang="en-US">
              <a:solidFill>
                <a:schemeClr val="bg1"/>
              </a:solidFill>
            </a:endParaRPr>
          </a:p>
          <a:p>
            <a:r>
              <a:rPr lang="en-US">
                <a:solidFill>
                  <a:schemeClr val="bg1"/>
                </a:solidFill>
                <a:hlinkClick r:id="rId5" action="ppaction://hlinksldjump"/>
              </a:rPr>
              <a:t>7.3    Power Functions and Function Operations</a:t>
            </a:r>
            <a:endParaRPr lang="en-US">
              <a:solidFill>
                <a:schemeClr val="bg1"/>
              </a:solidFill>
            </a:endParaRPr>
          </a:p>
          <a:p>
            <a:r>
              <a:rPr lang="en-US">
                <a:solidFill>
                  <a:schemeClr val="bg1"/>
                </a:solidFill>
                <a:hlinkClick r:id="rId6" action="ppaction://hlinksldjump"/>
              </a:rPr>
              <a:t>7.4    Inverse Functions</a:t>
            </a:r>
            <a:endParaRPr lang="en-US">
              <a:solidFill>
                <a:schemeClr val="bg1"/>
              </a:solidFill>
            </a:endParaRPr>
          </a:p>
          <a:p>
            <a:r>
              <a:rPr lang="en-US">
                <a:solidFill>
                  <a:schemeClr val="bg1"/>
                </a:solidFill>
                <a:hlinkClick r:id="rId7" action="ppaction://hlinksldjump"/>
              </a:rPr>
              <a:t>7.5    Graphing Square Root and Cube Root Functions</a:t>
            </a:r>
            <a:endParaRPr lang="en-US">
              <a:solidFill>
                <a:schemeClr val="bg1"/>
              </a:solidFill>
            </a:endParaRPr>
          </a:p>
          <a:p>
            <a:r>
              <a:rPr lang="en-US">
                <a:solidFill>
                  <a:schemeClr val="bg1"/>
                </a:solidFill>
                <a:hlinkClick r:id="rId8" action="ppaction://hlinksldjump"/>
              </a:rPr>
              <a:t>7.6    Solving Radical Equations</a:t>
            </a:r>
            <a:endParaRPr lang="en-US">
              <a:solidFill>
                <a:schemeClr val="bg1"/>
              </a:solidFill>
            </a:endParaRPr>
          </a:p>
          <a:p>
            <a:r>
              <a:rPr lang="en-US">
                <a:solidFill>
                  <a:schemeClr val="bg1"/>
                </a:solidFill>
              </a:rPr>
              <a:t>         </a:t>
            </a:r>
            <a:r>
              <a:rPr lang="en-US">
                <a:solidFill>
                  <a:schemeClr val="bg1"/>
                </a:solidFill>
                <a:hlinkClick r:id="rId9" action="ppaction://hlinksldjump"/>
              </a:rPr>
              <a:t>Homework Assignments</a:t>
            </a:r>
            <a:endParaRPr lang="en-US">
              <a:solidFill>
                <a:schemeClr val="bg1"/>
              </a:solidFill>
            </a:endParaRPr>
          </a:p>
          <a:p>
            <a:r>
              <a:rPr lang="en-US">
                <a:solidFill>
                  <a:schemeClr val="bg1"/>
                </a:solidFill>
              </a:rPr>
              <a:t>         </a:t>
            </a:r>
            <a:r>
              <a:rPr lang="en-US">
                <a:solidFill>
                  <a:schemeClr val="bg1"/>
                </a:solidFill>
                <a:hlinkClick r:id="rId10" action="ppaction://hlinksldjump"/>
              </a:rPr>
              <a:t>OPENERS</a:t>
            </a:r>
            <a:endParaRPr lang="en-US">
              <a:solidFill>
                <a:schemeClr val="bg1"/>
              </a:solidFill>
            </a:endParaRPr>
          </a:p>
          <a:p>
            <a:endParaRPr lang="en-US">
              <a:solidFill>
                <a:schemeClr val="bg1"/>
              </a:solidFill>
            </a:endParaRPr>
          </a:p>
          <a:p>
            <a:r>
              <a:rPr lang="en-US">
                <a:solidFill>
                  <a:schemeClr val="bg1"/>
                </a:solidFill>
              </a:rPr>
              <a:t>         </a:t>
            </a:r>
            <a:r>
              <a:rPr lang="en-US">
                <a:solidFill>
                  <a:schemeClr val="bg1"/>
                </a:solidFill>
                <a:hlinkClick r:id="rId11" action="ppaction://hlinksldjump"/>
              </a:rPr>
              <a:t>EXTRA REVIEW: Domain and Range</a:t>
            </a:r>
            <a:endParaRPr lang="en-US">
              <a:solidFill>
                <a:schemeClr val="bg1"/>
              </a:solidFill>
            </a:endParaRPr>
          </a:p>
          <a:p>
            <a:r>
              <a:rPr lang="en-US">
                <a:solidFill>
                  <a:schemeClr val="bg1"/>
                </a:solidFill>
              </a:rPr>
              <a:t>         </a:t>
            </a:r>
            <a:r>
              <a:rPr lang="en-US">
                <a:solidFill>
                  <a:schemeClr val="bg1"/>
                </a:solidFill>
                <a:hlinkClick r:id="rId12" action="ppaction://hlinksldjump"/>
              </a:rPr>
              <a:t>EXTRA REVIEW: No Calculator</a:t>
            </a:r>
            <a:endParaRPr lang="en-US">
              <a:solidFill>
                <a:schemeClr val="bg1"/>
              </a:solidFill>
            </a:endParaRPr>
          </a:p>
          <a:p>
            <a:r>
              <a:rPr lang="en-US">
                <a:solidFill>
                  <a:schemeClr val="bg1"/>
                </a:solidFill>
              </a:rPr>
              <a:t>         </a:t>
            </a:r>
            <a:r>
              <a:rPr lang="en-US">
                <a:solidFill>
                  <a:schemeClr val="bg1"/>
                </a:solidFill>
                <a:hlinkClick r:id="rId13" action="ppaction://hlinksldjump"/>
              </a:rPr>
              <a:t>EXTRA REVIEW: Ugly Radicals</a:t>
            </a:r>
            <a:endParaRPr lang="en-US">
              <a:solidFill>
                <a:schemeClr val="bg1"/>
              </a:solidFill>
            </a:endParaRPr>
          </a:p>
        </p:txBody>
      </p:sp>
      <p:graphicFrame>
        <p:nvGraphicFramePr>
          <p:cNvPr id="5" name="Diagram 4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sp>
        <p:nvSpPr>
          <p:cNvPr id="61445" name="TextBox 5"/>
          <p:cNvSpPr txBox="1">
            <a:spLocks noChangeArrowheads="1"/>
          </p:cNvSpPr>
          <p:nvPr/>
        </p:nvSpPr>
        <p:spPr bwMode="auto">
          <a:xfrm>
            <a:off x="5257800" y="0"/>
            <a:ext cx="33909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,                              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" name="Text Box 4"/>
          <p:cNvSpPr txBox="1">
            <a:spLocks noChangeArrowheads="1"/>
          </p:cNvSpPr>
          <p:nvPr/>
        </p:nvSpPr>
        <p:spPr bwMode="auto">
          <a:xfrm>
            <a:off x="0" y="700088"/>
            <a:ext cx="55467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FF00"/>
                </a:solidFill>
                <a:latin typeface="Comic Sans MS" pitchFamily="66" charset="0"/>
              </a:rPr>
              <a:t>Practice problems:  Simplify each of the following.</a:t>
            </a:r>
          </a:p>
        </p:txBody>
      </p:sp>
      <p:graphicFrame>
        <p:nvGraphicFramePr>
          <p:cNvPr id="15365" name="Object 5"/>
          <p:cNvGraphicFramePr>
            <a:graphicFrameLocks noChangeAspect="1"/>
          </p:cNvGraphicFramePr>
          <p:nvPr/>
        </p:nvGraphicFramePr>
        <p:xfrm>
          <a:off x="533400" y="1330325"/>
          <a:ext cx="3051175" cy="5392738"/>
        </p:xfrm>
        <a:graphic>
          <a:graphicData uri="http://schemas.openxmlformats.org/presentationml/2006/ole">
            <p:oleObj spid="_x0000_s5122" name="Equation" r:id="rId3" imgW="812520" imgH="1765080" progId="Equation.3">
              <p:embed/>
            </p:oleObj>
          </a:graphicData>
        </a:graphic>
      </p:graphicFrame>
      <p:graphicFrame>
        <p:nvGraphicFramePr>
          <p:cNvPr id="15366" name="Object 6"/>
          <p:cNvGraphicFramePr>
            <a:graphicFrameLocks noChangeAspect="1"/>
          </p:cNvGraphicFramePr>
          <p:nvPr/>
        </p:nvGraphicFramePr>
        <p:xfrm>
          <a:off x="3276600" y="1406525"/>
          <a:ext cx="1668463" cy="738188"/>
        </p:xfrm>
        <a:graphic>
          <a:graphicData uri="http://schemas.openxmlformats.org/presentationml/2006/ole">
            <p:oleObj spid="_x0000_s5123" name="Equation" r:id="rId4" imgW="444240" imgH="241200" progId="Equation.3">
              <p:embed/>
            </p:oleObj>
          </a:graphicData>
        </a:graphic>
      </p:graphicFrame>
      <p:graphicFrame>
        <p:nvGraphicFramePr>
          <p:cNvPr id="15367" name="Object 7"/>
          <p:cNvGraphicFramePr>
            <a:graphicFrameLocks noChangeAspect="1"/>
          </p:cNvGraphicFramePr>
          <p:nvPr/>
        </p:nvGraphicFramePr>
        <p:xfrm>
          <a:off x="3908425" y="2320925"/>
          <a:ext cx="3957638" cy="738188"/>
        </p:xfrm>
        <a:graphic>
          <a:graphicData uri="http://schemas.openxmlformats.org/presentationml/2006/ole">
            <p:oleObj spid="_x0000_s5124" name="Equation" r:id="rId5" imgW="1054080" imgH="241200" progId="Equation.3">
              <p:embed/>
            </p:oleObj>
          </a:graphicData>
        </a:graphic>
      </p:graphicFrame>
      <p:graphicFrame>
        <p:nvGraphicFramePr>
          <p:cNvPr id="15368" name="Object 8"/>
          <p:cNvGraphicFramePr>
            <a:graphicFrameLocks noChangeAspect="1"/>
          </p:cNvGraphicFramePr>
          <p:nvPr/>
        </p:nvGraphicFramePr>
        <p:xfrm>
          <a:off x="3581400" y="3159125"/>
          <a:ext cx="1573213" cy="738188"/>
        </p:xfrm>
        <a:graphic>
          <a:graphicData uri="http://schemas.openxmlformats.org/presentationml/2006/ole">
            <p:oleObj spid="_x0000_s5125" name="Equation" r:id="rId6" imgW="419040" imgH="241200" progId="Equation.3">
              <p:embed/>
            </p:oleObj>
          </a:graphicData>
        </a:graphic>
      </p:graphicFrame>
      <p:graphicFrame>
        <p:nvGraphicFramePr>
          <p:cNvPr id="15369" name="Object 9"/>
          <p:cNvGraphicFramePr>
            <a:graphicFrameLocks noChangeAspect="1"/>
          </p:cNvGraphicFramePr>
          <p:nvPr/>
        </p:nvGraphicFramePr>
        <p:xfrm>
          <a:off x="2319338" y="4302125"/>
          <a:ext cx="1812925" cy="738188"/>
        </p:xfrm>
        <a:graphic>
          <a:graphicData uri="http://schemas.openxmlformats.org/presentationml/2006/ole">
            <p:oleObj spid="_x0000_s5126" name="Equation" r:id="rId7" imgW="482400" imgH="241200" progId="Equation.3">
              <p:embed/>
            </p:oleObj>
          </a:graphicData>
        </a:graphic>
      </p:graphicFrame>
      <p:graphicFrame>
        <p:nvGraphicFramePr>
          <p:cNvPr id="15370" name="Object 10"/>
          <p:cNvGraphicFramePr>
            <a:graphicFrameLocks noChangeAspect="1"/>
          </p:cNvGraphicFramePr>
          <p:nvPr/>
        </p:nvGraphicFramePr>
        <p:xfrm>
          <a:off x="4267200" y="4378325"/>
          <a:ext cx="1476375" cy="738188"/>
        </p:xfrm>
        <a:graphic>
          <a:graphicData uri="http://schemas.openxmlformats.org/presentationml/2006/ole">
            <p:oleObj spid="_x0000_s5127" name="Equation" r:id="rId8" imgW="393480" imgH="241200" progId="Equation.3">
              <p:embed/>
            </p:oleObj>
          </a:graphicData>
        </a:graphic>
      </p:graphicFrame>
      <p:graphicFrame>
        <p:nvGraphicFramePr>
          <p:cNvPr id="15371" name="Object 11"/>
          <p:cNvGraphicFramePr>
            <a:graphicFrameLocks noChangeAspect="1"/>
          </p:cNvGraphicFramePr>
          <p:nvPr/>
        </p:nvGraphicFramePr>
        <p:xfrm>
          <a:off x="2085975" y="5110163"/>
          <a:ext cx="1476375" cy="1671637"/>
        </p:xfrm>
        <a:graphic>
          <a:graphicData uri="http://schemas.openxmlformats.org/presentationml/2006/ole">
            <p:oleObj spid="_x0000_s5128" name="Equation" r:id="rId9" imgW="393480" imgH="545760" progId="Equation.DSMT4">
              <p:embed/>
            </p:oleObj>
          </a:graphicData>
        </a:graphic>
      </p:graphicFrame>
      <p:graphicFrame>
        <p:nvGraphicFramePr>
          <p:cNvPr id="15372" name="Object 12"/>
          <p:cNvGraphicFramePr>
            <a:graphicFrameLocks noChangeAspect="1"/>
          </p:cNvGraphicFramePr>
          <p:nvPr/>
        </p:nvGraphicFramePr>
        <p:xfrm>
          <a:off x="3910013" y="5253038"/>
          <a:ext cx="2095500" cy="1516062"/>
        </p:xfrm>
        <a:graphic>
          <a:graphicData uri="http://schemas.openxmlformats.org/presentationml/2006/ole">
            <p:oleObj spid="_x0000_s5129" name="Equation" r:id="rId10" imgW="558720" imgH="495000" progId="Equation.DSMT4">
              <p:embed/>
            </p:oleObj>
          </a:graphicData>
        </a:graphic>
      </p:graphicFrame>
      <p:graphicFrame>
        <p:nvGraphicFramePr>
          <p:cNvPr id="13" name="Diagram 12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sp>
        <p:nvSpPr>
          <p:cNvPr id="5132" name="TextBox 13"/>
          <p:cNvSpPr txBox="1">
            <a:spLocks noChangeArrowheads="1"/>
          </p:cNvSpPr>
          <p:nvPr/>
        </p:nvSpPr>
        <p:spPr bwMode="auto">
          <a:xfrm>
            <a:off x="5181600" y="34925"/>
            <a:ext cx="26860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                                       </a:t>
            </a:r>
          </a:p>
        </p:txBody>
      </p:sp>
      <p:sp>
        <p:nvSpPr>
          <p:cNvPr id="5133" name="TextBox 14"/>
          <p:cNvSpPr txBox="1">
            <a:spLocks noChangeArrowheads="1"/>
          </p:cNvSpPr>
          <p:nvPr/>
        </p:nvSpPr>
        <p:spPr bwMode="auto">
          <a:xfrm>
            <a:off x="5029200" y="34925"/>
            <a:ext cx="3962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7.2 Properties of Rational Exponents</a:t>
            </a:r>
          </a:p>
        </p:txBody>
      </p:sp>
      <p:sp>
        <p:nvSpPr>
          <p:cNvPr id="16" name="Isosceles Triangle 15">
            <a:hlinkClick r:id="rId16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1" name="Picture 4" descr="bolan000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362200"/>
            <a:ext cx="8539163" cy="1021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2" name="Rectangle 6"/>
          <p:cNvSpPr>
            <a:spLocks noChangeArrowheads="1"/>
          </p:cNvSpPr>
          <p:nvPr/>
        </p:nvSpPr>
        <p:spPr bwMode="auto">
          <a:xfrm>
            <a:off x="0" y="6934200"/>
            <a:ext cx="9448800" cy="25146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990600" y="3505200"/>
            <a:ext cx="990600" cy="533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54" name="Rectangle 8"/>
          <p:cNvSpPr>
            <a:spLocks noChangeArrowheads="1"/>
          </p:cNvSpPr>
          <p:nvPr/>
        </p:nvSpPr>
        <p:spPr bwMode="auto">
          <a:xfrm>
            <a:off x="228600" y="76200"/>
            <a:ext cx="8534400" cy="2514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6155" name="Object 11"/>
          <p:cNvGraphicFramePr>
            <a:graphicFrameLocks noChangeAspect="1"/>
          </p:cNvGraphicFramePr>
          <p:nvPr/>
        </p:nvGraphicFramePr>
        <p:xfrm>
          <a:off x="381000" y="701675"/>
          <a:ext cx="5334000" cy="327025"/>
        </p:xfrm>
        <a:graphic>
          <a:graphicData uri="http://schemas.openxmlformats.org/presentationml/2006/ole">
            <p:oleObj spid="_x0000_s6146" name="Equation" r:id="rId4" imgW="1511280" imgH="215640" progId="Equation.3">
              <p:embed/>
            </p:oleObj>
          </a:graphicData>
        </a:graphic>
      </p:graphicFrame>
      <p:graphicFrame>
        <p:nvGraphicFramePr>
          <p:cNvPr id="6156" name="Object 12"/>
          <p:cNvGraphicFramePr>
            <a:graphicFrameLocks noChangeAspect="1"/>
          </p:cNvGraphicFramePr>
          <p:nvPr/>
        </p:nvGraphicFramePr>
        <p:xfrm>
          <a:off x="374650" y="1063625"/>
          <a:ext cx="5416550" cy="365125"/>
        </p:xfrm>
        <a:graphic>
          <a:graphicData uri="http://schemas.openxmlformats.org/presentationml/2006/ole">
            <p:oleObj spid="_x0000_s6147" name="Equation" r:id="rId5" imgW="2044440" imgH="241200" progId="Equation.3">
              <p:embed/>
            </p:oleObj>
          </a:graphicData>
        </a:graphic>
      </p:graphicFrame>
      <p:graphicFrame>
        <p:nvGraphicFramePr>
          <p:cNvPr id="6157" name="Object 13"/>
          <p:cNvGraphicFramePr>
            <a:graphicFrameLocks noChangeAspect="1"/>
          </p:cNvGraphicFramePr>
          <p:nvPr/>
        </p:nvGraphicFramePr>
        <p:xfrm>
          <a:off x="457200" y="1463675"/>
          <a:ext cx="5495925" cy="365125"/>
        </p:xfrm>
        <a:graphic>
          <a:graphicData uri="http://schemas.openxmlformats.org/presentationml/2006/ole">
            <p:oleObj spid="_x0000_s6148" name="Equation" r:id="rId6" imgW="2336760" imgH="241200" progId="Equation.3">
              <p:embed/>
            </p:oleObj>
          </a:graphicData>
        </a:graphic>
      </p:graphicFrame>
      <p:graphicFrame>
        <p:nvGraphicFramePr>
          <p:cNvPr id="6158" name="Object 14"/>
          <p:cNvGraphicFramePr>
            <a:graphicFrameLocks noChangeAspect="1"/>
          </p:cNvGraphicFramePr>
          <p:nvPr/>
        </p:nvGraphicFramePr>
        <p:xfrm>
          <a:off x="457200" y="1905000"/>
          <a:ext cx="4267200" cy="365125"/>
        </p:xfrm>
        <a:graphic>
          <a:graphicData uri="http://schemas.openxmlformats.org/presentationml/2006/ole">
            <p:oleObj spid="_x0000_s6149" name="Equation" r:id="rId7" imgW="1879560" imgH="241200" progId="Equation.3">
              <p:embed/>
            </p:oleObj>
          </a:graphicData>
        </a:graphic>
      </p:graphicFrame>
      <p:sp>
        <p:nvSpPr>
          <p:cNvPr id="6159" name="Rectangle 15"/>
          <p:cNvSpPr>
            <a:spLocks noChangeArrowheads="1"/>
          </p:cNvSpPr>
          <p:nvPr/>
        </p:nvSpPr>
        <p:spPr bwMode="auto">
          <a:xfrm>
            <a:off x="838200" y="5181600"/>
            <a:ext cx="1600200" cy="533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60" name="Rectangle 16"/>
          <p:cNvSpPr>
            <a:spLocks noChangeArrowheads="1"/>
          </p:cNvSpPr>
          <p:nvPr/>
        </p:nvSpPr>
        <p:spPr bwMode="auto">
          <a:xfrm>
            <a:off x="914400" y="5791200"/>
            <a:ext cx="1600200" cy="533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6161" name="Object 17"/>
          <p:cNvGraphicFramePr>
            <a:graphicFrameLocks noChangeAspect="1"/>
          </p:cNvGraphicFramePr>
          <p:nvPr/>
        </p:nvGraphicFramePr>
        <p:xfrm>
          <a:off x="500063" y="2286000"/>
          <a:ext cx="3810000" cy="365125"/>
        </p:xfrm>
        <a:graphic>
          <a:graphicData uri="http://schemas.openxmlformats.org/presentationml/2006/ole">
            <p:oleObj spid="_x0000_s6150" name="Equation" r:id="rId8" imgW="1739880" imgH="241200" progId="Equation.3">
              <p:embed/>
            </p:oleObj>
          </a:graphicData>
        </a:graphic>
      </p:graphicFrame>
      <p:sp>
        <p:nvSpPr>
          <p:cNvPr id="6162" name="Rectangle 18"/>
          <p:cNvSpPr>
            <a:spLocks noChangeArrowheads="1"/>
          </p:cNvSpPr>
          <p:nvPr/>
        </p:nvSpPr>
        <p:spPr bwMode="auto">
          <a:xfrm>
            <a:off x="4343400" y="3048000"/>
            <a:ext cx="838200" cy="533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63" name="Rectangle 19"/>
          <p:cNvSpPr>
            <a:spLocks noChangeArrowheads="1"/>
          </p:cNvSpPr>
          <p:nvPr/>
        </p:nvSpPr>
        <p:spPr bwMode="auto">
          <a:xfrm>
            <a:off x="7772400" y="3048000"/>
            <a:ext cx="838200" cy="533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64" name="Rectangle 20"/>
          <p:cNvSpPr>
            <a:spLocks noChangeArrowheads="1"/>
          </p:cNvSpPr>
          <p:nvPr/>
        </p:nvSpPr>
        <p:spPr bwMode="auto">
          <a:xfrm>
            <a:off x="3505200" y="5257800"/>
            <a:ext cx="1828800" cy="533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65" name="Rectangle 21"/>
          <p:cNvSpPr>
            <a:spLocks noChangeArrowheads="1"/>
          </p:cNvSpPr>
          <p:nvPr/>
        </p:nvSpPr>
        <p:spPr bwMode="auto">
          <a:xfrm>
            <a:off x="3505200" y="5867400"/>
            <a:ext cx="1828800" cy="533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66" name="Rectangle 22"/>
          <p:cNvSpPr>
            <a:spLocks noChangeArrowheads="1"/>
          </p:cNvSpPr>
          <p:nvPr/>
        </p:nvSpPr>
        <p:spPr bwMode="auto">
          <a:xfrm>
            <a:off x="6477000" y="5334000"/>
            <a:ext cx="1981200" cy="533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67" name="Rectangle 23"/>
          <p:cNvSpPr>
            <a:spLocks noChangeArrowheads="1"/>
          </p:cNvSpPr>
          <p:nvPr/>
        </p:nvSpPr>
        <p:spPr bwMode="auto">
          <a:xfrm>
            <a:off x="6477000" y="6019800"/>
            <a:ext cx="1981200" cy="533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25" name="Straight Connector 24"/>
          <p:cNvCxnSpPr/>
          <p:nvPr/>
        </p:nvCxnSpPr>
        <p:spPr>
          <a:xfrm>
            <a:off x="457200" y="990600"/>
            <a:ext cx="51816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Diagram 22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3" name="TextBox 23"/>
          <p:cNvSpPr txBox="1">
            <a:spLocks noChangeArrowheads="1"/>
          </p:cNvSpPr>
          <p:nvPr/>
        </p:nvSpPr>
        <p:spPr bwMode="auto">
          <a:xfrm>
            <a:off x="5181600" y="34925"/>
            <a:ext cx="26860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                                       </a:t>
            </a:r>
          </a:p>
        </p:txBody>
      </p:sp>
      <p:sp>
        <p:nvSpPr>
          <p:cNvPr id="4" name="TextBox 25"/>
          <p:cNvSpPr txBox="1">
            <a:spLocks noChangeArrowheads="1"/>
          </p:cNvSpPr>
          <p:nvPr/>
        </p:nvSpPr>
        <p:spPr bwMode="auto">
          <a:xfrm>
            <a:off x="5029200" y="34925"/>
            <a:ext cx="3962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7.2 Properties of Rational Exponents</a:t>
            </a:r>
          </a:p>
        </p:txBody>
      </p:sp>
      <p:sp>
        <p:nvSpPr>
          <p:cNvPr id="27" name="Isosceles Triangle 26">
            <a:hlinkClick r:id="rId14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6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6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6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159" grpId="0" animBg="1"/>
      <p:bldP spid="6160" grpId="0" animBg="1"/>
      <p:bldP spid="6162" grpId="0" animBg="1"/>
      <p:bldP spid="6163" grpId="0" animBg="1"/>
      <p:bldP spid="6164" grpId="0" animBg="1"/>
      <p:bldP spid="6165" grpId="0" animBg="1"/>
      <p:bldP spid="6166" grpId="0" animBg="1"/>
      <p:bldP spid="616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bolan00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962400"/>
            <a:ext cx="8539163" cy="1021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3" name="Rectangle 3"/>
          <p:cNvSpPr>
            <a:spLocks noChangeArrowheads="1"/>
          </p:cNvSpPr>
          <p:nvPr/>
        </p:nvSpPr>
        <p:spPr bwMode="auto">
          <a:xfrm>
            <a:off x="0" y="6553200"/>
            <a:ext cx="9448800" cy="25146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405" name="Rectangle 21"/>
          <p:cNvSpPr>
            <a:spLocks noChangeArrowheads="1"/>
          </p:cNvSpPr>
          <p:nvPr/>
        </p:nvSpPr>
        <p:spPr bwMode="auto">
          <a:xfrm>
            <a:off x="228600" y="1524000"/>
            <a:ext cx="1981200" cy="533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406" name="Rectangle 22"/>
          <p:cNvSpPr>
            <a:spLocks noChangeArrowheads="1"/>
          </p:cNvSpPr>
          <p:nvPr/>
        </p:nvSpPr>
        <p:spPr bwMode="auto">
          <a:xfrm>
            <a:off x="228600" y="2057400"/>
            <a:ext cx="1981200" cy="533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407" name="Rectangle 23"/>
          <p:cNvSpPr>
            <a:spLocks noChangeArrowheads="1"/>
          </p:cNvSpPr>
          <p:nvPr/>
        </p:nvSpPr>
        <p:spPr bwMode="auto">
          <a:xfrm>
            <a:off x="228600" y="2514600"/>
            <a:ext cx="1981200" cy="533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408" name="Rectangle 24"/>
          <p:cNvSpPr>
            <a:spLocks noChangeArrowheads="1"/>
          </p:cNvSpPr>
          <p:nvPr/>
        </p:nvSpPr>
        <p:spPr bwMode="auto">
          <a:xfrm>
            <a:off x="304800" y="3657600"/>
            <a:ext cx="1676400" cy="609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409" name="Rectangle 25"/>
          <p:cNvSpPr>
            <a:spLocks noChangeArrowheads="1"/>
          </p:cNvSpPr>
          <p:nvPr/>
        </p:nvSpPr>
        <p:spPr bwMode="auto">
          <a:xfrm>
            <a:off x="381000" y="4267200"/>
            <a:ext cx="1752600" cy="609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410" name="Rectangle 26"/>
          <p:cNvSpPr>
            <a:spLocks noChangeArrowheads="1"/>
          </p:cNvSpPr>
          <p:nvPr/>
        </p:nvSpPr>
        <p:spPr bwMode="auto">
          <a:xfrm>
            <a:off x="457200" y="4953000"/>
            <a:ext cx="1752600" cy="609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411" name="Rectangle 27"/>
          <p:cNvSpPr>
            <a:spLocks noChangeArrowheads="1"/>
          </p:cNvSpPr>
          <p:nvPr/>
        </p:nvSpPr>
        <p:spPr bwMode="auto">
          <a:xfrm>
            <a:off x="3200400" y="1524000"/>
            <a:ext cx="1752600" cy="609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412" name="Rectangle 28"/>
          <p:cNvSpPr>
            <a:spLocks noChangeArrowheads="1"/>
          </p:cNvSpPr>
          <p:nvPr/>
        </p:nvSpPr>
        <p:spPr bwMode="auto">
          <a:xfrm>
            <a:off x="6248400" y="1676400"/>
            <a:ext cx="1752600" cy="609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413" name="Rectangle 29"/>
          <p:cNvSpPr>
            <a:spLocks noChangeArrowheads="1"/>
          </p:cNvSpPr>
          <p:nvPr/>
        </p:nvSpPr>
        <p:spPr bwMode="auto">
          <a:xfrm>
            <a:off x="2895600" y="3733800"/>
            <a:ext cx="1752600" cy="609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414" name="Rectangle 30"/>
          <p:cNvSpPr>
            <a:spLocks noChangeArrowheads="1"/>
          </p:cNvSpPr>
          <p:nvPr/>
        </p:nvSpPr>
        <p:spPr bwMode="auto">
          <a:xfrm>
            <a:off x="3124200" y="4419600"/>
            <a:ext cx="1752600" cy="685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415" name="Rectangle 31"/>
          <p:cNvSpPr>
            <a:spLocks noChangeArrowheads="1"/>
          </p:cNvSpPr>
          <p:nvPr/>
        </p:nvSpPr>
        <p:spPr bwMode="auto">
          <a:xfrm>
            <a:off x="3124200" y="5181600"/>
            <a:ext cx="1752600" cy="685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416" name="Rectangle 32"/>
          <p:cNvSpPr>
            <a:spLocks noChangeArrowheads="1"/>
          </p:cNvSpPr>
          <p:nvPr/>
        </p:nvSpPr>
        <p:spPr bwMode="auto">
          <a:xfrm>
            <a:off x="6248400" y="3657600"/>
            <a:ext cx="1752600" cy="685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417" name="Rectangle 33"/>
          <p:cNvSpPr>
            <a:spLocks noChangeArrowheads="1"/>
          </p:cNvSpPr>
          <p:nvPr/>
        </p:nvSpPr>
        <p:spPr bwMode="auto">
          <a:xfrm>
            <a:off x="6324600" y="4343400"/>
            <a:ext cx="1905000" cy="609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418" name="Rectangle 34"/>
          <p:cNvSpPr>
            <a:spLocks noChangeArrowheads="1"/>
          </p:cNvSpPr>
          <p:nvPr/>
        </p:nvSpPr>
        <p:spPr bwMode="auto">
          <a:xfrm>
            <a:off x="6248400" y="5029200"/>
            <a:ext cx="1905000" cy="609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21" name="Diagram 20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1699" name="TextBox 21"/>
          <p:cNvSpPr txBox="1">
            <a:spLocks noChangeArrowheads="1"/>
          </p:cNvSpPr>
          <p:nvPr/>
        </p:nvSpPr>
        <p:spPr bwMode="auto">
          <a:xfrm>
            <a:off x="5181600" y="34925"/>
            <a:ext cx="26860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                                       </a:t>
            </a:r>
          </a:p>
        </p:txBody>
      </p:sp>
      <p:sp>
        <p:nvSpPr>
          <p:cNvPr id="71700" name="TextBox 22"/>
          <p:cNvSpPr txBox="1">
            <a:spLocks noChangeArrowheads="1"/>
          </p:cNvSpPr>
          <p:nvPr/>
        </p:nvSpPr>
        <p:spPr bwMode="auto">
          <a:xfrm>
            <a:off x="5029200" y="34925"/>
            <a:ext cx="3962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7.2 Properties of Rational Exponents</a:t>
            </a:r>
          </a:p>
        </p:txBody>
      </p:sp>
      <p:sp>
        <p:nvSpPr>
          <p:cNvPr id="24" name="Isosceles Triangle 23">
            <a:hlinkClick r:id="rId8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64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64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64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64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164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64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164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164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164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164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164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5" grpId="0" animBg="1"/>
      <p:bldP spid="16406" grpId="0" animBg="1"/>
      <p:bldP spid="16407" grpId="0" animBg="1"/>
      <p:bldP spid="16408" grpId="0" animBg="1"/>
      <p:bldP spid="16409" grpId="0" animBg="1"/>
      <p:bldP spid="16410" grpId="0" animBg="1"/>
      <p:bldP spid="16411" grpId="0" animBg="1"/>
      <p:bldP spid="16412" grpId="0" animBg="1"/>
      <p:bldP spid="16413" grpId="0" animBg="1"/>
      <p:bldP spid="16414" grpId="0" animBg="1"/>
      <p:bldP spid="16415" grpId="0" animBg="1"/>
      <p:bldP spid="16416" grpId="0" animBg="1"/>
      <p:bldP spid="16417" grpId="0" animBg="1"/>
      <p:bldP spid="164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4" descr="bolan00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371600"/>
            <a:ext cx="9037638" cy="1005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1371600" y="2819400"/>
            <a:ext cx="1371600" cy="533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1447800" y="4648200"/>
            <a:ext cx="1371600" cy="685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4343400" y="2743200"/>
            <a:ext cx="1371600" cy="685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77" name="Rectangle 9"/>
          <p:cNvSpPr>
            <a:spLocks noChangeArrowheads="1"/>
          </p:cNvSpPr>
          <p:nvPr/>
        </p:nvSpPr>
        <p:spPr bwMode="auto">
          <a:xfrm>
            <a:off x="7467600" y="2819400"/>
            <a:ext cx="1371600" cy="685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4267200" y="4724400"/>
            <a:ext cx="1371600" cy="685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7162800" y="4800600"/>
            <a:ext cx="1371600" cy="685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12" name="Diagram 11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3738" name="TextBox 12"/>
          <p:cNvSpPr txBox="1">
            <a:spLocks noChangeArrowheads="1"/>
          </p:cNvSpPr>
          <p:nvPr/>
        </p:nvSpPr>
        <p:spPr bwMode="auto">
          <a:xfrm>
            <a:off x="5181600" y="34925"/>
            <a:ext cx="26860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                                       </a:t>
            </a:r>
          </a:p>
        </p:txBody>
      </p:sp>
      <p:sp>
        <p:nvSpPr>
          <p:cNvPr id="73739" name="TextBox 13"/>
          <p:cNvSpPr txBox="1">
            <a:spLocks noChangeArrowheads="1"/>
          </p:cNvSpPr>
          <p:nvPr/>
        </p:nvSpPr>
        <p:spPr bwMode="auto">
          <a:xfrm>
            <a:off x="5029200" y="34925"/>
            <a:ext cx="3962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7.2 Properties of Rational Exponents</a:t>
            </a:r>
          </a:p>
        </p:txBody>
      </p:sp>
      <p:sp>
        <p:nvSpPr>
          <p:cNvPr id="15" name="Isosceles Triangle 14">
            <a:hlinkClick r:id="rId8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 animBg="1"/>
      <p:bldP spid="7175" grpId="0" animBg="1"/>
      <p:bldP spid="7176" grpId="0" animBg="1"/>
      <p:bldP spid="7177" grpId="0" animBg="1"/>
      <p:bldP spid="7178" grpId="0" animBg="1"/>
      <p:bldP spid="717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82" name="Picture 2" descr="bolan000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4572000"/>
            <a:ext cx="8694738" cy="967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83" name="Rectangle 12"/>
          <p:cNvSpPr>
            <a:spLocks noChangeArrowheads="1"/>
          </p:cNvSpPr>
          <p:nvPr/>
        </p:nvSpPr>
        <p:spPr bwMode="auto">
          <a:xfrm>
            <a:off x="2514600" y="1100138"/>
            <a:ext cx="8534400" cy="5715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21" name="Rectangle 13"/>
          <p:cNvSpPr>
            <a:spLocks noChangeArrowheads="1"/>
          </p:cNvSpPr>
          <p:nvPr/>
        </p:nvSpPr>
        <p:spPr bwMode="auto">
          <a:xfrm>
            <a:off x="0" y="3124200"/>
            <a:ext cx="2590800" cy="1524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23" name="Rectangle 15"/>
          <p:cNvSpPr>
            <a:spLocks noChangeArrowheads="1"/>
          </p:cNvSpPr>
          <p:nvPr/>
        </p:nvSpPr>
        <p:spPr bwMode="auto">
          <a:xfrm>
            <a:off x="2819400" y="1252538"/>
            <a:ext cx="990600" cy="3048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17422" name="Object 14"/>
          <p:cNvGraphicFramePr>
            <a:graphicFrameLocks noChangeAspect="1"/>
          </p:cNvGraphicFramePr>
          <p:nvPr/>
        </p:nvGraphicFramePr>
        <p:xfrm>
          <a:off x="2360613" y="1905000"/>
          <a:ext cx="447675" cy="398463"/>
        </p:xfrm>
        <a:graphic>
          <a:graphicData uri="http://schemas.openxmlformats.org/presentationml/2006/ole">
            <p:oleObj spid="_x0000_s7170" name="Equation" r:id="rId4" imgW="241200" imgH="177480" progId="Equation.3">
              <p:embed/>
            </p:oleObj>
          </a:graphicData>
        </a:graphic>
      </p:graphicFrame>
      <p:sp>
        <p:nvSpPr>
          <p:cNvPr id="17425" name="Rectangle 17"/>
          <p:cNvSpPr>
            <a:spLocks noChangeArrowheads="1"/>
          </p:cNvSpPr>
          <p:nvPr/>
        </p:nvSpPr>
        <p:spPr bwMode="auto">
          <a:xfrm>
            <a:off x="4267200" y="1295400"/>
            <a:ext cx="685800" cy="261938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28" name="Rectangle 20"/>
          <p:cNvSpPr>
            <a:spLocks noChangeArrowheads="1"/>
          </p:cNvSpPr>
          <p:nvPr/>
        </p:nvSpPr>
        <p:spPr bwMode="auto">
          <a:xfrm>
            <a:off x="4986338" y="1295400"/>
            <a:ext cx="685800" cy="261938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29" name="Rectangle 21"/>
          <p:cNvSpPr>
            <a:spLocks noChangeArrowheads="1"/>
          </p:cNvSpPr>
          <p:nvPr/>
        </p:nvSpPr>
        <p:spPr bwMode="auto">
          <a:xfrm>
            <a:off x="5715000" y="1309688"/>
            <a:ext cx="609600" cy="2286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17424" name="Object 16"/>
          <p:cNvGraphicFramePr>
            <a:graphicFrameLocks noChangeAspect="1"/>
          </p:cNvGraphicFramePr>
          <p:nvPr/>
        </p:nvGraphicFramePr>
        <p:xfrm>
          <a:off x="2362200" y="1143000"/>
          <a:ext cx="4427538" cy="568325"/>
        </p:xfrm>
        <a:graphic>
          <a:graphicData uri="http://schemas.openxmlformats.org/presentationml/2006/ole">
            <p:oleObj spid="_x0000_s7171" name="Equation" r:id="rId5" imgW="2387520" imgH="253800" progId="Equation.3">
              <p:embed/>
            </p:oleObj>
          </a:graphicData>
        </a:graphic>
      </p:graphicFrame>
      <p:graphicFrame>
        <p:nvGraphicFramePr>
          <p:cNvPr id="17430" name="Object 22"/>
          <p:cNvGraphicFramePr>
            <a:graphicFrameLocks noChangeAspect="1"/>
          </p:cNvGraphicFramePr>
          <p:nvPr/>
        </p:nvGraphicFramePr>
        <p:xfrm>
          <a:off x="2894013" y="1905000"/>
          <a:ext cx="306387" cy="341313"/>
        </p:xfrm>
        <a:graphic>
          <a:graphicData uri="http://schemas.openxmlformats.org/presentationml/2006/ole">
            <p:oleObj spid="_x0000_s7172" name="Equation" r:id="rId6" imgW="164880" imgH="152280" progId="Equation.3">
              <p:embed/>
            </p:oleObj>
          </a:graphicData>
        </a:graphic>
      </p:graphicFrame>
      <p:graphicFrame>
        <p:nvGraphicFramePr>
          <p:cNvPr id="17431" name="Object 23"/>
          <p:cNvGraphicFramePr>
            <a:graphicFrameLocks noChangeAspect="1"/>
          </p:cNvGraphicFramePr>
          <p:nvPr/>
        </p:nvGraphicFramePr>
        <p:xfrm>
          <a:off x="3275013" y="1905000"/>
          <a:ext cx="306387" cy="341313"/>
        </p:xfrm>
        <a:graphic>
          <a:graphicData uri="http://schemas.openxmlformats.org/presentationml/2006/ole">
            <p:oleObj spid="_x0000_s7173" name="Equation" r:id="rId7" imgW="164880" imgH="152280" progId="Equation.3">
              <p:embed/>
            </p:oleObj>
          </a:graphicData>
        </a:graphic>
      </p:graphicFrame>
      <p:graphicFrame>
        <p:nvGraphicFramePr>
          <p:cNvPr id="17432" name="Object 24"/>
          <p:cNvGraphicFramePr>
            <a:graphicFrameLocks noChangeAspect="1"/>
          </p:cNvGraphicFramePr>
          <p:nvPr/>
        </p:nvGraphicFramePr>
        <p:xfrm>
          <a:off x="3656013" y="1905000"/>
          <a:ext cx="306387" cy="341313"/>
        </p:xfrm>
        <a:graphic>
          <a:graphicData uri="http://schemas.openxmlformats.org/presentationml/2006/ole">
            <p:oleObj spid="_x0000_s7174" name="Equation" r:id="rId8" imgW="164880" imgH="152280" progId="Equation.3">
              <p:embed/>
            </p:oleObj>
          </a:graphicData>
        </a:graphic>
      </p:graphicFrame>
      <p:graphicFrame>
        <p:nvGraphicFramePr>
          <p:cNvPr id="17433" name="Object 25"/>
          <p:cNvGraphicFramePr>
            <a:graphicFrameLocks noChangeAspect="1"/>
          </p:cNvGraphicFramePr>
          <p:nvPr/>
        </p:nvGraphicFramePr>
        <p:xfrm>
          <a:off x="2368550" y="2381250"/>
          <a:ext cx="755650" cy="455613"/>
        </p:xfrm>
        <a:graphic>
          <a:graphicData uri="http://schemas.openxmlformats.org/presentationml/2006/ole">
            <p:oleObj spid="_x0000_s7175" name="Equation" r:id="rId9" imgW="406080" imgH="203040" progId="Equation.3">
              <p:embed/>
            </p:oleObj>
          </a:graphicData>
        </a:graphic>
      </p:graphicFrame>
      <p:graphicFrame>
        <p:nvGraphicFramePr>
          <p:cNvPr id="17434" name="Object 26"/>
          <p:cNvGraphicFramePr>
            <a:graphicFrameLocks noChangeAspect="1"/>
          </p:cNvGraphicFramePr>
          <p:nvPr/>
        </p:nvGraphicFramePr>
        <p:xfrm>
          <a:off x="3206750" y="2276475"/>
          <a:ext cx="755650" cy="627063"/>
        </p:xfrm>
        <a:graphic>
          <a:graphicData uri="http://schemas.openxmlformats.org/presentationml/2006/ole">
            <p:oleObj spid="_x0000_s7176" name="Equation" r:id="rId10" imgW="406080" imgH="279360" progId="Equation.3">
              <p:embed/>
            </p:oleObj>
          </a:graphicData>
        </a:graphic>
      </p:graphicFrame>
      <p:sp>
        <p:nvSpPr>
          <p:cNvPr id="7189" name="Rectangle 27"/>
          <p:cNvSpPr>
            <a:spLocks noChangeArrowheads="1"/>
          </p:cNvSpPr>
          <p:nvPr/>
        </p:nvSpPr>
        <p:spPr bwMode="auto">
          <a:xfrm>
            <a:off x="0" y="5105400"/>
            <a:ext cx="2590800" cy="1752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17436" name="Object 28"/>
          <p:cNvGraphicFramePr>
            <a:graphicFrameLocks noChangeAspect="1"/>
          </p:cNvGraphicFramePr>
          <p:nvPr/>
        </p:nvGraphicFramePr>
        <p:xfrm>
          <a:off x="2925763" y="3276600"/>
          <a:ext cx="542925" cy="455613"/>
        </p:xfrm>
        <a:graphic>
          <a:graphicData uri="http://schemas.openxmlformats.org/presentationml/2006/ole">
            <p:oleObj spid="_x0000_s7177" name="Equation" r:id="rId11" imgW="291960" imgH="203040" progId="Equation.3">
              <p:embed/>
            </p:oleObj>
          </a:graphicData>
        </a:graphic>
      </p:graphicFrame>
      <p:graphicFrame>
        <p:nvGraphicFramePr>
          <p:cNvPr id="17437" name="Object 29"/>
          <p:cNvGraphicFramePr>
            <a:graphicFrameLocks noChangeAspect="1"/>
          </p:cNvGraphicFramePr>
          <p:nvPr/>
        </p:nvGraphicFramePr>
        <p:xfrm>
          <a:off x="3587750" y="3290888"/>
          <a:ext cx="527050" cy="427037"/>
        </p:xfrm>
        <a:graphic>
          <a:graphicData uri="http://schemas.openxmlformats.org/presentationml/2006/ole">
            <p:oleObj spid="_x0000_s7178" name="Equation" r:id="rId12" imgW="203040" imgH="190440" progId="Equation.3">
              <p:embed/>
            </p:oleObj>
          </a:graphicData>
        </a:graphic>
      </p:graphicFrame>
      <p:graphicFrame>
        <p:nvGraphicFramePr>
          <p:cNvPr id="17438" name="Object 30"/>
          <p:cNvGraphicFramePr>
            <a:graphicFrameLocks noChangeAspect="1"/>
          </p:cNvGraphicFramePr>
          <p:nvPr/>
        </p:nvGraphicFramePr>
        <p:xfrm>
          <a:off x="4160838" y="3290888"/>
          <a:ext cx="284162" cy="398462"/>
        </p:xfrm>
        <a:graphic>
          <a:graphicData uri="http://schemas.openxmlformats.org/presentationml/2006/ole">
            <p:oleObj spid="_x0000_s7179" name="Equation" r:id="rId13" imgW="152280" imgH="177480" progId="Equation.3">
              <p:embed/>
            </p:oleObj>
          </a:graphicData>
        </a:graphic>
      </p:graphicFrame>
      <p:graphicFrame>
        <p:nvGraphicFramePr>
          <p:cNvPr id="17439" name="Object 31"/>
          <p:cNvGraphicFramePr>
            <a:graphicFrameLocks noChangeAspect="1"/>
          </p:cNvGraphicFramePr>
          <p:nvPr/>
        </p:nvGraphicFramePr>
        <p:xfrm>
          <a:off x="4495800" y="3200400"/>
          <a:ext cx="1066800" cy="541338"/>
        </p:xfrm>
        <a:graphic>
          <a:graphicData uri="http://schemas.openxmlformats.org/presentationml/2006/ole">
            <p:oleObj spid="_x0000_s7180" name="Equation" r:id="rId14" imgW="444240" imgH="241200" progId="Equation.3">
              <p:embed/>
            </p:oleObj>
          </a:graphicData>
        </a:graphic>
      </p:graphicFrame>
      <p:graphicFrame>
        <p:nvGraphicFramePr>
          <p:cNvPr id="17440" name="Object 32"/>
          <p:cNvGraphicFramePr>
            <a:graphicFrameLocks noChangeAspect="1"/>
          </p:cNvGraphicFramePr>
          <p:nvPr/>
        </p:nvGraphicFramePr>
        <p:xfrm>
          <a:off x="2913063" y="3933825"/>
          <a:ext cx="2300287" cy="598488"/>
        </p:xfrm>
        <a:graphic>
          <a:graphicData uri="http://schemas.openxmlformats.org/presentationml/2006/ole">
            <p:oleObj spid="_x0000_s7181" name="Equation" r:id="rId15" imgW="939600" imgH="266400" progId="Equation.DSMT4">
              <p:embed/>
            </p:oleObj>
          </a:graphicData>
        </a:graphic>
      </p:graphicFrame>
      <p:graphicFrame>
        <p:nvGraphicFramePr>
          <p:cNvPr id="25" name="Diagram 24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6" r:lo="rId17" r:qs="rId18" r:cs="rId19"/>
          </a:graphicData>
        </a:graphic>
      </p:graphicFrame>
      <p:sp>
        <p:nvSpPr>
          <p:cNvPr id="7191" name="TextBox 25"/>
          <p:cNvSpPr txBox="1">
            <a:spLocks noChangeArrowheads="1"/>
          </p:cNvSpPr>
          <p:nvPr/>
        </p:nvSpPr>
        <p:spPr bwMode="auto">
          <a:xfrm>
            <a:off x="5181600" y="34925"/>
            <a:ext cx="26860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                                       </a:t>
            </a:r>
          </a:p>
        </p:txBody>
      </p:sp>
      <p:sp>
        <p:nvSpPr>
          <p:cNvPr id="7192" name="TextBox 26"/>
          <p:cNvSpPr txBox="1">
            <a:spLocks noChangeArrowheads="1"/>
          </p:cNvSpPr>
          <p:nvPr/>
        </p:nvSpPr>
        <p:spPr bwMode="auto">
          <a:xfrm>
            <a:off x="5029200" y="34925"/>
            <a:ext cx="3962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7.2 Properties of Rational Exponents</a:t>
            </a:r>
          </a:p>
        </p:txBody>
      </p:sp>
      <p:sp>
        <p:nvSpPr>
          <p:cNvPr id="28" name="Isosceles Triangle 27">
            <a:hlinkClick r:id="rId21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7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7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7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7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17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17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17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1" grpId="0" animBg="1"/>
      <p:bldP spid="17423" grpId="0" animBg="1"/>
      <p:bldP spid="17425" grpId="0" animBg="1"/>
      <p:bldP spid="17428" grpId="0" animBg="1"/>
      <p:bldP spid="1742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2" descr="bolan000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4572000"/>
            <a:ext cx="8694738" cy="967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194" name="Object 18"/>
          <p:cNvGraphicFramePr>
            <a:graphicFrameLocks noChangeAspect="1"/>
          </p:cNvGraphicFramePr>
          <p:nvPr/>
        </p:nvGraphicFramePr>
        <p:xfrm>
          <a:off x="914400" y="1828800"/>
          <a:ext cx="1606550" cy="627063"/>
        </p:xfrm>
        <a:graphic>
          <a:graphicData uri="http://schemas.openxmlformats.org/presentationml/2006/ole">
            <p:oleObj spid="_x0000_s8194" name="Equation" r:id="rId4" imgW="863280" imgH="279360" progId="Equation.3">
              <p:embed/>
            </p:oleObj>
          </a:graphicData>
        </a:graphic>
      </p:graphicFrame>
      <p:graphicFrame>
        <p:nvGraphicFramePr>
          <p:cNvPr id="8195" name="Object 24"/>
          <p:cNvGraphicFramePr>
            <a:graphicFrameLocks noChangeAspect="1"/>
          </p:cNvGraphicFramePr>
          <p:nvPr/>
        </p:nvGraphicFramePr>
        <p:xfrm>
          <a:off x="350838" y="4010025"/>
          <a:ext cx="2300287" cy="598488"/>
        </p:xfrm>
        <a:graphic>
          <a:graphicData uri="http://schemas.openxmlformats.org/presentationml/2006/ole">
            <p:oleObj spid="_x0000_s8195" name="Equation" r:id="rId5" imgW="939600" imgH="266400" progId="Equation.DSMT4">
              <p:embed/>
            </p:oleObj>
          </a:graphicData>
        </a:graphic>
      </p:graphicFrame>
      <p:sp>
        <p:nvSpPr>
          <p:cNvPr id="18457" name="Rectangle 25"/>
          <p:cNvSpPr>
            <a:spLocks noChangeArrowheads="1"/>
          </p:cNvSpPr>
          <p:nvPr/>
        </p:nvSpPr>
        <p:spPr bwMode="auto">
          <a:xfrm>
            <a:off x="3352800" y="1828800"/>
            <a:ext cx="1905000" cy="685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58" name="Rectangle 26"/>
          <p:cNvSpPr>
            <a:spLocks noChangeArrowheads="1"/>
          </p:cNvSpPr>
          <p:nvPr/>
        </p:nvSpPr>
        <p:spPr bwMode="auto">
          <a:xfrm>
            <a:off x="6629400" y="1828800"/>
            <a:ext cx="1905000" cy="685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59" name="Rectangle 27"/>
          <p:cNvSpPr>
            <a:spLocks noChangeArrowheads="1"/>
          </p:cNvSpPr>
          <p:nvPr/>
        </p:nvSpPr>
        <p:spPr bwMode="auto">
          <a:xfrm>
            <a:off x="3124200" y="3886200"/>
            <a:ext cx="2514600" cy="685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60" name="Rectangle 28"/>
          <p:cNvSpPr>
            <a:spLocks noChangeArrowheads="1"/>
          </p:cNvSpPr>
          <p:nvPr/>
        </p:nvSpPr>
        <p:spPr bwMode="auto">
          <a:xfrm>
            <a:off x="6172200" y="4038600"/>
            <a:ext cx="2514600" cy="685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12" name="Diagram 11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8202" name="TextBox 12"/>
          <p:cNvSpPr txBox="1">
            <a:spLocks noChangeArrowheads="1"/>
          </p:cNvSpPr>
          <p:nvPr/>
        </p:nvSpPr>
        <p:spPr bwMode="auto">
          <a:xfrm>
            <a:off x="5181600" y="34925"/>
            <a:ext cx="26860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                                       </a:t>
            </a:r>
          </a:p>
        </p:txBody>
      </p:sp>
      <p:sp>
        <p:nvSpPr>
          <p:cNvPr id="8203" name="TextBox 13"/>
          <p:cNvSpPr txBox="1">
            <a:spLocks noChangeArrowheads="1"/>
          </p:cNvSpPr>
          <p:nvPr/>
        </p:nvSpPr>
        <p:spPr bwMode="auto">
          <a:xfrm>
            <a:off x="5029200" y="34925"/>
            <a:ext cx="3962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7.2 Properties of Rational Exponents</a:t>
            </a:r>
          </a:p>
        </p:txBody>
      </p:sp>
      <p:sp>
        <p:nvSpPr>
          <p:cNvPr id="15" name="Isosceles Triangle 14">
            <a:hlinkClick r:id="rId11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84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84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84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84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57" grpId="0" animBg="1"/>
      <p:bldP spid="18458" grpId="0" animBg="1"/>
      <p:bldP spid="18459" grpId="0" animBg="1"/>
      <p:bldP spid="1846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7" name="Picture 4" descr="bolan00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044575"/>
            <a:ext cx="8534400" cy="627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8" name="Rectangle 6"/>
          <p:cNvSpPr>
            <a:spLocks noChangeArrowheads="1"/>
          </p:cNvSpPr>
          <p:nvPr/>
        </p:nvSpPr>
        <p:spPr bwMode="auto">
          <a:xfrm>
            <a:off x="152400" y="3048000"/>
            <a:ext cx="8534400" cy="5715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8199" name="Object 7"/>
          <p:cNvGraphicFramePr>
            <a:graphicFrameLocks noChangeAspect="1"/>
          </p:cNvGraphicFramePr>
          <p:nvPr/>
        </p:nvGraphicFramePr>
        <p:xfrm>
          <a:off x="1066800" y="2949575"/>
          <a:ext cx="731838" cy="1054100"/>
        </p:xfrm>
        <a:graphic>
          <a:graphicData uri="http://schemas.openxmlformats.org/presentationml/2006/ole">
            <p:oleObj spid="_x0000_s9218" name="Equation" r:id="rId4" imgW="393480" imgH="469800" progId="Equation.3">
              <p:embed/>
            </p:oleObj>
          </a:graphicData>
        </a:graphic>
      </p:graphicFrame>
      <p:graphicFrame>
        <p:nvGraphicFramePr>
          <p:cNvPr id="8200" name="Object 8"/>
          <p:cNvGraphicFramePr>
            <a:graphicFrameLocks noChangeAspect="1"/>
          </p:cNvGraphicFramePr>
          <p:nvPr/>
        </p:nvGraphicFramePr>
        <p:xfrm>
          <a:off x="1927225" y="2949575"/>
          <a:ext cx="685800" cy="1054100"/>
        </p:xfrm>
        <a:graphic>
          <a:graphicData uri="http://schemas.openxmlformats.org/presentationml/2006/ole">
            <p:oleObj spid="_x0000_s9219" name="Equation" r:id="rId5" imgW="368280" imgH="469800" progId="Equation.3">
              <p:embed/>
            </p:oleObj>
          </a:graphicData>
        </a:graphic>
      </p:graphicFrame>
      <p:graphicFrame>
        <p:nvGraphicFramePr>
          <p:cNvPr id="8201" name="Object 9"/>
          <p:cNvGraphicFramePr>
            <a:graphicFrameLocks noChangeAspect="1"/>
          </p:cNvGraphicFramePr>
          <p:nvPr/>
        </p:nvGraphicFramePr>
        <p:xfrm>
          <a:off x="1047750" y="4197350"/>
          <a:ext cx="1085850" cy="996950"/>
        </p:xfrm>
        <a:graphic>
          <a:graphicData uri="http://schemas.openxmlformats.org/presentationml/2006/ole">
            <p:oleObj spid="_x0000_s9220" name="Equation" r:id="rId6" imgW="583920" imgH="444240" progId="Equation.3">
              <p:embed/>
            </p:oleObj>
          </a:graphicData>
        </a:graphic>
      </p:graphicFrame>
      <p:graphicFrame>
        <p:nvGraphicFramePr>
          <p:cNvPr id="8202" name="Object 10"/>
          <p:cNvGraphicFramePr>
            <a:graphicFrameLocks noChangeAspect="1"/>
          </p:cNvGraphicFramePr>
          <p:nvPr/>
        </p:nvGraphicFramePr>
        <p:xfrm>
          <a:off x="4395788" y="1882775"/>
          <a:ext cx="733425" cy="914400"/>
        </p:xfrm>
        <a:graphic>
          <a:graphicData uri="http://schemas.openxmlformats.org/presentationml/2006/ole">
            <p:oleObj spid="_x0000_s9221" name="Equation" r:id="rId7" imgW="393480" imgH="469800" progId="Equation.3">
              <p:embed/>
            </p:oleObj>
          </a:graphicData>
        </a:graphic>
      </p:graphicFrame>
      <p:graphicFrame>
        <p:nvGraphicFramePr>
          <p:cNvPr id="8203" name="Object 11"/>
          <p:cNvGraphicFramePr>
            <a:graphicFrameLocks noChangeAspect="1"/>
          </p:cNvGraphicFramePr>
          <p:nvPr/>
        </p:nvGraphicFramePr>
        <p:xfrm>
          <a:off x="5192713" y="1882775"/>
          <a:ext cx="663575" cy="914400"/>
        </p:xfrm>
        <a:graphic>
          <a:graphicData uri="http://schemas.openxmlformats.org/presentationml/2006/ole">
            <p:oleObj spid="_x0000_s9222" name="Equation" r:id="rId8" imgW="355320" imgH="469800" progId="Equation.3">
              <p:embed/>
            </p:oleObj>
          </a:graphicData>
        </a:graphic>
      </p:graphicFrame>
      <p:graphicFrame>
        <p:nvGraphicFramePr>
          <p:cNvPr id="8204" name="Object 12"/>
          <p:cNvGraphicFramePr>
            <a:graphicFrameLocks noChangeAspect="1"/>
          </p:cNvGraphicFramePr>
          <p:nvPr/>
        </p:nvGraphicFramePr>
        <p:xfrm>
          <a:off x="4419600" y="3178175"/>
          <a:ext cx="1244600" cy="865188"/>
        </p:xfrm>
        <a:graphic>
          <a:graphicData uri="http://schemas.openxmlformats.org/presentationml/2006/ole">
            <p:oleObj spid="_x0000_s9223" name="Equation" r:id="rId9" imgW="583920" imgH="444240" progId="Equation.3">
              <p:embed/>
            </p:oleObj>
          </a:graphicData>
        </a:graphic>
      </p:graphicFrame>
      <p:graphicFrame>
        <p:nvGraphicFramePr>
          <p:cNvPr id="8205" name="Object 13"/>
          <p:cNvGraphicFramePr>
            <a:graphicFrameLocks noChangeAspect="1"/>
          </p:cNvGraphicFramePr>
          <p:nvPr/>
        </p:nvGraphicFramePr>
        <p:xfrm>
          <a:off x="7391400" y="1882775"/>
          <a:ext cx="733425" cy="914400"/>
        </p:xfrm>
        <a:graphic>
          <a:graphicData uri="http://schemas.openxmlformats.org/presentationml/2006/ole">
            <p:oleObj spid="_x0000_s9224" name="Equation" r:id="rId10" imgW="393480" imgH="469800" progId="Equation.3">
              <p:embed/>
            </p:oleObj>
          </a:graphicData>
        </a:graphic>
      </p:graphicFrame>
      <p:graphicFrame>
        <p:nvGraphicFramePr>
          <p:cNvPr id="8206" name="Object 14"/>
          <p:cNvGraphicFramePr>
            <a:graphicFrameLocks noChangeAspect="1"/>
          </p:cNvGraphicFramePr>
          <p:nvPr/>
        </p:nvGraphicFramePr>
        <p:xfrm>
          <a:off x="8077200" y="1882775"/>
          <a:ext cx="609600" cy="914400"/>
        </p:xfrm>
        <a:graphic>
          <a:graphicData uri="http://schemas.openxmlformats.org/presentationml/2006/ole">
            <p:oleObj spid="_x0000_s9225" name="Equation" r:id="rId11" imgW="368280" imgH="469800" progId="Equation.3">
              <p:embed/>
            </p:oleObj>
          </a:graphicData>
        </a:graphic>
      </p:graphicFrame>
      <p:graphicFrame>
        <p:nvGraphicFramePr>
          <p:cNvPr id="8207" name="Object 15"/>
          <p:cNvGraphicFramePr>
            <a:graphicFrameLocks noChangeAspect="1"/>
          </p:cNvGraphicFramePr>
          <p:nvPr/>
        </p:nvGraphicFramePr>
        <p:xfrm>
          <a:off x="7505700" y="3178175"/>
          <a:ext cx="1190625" cy="865188"/>
        </p:xfrm>
        <a:graphic>
          <a:graphicData uri="http://schemas.openxmlformats.org/presentationml/2006/ole">
            <p:oleObj spid="_x0000_s9226" name="Equation" r:id="rId12" imgW="558720" imgH="444240" progId="Equation.3">
              <p:embed/>
            </p:oleObj>
          </a:graphicData>
        </a:graphic>
      </p:graphicFrame>
      <p:graphicFrame>
        <p:nvGraphicFramePr>
          <p:cNvPr id="16" name="Diagram 15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9230" name="TextBox 16"/>
          <p:cNvSpPr txBox="1">
            <a:spLocks noChangeArrowheads="1"/>
          </p:cNvSpPr>
          <p:nvPr/>
        </p:nvSpPr>
        <p:spPr bwMode="auto">
          <a:xfrm>
            <a:off x="5181600" y="34925"/>
            <a:ext cx="26860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                                       </a:t>
            </a:r>
          </a:p>
        </p:txBody>
      </p:sp>
      <p:sp>
        <p:nvSpPr>
          <p:cNvPr id="9231" name="TextBox 17"/>
          <p:cNvSpPr txBox="1">
            <a:spLocks noChangeArrowheads="1"/>
          </p:cNvSpPr>
          <p:nvPr/>
        </p:nvSpPr>
        <p:spPr bwMode="auto">
          <a:xfrm>
            <a:off x="5029200" y="34925"/>
            <a:ext cx="3962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7.2 Properties of Rational Exponents</a:t>
            </a:r>
          </a:p>
        </p:txBody>
      </p:sp>
      <p:sp>
        <p:nvSpPr>
          <p:cNvPr id="19" name="Isosceles Triangle 18">
            <a:hlinkClick r:id="rId18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7" name="Picture 2" descr="bolan00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044575"/>
            <a:ext cx="8534400" cy="627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42" name="Object 7"/>
          <p:cNvGraphicFramePr>
            <a:graphicFrameLocks noChangeAspect="1"/>
          </p:cNvGraphicFramePr>
          <p:nvPr/>
        </p:nvGraphicFramePr>
        <p:xfrm>
          <a:off x="1752600" y="1905000"/>
          <a:ext cx="582613" cy="838200"/>
        </p:xfrm>
        <a:graphic>
          <a:graphicData uri="http://schemas.openxmlformats.org/presentationml/2006/ole">
            <p:oleObj spid="_x0000_s10242" name="Equation" r:id="rId4" imgW="393480" imgH="469800" progId="Equation.3">
              <p:embed/>
            </p:oleObj>
          </a:graphicData>
        </a:graphic>
      </p:graphicFrame>
      <p:graphicFrame>
        <p:nvGraphicFramePr>
          <p:cNvPr id="10243" name="Object 8"/>
          <p:cNvGraphicFramePr>
            <a:graphicFrameLocks noChangeAspect="1"/>
          </p:cNvGraphicFramePr>
          <p:nvPr/>
        </p:nvGraphicFramePr>
        <p:xfrm>
          <a:off x="2286000" y="1958975"/>
          <a:ext cx="509588" cy="784225"/>
        </p:xfrm>
        <a:graphic>
          <a:graphicData uri="http://schemas.openxmlformats.org/presentationml/2006/ole">
            <p:oleObj spid="_x0000_s10243" name="Equation" r:id="rId5" imgW="368280" imgH="469800" progId="Equation.3">
              <p:embed/>
            </p:oleObj>
          </a:graphicData>
        </a:graphic>
      </p:graphicFrame>
      <p:graphicFrame>
        <p:nvGraphicFramePr>
          <p:cNvPr id="10244" name="Object 9"/>
          <p:cNvGraphicFramePr>
            <a:graphicFrameLocks noChangeAspect="1"/>
          </p:cNvGraphicFramePr>
          <p:nvPr/>
        </p:nvGraphicFramePr>
        <p:xfrm>
          <a:off x="1828800" y="2895600"/>
          <a:ext cx="857250" cy="787400"/>
        </p:xfrm>
        <a:graphic>
          <a:graphicData uri="http://schemas.openxmlformats.org/presentationml/2006/ole">
            <p:oleObj spid="_x0000_s10244" name="Equation" r:id="rId6" imgW="583920" imgH="444240" progId="Equation.3">
              <p:embed/>
            </p:oleObj>
          </a:graphicData>
        </a:graphic>
      </p:graphicFrame>
      <p:graphicFrame>
        <p:nvGraphicFramePr>
          <p:cNvPr id="10245" name="Object 12"/>
          <p:cNvGraphicFramePr>
            <a:graphicFrameLocks noChangeAspect="1"/>
          </p:cNvGraphicFramePr>
          <p:nvPr/>
        </p:nvGraphicFramePr>
        <p:xfrm>
          <a:off x="4572000" y="1905000"/>
          <a:ext cx="1244600" cy="865188"/>
        </p:xfrm>
        <a:graphic>
          <a:graphicData uri="http://schemas.openxmlformats.org/presentationml/2006/ole">
            <p:oleObj spid="_x0000_s10245" name="Equation" r:id="rId7" imgW="583920" imgH="444240" progId="Equation.3">
              <p:embed/>
            </p:oleObj>
          </a:graphicData>
        </a:graphic>
      </p:graphicFrame>
      <p:graphicFrame>
        <p:nvGraphicFramePr>
          <p:cNvPr id="10246" name="Object 15"/>
          <p:cNvGraphicFramePr>
            <a:graphicFrameLocks noChangeAspect="1"/>
          </p:cNvGraphicFramePr>
          <p:nvPr/>
        </p:nvGraphicFramePr>
        <p:xfrm>
          <a:off x="7467600" y="1905000"/>
          <a:ext cx="1190625" cy="865188"/>
        </p:xfrm>
        <a:graphic>
          <a:graphicData uri="http://schemas.openxmlformats.org/presentationml/2006/ole">
            <p:oleObj spid="_x0000_s10246" name="Equation" r:id="rId8" imgW="558720" imgH="444240" progId="Equation.3">
              <p:embed/>
            </p:oleObj>
          </a:graphicData>
        </a:graphic>
      </p:graphicFrame>
      <p:graphicFrame>
        <p:nvGraphicFramePr>
          <p:cNvPr id="11" name="Diagram 10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10249" name="TextBox 11"/>
          <p:cNvSpPr txBox="1">
            <a:spLocks noChangeArrowheads="1"/>
          </p:cNvSpPr>
          <p:nvPr/>
        </p:nvSpPr>
        <p:spPr bwMode="auto">
          <a:xfrm>
            <a:off x="5181600" y="34925"/>
            <a:ext cx="26860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                                       </a:t>
            </a:r>
          </a:p>
        </p:txBody>
      </p:sp>
      <p:sp>
        <p:nvSpPr>
          <p:cNvPr id="10250" name="TextBox 12"/>
          <p:cNvSpPr txBox="1">
            <a:spLocks noChangeArrowheads="1"/>
          </p:cNvSpPr>
          <p:nvPr/>
        </p:nvSpPr>
        <p:spPr bwMode="auto">
          <a:xfrm>
            <a:off x="5029200" y="34925"/>
            <a:ext cx="3962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7.2 Properties of Rational Exponents</a:t>
            </a:r>
          </a:p>
        </p:txBody>
      </p:sp>
      <p:sp>
        <p:nvSpPr>
          <p:cNvPr id="14" name="Isosceles Triangle 13">
            <a:hlinkClick r:id="rId14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2" descr="untitledfh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Diagram 10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8852" name="TextBox 11"/>
          <p:cNvSpPr txBox="1">
            <a:spLocks noChangeArrowheads="1"/>
          </p:cNvSpPr>
          <p:nvPr/>
        </p:nvSpPr>
        <p:spPr bwMode="auto">
          <a:xfrm>
            <a:off x="5181600" y="34925"/>
            <a:ext cx="26860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                                       </a:t>
            </a:r>
          </a:p>
        </p:txBody>
      </p:sp>
      <p:sp>
        <p:nvSpPr>
          <p:cNvPr id="78853" name="TextBox 12"/>
          <p:cNvSpPr txBox="1">
            <a:spLocks noChangeArrowheads="1"/>
          </p:cNvSpPr>
          <p:nvPr/>
        </p:nvSpPr>
        <p:spPr bwMode="auto">
          <a:xfrm>
            <a:off x="5029200" y="34925"/>
            <a:ext cx="3962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7.2 Properties of Rational Exponents</a:t>
            </a:r>
          </a:p>
        </p:txBody>
      </p:sp>
      <p:sp>
        <p:nvSpPr>
          <p:cNvPr id="14" name="Isosceles Triangle 13">
            <a:hlinkClick r:id="rId8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Oval Callout 12"/>
          <p:cNvSpPr/>
          <p:nvPr/>
        </p:nvSpPr>
        <p:spPr>
          <a:xfrm>
            <a:off x="0" y="381000"/>
            <a:ext cx="3124200" cy="2667000"/>
          </a:xfrm>
          <a:prstGeom prst="wedgeEllipseCallout">
            <a:avLst>
              <a:gd name="adj1" fmla="val 51641"/>
              <a:gd name="adj2" fmla="val 6411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dirty="0">
                <a:solidFill>
                  <a:schemeClr val="tx1"/>
                </a:solidFill>
                <a:latin typeface="Comic Sans MS" pitchFamily="66" charset="0"/>
              </a:rPr>
              <a:t>I’m Confused!!!  I don’t get this stuff and we have a quiz on it tomorrow!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Diagram 10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269" name="TextBox 11"/>
          <p:cNvSpPr txBox="1">
            <a:spLocks noChangeArrowheads="1"/>
          </p:cNvSpPr>
          <p:nvPr/>
        </p:nvSpPr>
        <p:spPr bwMode="auto">
          <a:xfrm>
            <a:off x="5181600" y="34925"/>
            <a:ext cx="26860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                                       </a:t>
            </a:r>
          </a:p>
        </p:txBody>
      </p:sp>
      <p:sp>
        <p:nvSpPr>
          <p:cNvPr id="11270" name="TextBox 12"/>
          <p:cNvSpPr txBox="1">
            <a:spLocks noChangeArrowheads="1"/>
          </p:cNvSpPr>
          <p:nvPr/>
        </p:nvSpPr>
        <p:spPr bwMode="auto">
          <a:xfrm>
            <a:off x="5029200" y="34925"/>
            <a:ext cx="3962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7.2 Properties of Rational Exponents</a:t>
            </a:r>
          </a:p>
        </p:txBody>
      </p:sp>
      <p:sp>
        <p:nvSpPr>
          <p:cNvPr id="14" name="Isosceles Triangle 13">
            <a:hlinkClick r:id="rId8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aphicFrame>
        <p:nvGraphicFramePr>
          <p:cNvPr id="112648" name="Object 8"/>
          <p:cNvGraphicFramePr>
            <a:graphicFrameLocks noChangeAspect="1"/>
          </p:cNvGraphicFramePr>
          <p:nvPr/>
        </p:nvGraphicFramePr>
        <p:xfrm>
          <a:off x="701675" y="1363663"/>
          <a:ext cx="7740650" cy="10140950"/>
        </p:xfrm>
        <a:graphic>
          <a:graphicData uri="http://schemas.openxmlformats.org/presentationml/2006/ole">
            <p:oleObj spid="_x0000_s11266" name="Document" r:id="rId9" imgW="6972480" imgH="9131760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7341E-7 L 0 -0.8594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Diagram 13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031" name="TextBox 15"/>
          <p:cNvSpPr txBox="1">
            <a:spLocks noChangeArrowheads="1"/>
          </p:cNvSpPr>
          <p:nvPr/>
        </p:nvSpPr>
        <p:spPr bwMode="auto">
          <a:xfrm>
            <a:off x="4953000" y="42863"/>
            <a:ext cx="3962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7.1 Roots and Rational Exponents</a:t>
            </a:r>
          </a:p>
        </p:txBody>
      </p:sp>
      <p:sp>
        <p:nvSpPr>
          <p:cNvPr id="1032" name="Text Box 6"/>
          <p:cNvSpPr txBox="1">
            <a:spLocks noChangeArrowheads="1"/>
          </p:cNvSpPr>
          <p:nvPr/>
        </p:nvSpPr>
        <p:spPr bwMode="auto">
          <a:xfrm>
            <a:off x="2209800" y="533400"/>
            <a:ext cx="47180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>
                <a:solidFill>
                  <a:schemeClr val="bg1"/>
                </a:solidFill>
                <a:latin typeface="Arial Black" pitchFamily="34" charset="0"/>
              </a:rPr>
              <a:t>EXPONENT RULE #1</a:t>
            </a:r>
          </a:p>
        </p:txBody>
      </p:sp>
      <p:graphicFrame>
        <p:nvGraphicFramePr>
          <p:cNvPr id="15367" name="Object 7"/>
          <p:cNvGraphicFramePr>
            <a:graphicFrameLocks noChangeAspect="1"/>
          </p:cNvGraphicFramePr>
          <p:nvPr/>
        </p:nvGraphicFramePr>
        <p:xfrm>
          <a:off x="2667000" y="2895600"/>
          <a:ext cx="1003300" cy="854075"/>
        </p:xfrm>
        <a:graphic>
          <a:graphicData uri="http://schemas.openxmlformats.org/presentationml/2006/ole">
            <p:oleObj spid="_x0000_s1026" name="Equation" r:id="rId9" imgW="266400" imgH="279360" progId="Equation.DSMT4">
              <p:embed/>
            </p:oleObj>
          </a:graphicData>
        </a:graphic>
      </p:graphicFrame>
      <p:graphicFrame>
        <p:nvGraphicFramePr>
          <p:cNvPr id="2" name="Object 7"/>
          <p:cNvGraphicFramePr>
            <a:graphicFrameLocks noChangeAspect="1"/>
          </p:cNvGraphicFramePr>
          <p:nvPr/>
        </p:nvGraphicFramePr>
        <p:xfrm>
          <a:off x="4125913" y="2914650"/>
          <a:ext cx="1719262" cy="815975"/>
        </p:xfrm>
        <a:graphic>
          <a:graphicData uri="http://schemas.openxmlformats.org/presentationml/2006/ole">
            <p:oleObj spid="_x0000_s1027" name="Equation" r:id="rId10" imgW="457200" imgH="266400" progId="Equation.DSMT4">
              <p:embed/>
            </p:oleObj>
          </a:graphicData>
        </a:graphic>
      </p:graphicFrame>
      <p:graphicFrame>
        <p:nvGraphicFramePr>
          <p:cNvPr id="3" name="Object 7"/>
          <p:cNvGraphicFramePr>
            <a:graphicFrameLocks noChangeAspect="1"/>
          </p:cNvGraphicFramePr>
          <p:nvPr/>
        </p:nvGraphicFramePr>
        <p:xfrm>
          <a:off x="6024563" y="2857500"/>
          <a:ext cx="1624012" cy="893763"/>
        </p:xfrm>
        <a:graphic>
          <a:graphicData uri="http://schemas.openxmlformats.org/presentationml/2006/ole">
            <p:oleObj spid="_x0000_s1028" name="Equation" r:id="rId11" imgW="431640" imgH="291960" progId="Equation.DSMT4">
              <p:embed/>
            </p:oleObj>
          </a:graphicData>
        </a:graphic>
      </p:graphicFrame>
      <p:sp>
        <p:nvSpPr>
          <p:cNvPr id="21" name="Isosceles Triangle 20">
            <a:hlinkClick r:id="rId12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aphicFrame>
        <p:nvGraphicFramePr>
          <p:cNvPr id="1029" name="Object 3"/>
          <p:cNvGraphicFramePr>
            <a:graphicFrameLocks noChangeAspect="1"/>
          </p:cNvGraphicFramePr>
          <p:nvPr/>
        </p:nvGraphicFramePr>
        <p:xfrm>
          <a:off x="2971800" y="1371600"/>
          <a:ext cx="3962400" cy="990600"/>
        </p:xfrm>
        <a:graphic>
          <a:graphicData uri="http://schemas.openxmlformats.org/presentationml/2006/ole">
            <p:oleObj spid="_x0000_s1029" name="Equation" r:id="rId13" imgW="1218960" imgH="30456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Diagram 13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9875" name="TextBox 15"/>
          <p:cNvSpPr txBox="1">
            <a:spLocks noChangeArrowheads="1"/>
          </p:cNvSpPr>
          <p:nvPr/>
        </p:nvSpPr>
        <p:spPr bwMode="auto">
          <a:xfrm>
            <a:off x="5029200" y="42863"/>
            <a:ext cx="3962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7.3 Power Functions</a:t>
            </a:r>
          </a:p>
        </p:txBody>
      </p:sp>
      <p:sp>
        <p:nvSpPr>
          <p:cNvPr id="4" name="Isosceles Triangle 3">
            <a:hlinkClick r:id="rId7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4" name="Picture 2" descr="scan00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57425"/>
            <a:ext cx="9144000" cy="197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Picture 3" descr="scan000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221163"/>
            <a:ext cx="9144000" cy="7466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6" name="Picture 4" descr="scan000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226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176" name="Object 8"/>
          <p:cNvGraphicFramePr>
            <a:graphicFrameLocks noChangeAspect="1"/>
          </p:cNvGraphicFramePr>
          <p:nvPr>
            <p:ph/>
          </p:nvPr>
        </p:nvGraphicFramePr>
        <p:xfrm>
          <a:off x="2962275" y="2371725"/>
          <a:ext cx="1905000" cy="477838"/>
        </p:xfrm>
        <a:graphic>
          <a:graphicData uri="http://schemas.openxmlformats.org/presentationml/2006/ole">
            <p:oleObj spid="_x0000_s12290" name="Equation" r:id="rId6" imgW="812520" imgH="203040" progId="Equation.3">
              <p:embed/>
            </p:oleObj>
          </a:graphicData>
        </a:graphic>
      </p:graphicFrame>
      <p:sp>
        <p:nvSpPr>
          <p:cNvPr id="7178" name="Line 10"/>
          <p:cNvSpPr>
            <a:spLocks noChangeShapeType="1"/>
          </p:cNvSpPr>
          <p:nvPr/>
        </p:nvSpPr>
        <p:spPr bwMode="auto">
          <a:xfrm flipV="1">
            <a:off x="2362200" y="2133600"/>
            <a:ext cx="76200" cy="457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179" name="Line 11"/>
          <p:cNvSpPr>
            <a:spLocks noChangeShapeType="1"/>
          </p:cNvSpPr>
          <p:nvPr/>
        </p:nvSpPr>
        <p:spPr bwMode="auto">
          <a:xfrm flipV="1">
            <a:off x="2362200" y="2057400"/>
            <a:ext cx="762000" cy="533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aphicFrame>
        <p:nvGraphicFramePr>
          <p:cNvPr id="7180" name="Object 12"/>
          <p:cNvGraphicFramePr>
            <a:graphicFrameLocks noChangeAspect="1"/>
          </p:cNvGraphicFramePr>
          <p:nvPr/>
        </p:nvGraphicFramePr>
        <p:xfrm>
          <a:off x="3082925" y="3500438"/>
          <a:ext cx="996950" cy="444500"/>
        </p:xfrm>
        <a:graphic>
          <a:graphicData uri="http://schemas.openxmlformats.org/presentationml/2006/ole">
            <p:oleObj spid="_x0000_s12291" name="Equation" r:id="rId7" imgW="457200" imgH="203040" progId="Equation.3">
              <p:embed/>
            </p:oleObj>
          </a:graphicData>
        </a:graphic>
      </p:graphicFrame>
      <p:graphicFrame>
        <p:nvGraphicFramePr>
          <p:cNvPr id="7181" name="Object 13"/>
          <p:cNvGraphicFramePr>
            <a:graphicFrameLocks noChangeAspect="1"/>
          </p:cNvGraphicFramePr>
          <p:nvPr/>
        </p:nvGraphicFramePr>
        <p:xfrm>
          <a:off x="5029200" y="2395538"/>
          <a:ext cx="773113" cy="417512"/>
        </p:xfrm>
        <a:graphic>
          <a:graphicData uri="http://schemas.openxmlformats.org/presentationml/2006/ole">
            <p:oleObj spid="_x0000_s12292" name="Equation" r:id="rId8" imgW="330120" imgH="177480" progId="Equation.3">
              <p:embed/>
            </p:oleObj>
          </a:graphicData>
        </a:graphic>
      </p:graphicFrame>
      <p:graphicFrame>
        <p:nvGraphicFramePr>
          <p:cNvPr id="7182" name="Object 14"/>
          <p:cNvGraphicFramePr>
            <a:graphicFrameLocks noChangeAspect="1"/>
          </p:cNvGraphicFramePr>
          <p:nvPr/>
        </p:nvGraphicFramePr>
        <p:xfrm>
          <a:off x="4267200" y="3573463"/>
          <a:ext cx="774700" cy="388937"/>
        </p:xfrm>
        <a:graphic>
          <a:graphicData uri="http://schemas.openxmlformats.org/presentationml/2006/ole">
            <p:oleObj spid="_x0000_s12293" name="Equation" r:id="rId9" imgW="355320" imgH="177480" progId="Equation.3">
              <p:embed/>
            </p:oleObj>
          </a:graphicData>
        </a:graphic>
      </p:graphicFrame>
      <p:graphicFrame>
        <p:nvGraphicFramePr>
          <p:cNvPr id="11" name="Diagram 10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12300" name="TextBox 11"/>
          <p:cNvSpPr txBox="1">
            <a:spLocks noChangeArrowheads="1"/>
          </p:cNvSpPr>
          <p:nvPr/>
        </p:nvSpPr>
        <p:spPr bwMode="auto">
          <a:xfrm>
            <a:off x="5029200" y="42863"/>
            <a:ext cx="3962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7.3 Power Functions</a:t>
            </a:r>
          </a:p>
        </p:txBody>
      </p:sp>
      <p:sp>
        <p:nvSpPr>
          <p:cNvPr id="13" name="Isosceles Triangle 12">
            <a:hlinkClick r:id="rId15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8" grpId="0" animBg="1"/>
      <p:bldP spid="7178" grpId="1" animBg="1"/>
      <p:bldP spid="7179" grpId="0" animBg="1"/>
      <p:bldP spid="7179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26" name="Picture 5" descr="scan0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8575" y="1601788"/>
            <a:ext cx="9310688" cy="7466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7" name="Picture 6" descr="scan000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441325"/>
            <a:ext cx="9144000" cy="226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079" name="Object 7"/>
          <p:cNvGraphicFramePr>
            <a:graphicFrameLocks noChangeAspect="1"/>
          </p:cNvGraphicFramePr>
          <p:nvPr>
            <p:ph/>
          </p:nvPr>
        </p:nvGraphicFramePr>
        <p:xfrm>
          <a:off x="3962400" y="2720975"/>
          <a:ext cx="1752600" cy="438150"/>
        </p:xfrm>
        <a:graphic>
          <a:graphicData uri="http://schemas.openxmlformats.org/presentationml/2006/ole">
            <p:oleObj spid="_x0000_s13314" name="Equation" r:id="rId5" imgW="812520" imgH="203040" progId="Equation.3">
              <p:embed/>
            </p:oleObj>
          </a:graphicData>
        </a:graphic>
      </p:graphicFrame>
      <p:graphicFrame>
        <p:nvGraphicFramePr>
          <p:cNvPr id="3081" name="Object 9"/>
          <p:cNvGraphicFramePr>
            <a:graphicFrameLocks noChangeAspect="1"/>
          </p:cNvGraphicFramePr>
          <p:nvPr/>
        </p:nvGraphicFramePr>
        <p:xfrm>
          <a:off x="5715000" y="2701925"/>
          <a:ext cx="1233488" cy="438150"/>
        </p:xfrm>
        <a:graphic>
          <a:graphicData uri="http://schemas.openxmlformats.org/presentationml/2006/ole">
            <p:oleObj spid="_x0000_s13315" name="Equation" r:id="rId6" imgW="571320" imgH="203040" progId="Equation.3">
              <p:embed/>
            </p:oleObj>
          </a:graphicData>
        </a:graphic>
      </p:graphicFrame>
      <p:graphicFrame>
        <p:nvGraphicFramePr>
          <p:cNvPr id="3082" name="Object 10"/>
          <p:cNvGraphicFramePr>
            <a:graphicFrameLocks noChangeAspect="1"/>
          </p:cNvGraphicFramePr>
          <p:nvPr/>
        </p:nvGraphicFramePr>
        <p:xfrm>
          <a:off x="7072313" y="2778125"/>
          <a:ext cx="1371600" cy="384175"/>
        </p:xfrm>
        <a:graphic>
          <a:graphicData uri="http://schemas.openxmlformats.org/presentationml/2006/ole">
            <p:oleObj spid="_x0000_s13316" name="Equation" r:id="rId7" imgW="634680" imgH="177480" progId="Equation.3">
              <p:embed/>
            </p:oleObj>
          </a:graphicData>
        </a:graphic>
      </p:graphicFrame>
      <p:graphicFrame>
        <p:nvGraphicFramePr>
          <p:cNvPr id="3084" name="Object 12"/>
          <p:cNvGraphicFramePr>
            <a:graphicFrameLocks noChangeAspect="1"/>
          </p:cNvGraphicFramePr>
          <p:nvPr/>
        </p:nvGraphicFramePr>
        <p:xfrm>
          <a:off x="7107238" y="3444875"/>
          <a:ext cx="741362" cy="384175"/>
        </p:xfrm>
        <a:graphic>
          <a:graphicData uri="http://schemas.openxmlformats.org/presentationml/2006/ole">
            <p:oleObj spid="_x0000_s13317" name="Equation" r:id="rId8" imgW="342720" imgH="177480" progId="Equation.3">
              <p:embed/>
            </p:oleObj>
          </a:graphicData>
        </a:graphic>
      </p:graphicFrame>
      <p:graphicFrame>
        <p:nvGraphicFramePr>
          <p:cNvPr id="3086" name="Object 14"/>
          <p:cNvGraphicFramePr>
            <a:graphicFrameLocks noChangeAspect="1"/>
          </p:cNvGraphicFramePr>
          <p:nvPr/>
        </p:nvGraphicFramePr>
        <p:xfrm>
          <a:off x="3810000" y="4206875"/>
          <a:ext cx="1752600" cy="438150"/>
        </p:xfrm>
        <a:graphic>
          <a:graphicData uri="http://schemas.openxmlformats.org/presentationml/2006/ole">
            <p:oleObj spid="_x0000_s13318" name="Equation" r:id="rId9" imgW="812520" imgH="203040" progId="Equation.3">
              <p:embed/>
            </p:oleObj>
          </a:graphicData>
        </a:graphic>
      </p:graphicFrame>
      <p:graphicFrame>
        <p:nvGraphicFramePr>
          <p:cNvPr id="3087" name="Object 15"/>
          <p:cNvGraphicFramePr>
            <a:graphicFrameLocks noChangeAspect="1"/>
          </p:cNvGraphicFramePr>
          <p:nvPr/>
        </p:nvGraphicFramePr>
        <p:xfrm>
          <a:off x="5605463" y="4179888"/>
          <a:ext cx="1452562" cy="493712"/>
        </p:xfrm>
        <a:graphic>
          <a:graphicData uri="http://schemas.openxmlformats.org/presentationml/2006/ole">
            <p:oleObj spid="_x0000_s13319" name="Equation" r:id="rId10" imgW="672840" imgH="228600" progId="Equation.3">
              <p:embed/>
            </p:oleObj>
          </a:graphicData>
        </a:graphic>
      </p:graphicFrame>
      <p:graphicFrame>
        <p:nvGraphicFramePr>
          <p:cNvPr id="3088" name="Object 16"/>
          <p:cNvGraphicFramePr>
            <a:graphicFrameLocks noChangeAspect="1"/>
          </p:cNvGraphicFramePr>
          <p:nvPr/>
        </p:nvGraphicFramePr>
        <p:xfrm>
          <a:off x="7181850" y="4237038"/>
          <a:ext cx="1179513" cy="384175"/>
        </p:xfrm>
        <a:graphic>
          <a:graphicData uri="http://schemas.openxmlformats.org/presentationml/2006/ole">
            <p:oleObj spid="_x0000_s13320" name="Equation" r:id="rId11" imgW="545760" imgH="177480" progId="Equation.3">
              <p:embed/>
            </p:oleObj>
          </a:graphicData>
        </a:graphic>
      </p:graphicFrame>
      <p:graphicFrame>
        <p:nvGraphicFramePr>
          <p:cNvPr id="3089" name="Object 17"/>
          <p:cNvGraphicFramePr>
            <a:graphicFrameLocks noChangeAspect="1"/>
          </p:cNvGraphicFramePr>
          <p:nvPr/>
        </p:nvGraphicFramePr>
        <p:xfrm>
          <a:off x="7239000" y="4983163"/>
          <a:ext cx="768350" cy="355600"/>
        </p:xfrm>
        <a:graphic>
          <a:graphicData uri="http://schemas.openxmlformats.org/presentationml/2006/ole">
            <p:oleObj spid="_x0000_s13321" name="Equation" r:id="rId12" imgW="355320" imgH="164880" progId="Equation.3">
              <p:embed/>
            </p:oleObj>
          </a:graphicData>
        </a:graphic>
      </p:graphicFrame>
      <p:graphicFrame>
        <p:nvGraphicFramePr>
          <p:cNvPr id="3091" name="Object 19"/>
          <p:cNvGraphicFramePr>
            <a:graphicFrameLocks noChangeAspect="1"/>
          </p:cNvGraphicFramePr>
          <p:nvPr/>
        </p:nvGraphicFramePr>
        <p:xfrm>
          <a:off x="3778250" y="5656263"/>
          <a:ext cx="1970088" cy="493712"/>
        </p:xfrm>
        <a:graphic>
          <a:graphicData uri="http://schemas.openxmlformats.org/presentationml/2006/ole">
            <p:oleObj spid="_x0000_s13322" name="Equation" r:id="rId13" imgW="914400" imgH="228600" progId="Equation.3">
              <p:embed/>
            </p:oleObj>
          </a:graphicData>
        </a:graphic>
      </p:graphicFrame>
      <p:graphicFrame>
        <p:nvGraphicFramePr>
          <p:cNvPr id="3092" name="Object 20"/>
          <p:cNvGraphicFramePr>
            <a:graphicFrameLocks noChangeAspect="1"/>
          </p:cNvGraphicFramePr>
          <p:nvPr/>
        </p:nvGraphicFramePr>
        <p:xfrm>
          <a:off x="5694363" y="5627688"/>
          <a:ext cx="1425575" cy="493712"/>
        </p:xfrm>
        <a:graphic>
          <a:graphicData uri="http://schemas.openxmlformats.org/presentationml/2006/ole">
            <p:oleObj spid="_x0000_s13323" name="Equation" r:id="rId14" imgW="660240" imgH="228600" progId="Equation.3">
              <p:embed/>
            </p:oleObj>
          </a:graphicData>
        </a:graphic>
      </p:graphicFrame>
      <p:graphicFrame>
        <p:nvGraphicFramePr>
          <p:cNvPr id="3093" name="Object 21"/>
          <p:cNvGraphicFramePr>
            <a:graphicFrameLocks noChangeAspect="1"/>
          </p:cNvGraphicFramePr>
          <p:nvPr/>
        </p:nvGraphicFramePr>
        <p:xfrm>
          <a:off x="7121525" y="5727700"/>
          <a:ext cx="1454150" cy="384175"/>
        </p:xfrm>
        <a:graphic>
          <a:graphicData uri="http://schemas.openxmlformats.org/presentationml/2006/ole">
            <p:oleObj spid="_x0000_s13324" name="Equation" r:id="rId15" imgW="672840" imgH="177480" progId="Equation.3">
              <p:embed/>
            </p:oleObj>
          </a:graphicData>
        </a:graphic>
      </p:graphicFrame>
      <p:graphicFrame>
        <p:nvGraphicFramePr>
          <p:cNvPr id="3094" name="Object 22"/>
          <p:cNvGraphicFramePr>
            <a:graphicFrameLocks noChangeAspect="1"/>
          </p:cNvGraphicFramePr>
          <p:nvPr/>
        </p:nvGraphicFramePr>
        <p:xfrm>
          <a:off x="7246938" y="6445250"/>
          <a:ext cx="904875" cy="384175"/>
        </p:xfrm>
        <a:graphic>
          <a:graphicData uri="http://schemas.openxmlformats.org/presentationml/2006/ole">
            <p:oleObj spid="_x0000_s13325" name="Equation" r:id="rId16" imgW="419040" imgH="177480" progId="Equation.3">
              <p:embed/>
            </p:oleObj>
          </a:graphicData>
        </a:graphic>
      </p:graphicFrame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1371600" y="3825875"/>
            <a:ext cx="7772400" cy="22828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chemeClr val="bg1"/>
                </a:solidFill>
                <a:latin typeface="Comic Sans MS" pitchFamily="66" charset="0"/>
              </a:rPr>
              <a:t>We can write this as:</a:t>
            </a:r>
          </a:p>
          <a:p>
            <a:r>
              <a:rPr lang="en-US" sz="2400" b="1">
                <a:solidFill>
                  <a:schemeClr val="bg1"/>
                </a:solidFill>
                <a:latin typeface="Comic Sans MS" pitchFamily="66" charset="0"/>
              </a:rPr>
              <a:t>	f(3)+g(3)</a:t>
            </a:r>
          </a:p>
          <a:p>
            <a:r>
              <a:rPr lang="en-US" sz="2400" b="1">
                <a:solidFill>
                  <a:schemeClr val="bg1"/>
                </a:solidFill>
                <a:latin typeface="Comic Sans MS" pitchFamily="66" charset="0"/>
              </a:rPr>
              <a:t>		or</a:t>
            </a:r>
          </a:p>
          <a:p>
            <a:r>
              <a:rPr lang="en-US" sz="2400" b="1">
                <a:solidFill>
                  <a:schemeClr val="bg1"/>
                </a:solidFill>
                <a:latin typeface="Comic Sans MS" pitchFamily="66" charset="0"/>
              </a:rPr>
              <a:t>	f + g (3)</a:t>
            </a:r>
          </a:p>
          <a:p>
            <a:r>
              <a:rPr lang="en-US" sz="2400" b="1">
                <a:solidFill>
                  <a:schemeClr val="bg1"/>
                </a:solidFill>
                <a:latin typeface="Comic Sans MS" pitchFamily="66" charset="0"/>
              </a:rPr>
              <a:t>		or</a:t>
            </a:r>
          </a:p>
          <a:p>
            <a:r>
              <a:rPr lang="en-US" sz="2400" b="1">
                <a:solidFill>
                  <a:schemeClr val="bg1"/>
                </a:solidFill>
                <a:latin typeface="Comic Sans MS" pitchFamily="66" charset="0"/>
              </a:rPr>
              <a:t>	(f + g) (3)</a:t>
            </a:r>
          </a:p>
        </p:txBody>
      </p:sp>
      <p:graphicFrame>
        <p:nvGraphicFramePr>
          <p:cNvPr id="17" name="Diagram 16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sp>
        <p:nvSpPr>
          <p:cNvPr id="13330" name="TextBox 17"/>
          <p:cNvSpPr txBox="1">
            <a:spLocks noChangeArrowheads="1"/>
          </p:cNvSpPr>
          <p:nvPr/>
        </p:nvSpPr>
        <p:spPr bwMode="auto">
          <a:xfrm>
            <a:off x="5029200" y="42863"/>
            <a:ext cx="3962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7.3 Power Functions</a:t>
            </a:r>
          </a:p>
        </p:txBody>
      </p:sp>
      <p:sp>
        <p:nvSpPr>
          <p:cNvPr id="19" name="Isosceles Triangle 18">
            <a:hlinkClick r:id="rId22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3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3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3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3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3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3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5" grpId="0" animBg="1"/>
      <p:bldP spid="3085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8" name="Picture 5" descr="scan000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304800"/>
            <a:ext cx="9144000" cy="2547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9" name="Picture 4" descr="scan000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905000"/>
            <a:ext cx="9234488" cy="705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102" name="Object 6"/>
          <p:cNvGraphicFramePr>
            <a:graphicFrameLocks noChangeAspect="1"/>
          </p:cNvGraphicFramePr>
          <p:nvPr/>
        </p:nvGraphicFramePr>
        <p:xfrm>
          <a:off x="3305175" y="1981200"/>
          <a:ext cx="1971675" cy="438150"/>
        </p:xfrm>
        <a:graphic>
          <a:graphicData uri="http://schemas.openxmlformats.org/presentationml/2006/ole">
            <p:oleObj spid="_x0000_s14338" name="Equation" r:id="rId5" imgW="914400" imgH="203040" progId="Equation.3">
              <p:embed/>
            </p:oleObj>
          </a:graphicData>
        </a:graphic>
      </p:graphicFrame>
      <p:graphicFrame>
        <p:nvGraphicFramePr>
          <p:cNvPr id="4103" name="Object 7"/>
          <p:cNvGraphicFramePr>
            <a:graphicFrameLocks noChangeAspect="1"/>
          </p:cNvGraphicFramePr>
          <p:nvPr/>
        </p:nvGraphicFramePr>
        <p:xfrm>
          <a:off x="5368925" y="1981200"/>
          <a:ext cx="1316038" cy="438150"/>
        </p:xfrm>
        <a:graphic>
          <a:graphicData uri="http://schemas.openxmlformats.org/presentationml/2006/ole">
            <p:oleObj spid="_x0000_s14339" name="Equation" r:id="rId6" imgW="609480" imgH="203040" progId="Equation.3">
              <p:embed/>
            </p:oleObj>
          </a:graphicData>
        </a:graphic>
      </p:graphicFrame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1295400" y="2667000"/>
            <a:ext cx="7467600" cy="8223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chemeClr val="bg1"/>
                </a:solidFill>
                <a:latin typeface="Comic Sans MS" pitchFamily="66" charset="0"/>
              </a:rPr>
              <a:t>This means we are going to take the equations (with x still in them) and add them together.</a:t>
            </a:r>
          </a:p>
        </p:txBody>
      </p:sp>
      <p:graphicFrame>
        <p:nvGraphicFramePr>
          <p:cNvPr id="4105" name="Object 9"/>
          <p:cNvGraphicFramePr>
            <a:graphicFrameLocks noChangeAspect="1"/>
          </p:cNvGraphicFramePr>
          <p:nvPr>
            <p:ph/>
          </p:nvPr>
        </p:nvGraphicFramePr>
        <p:xfrm>
          <a:off x="6858000" y="1981200"/>
          <a:ext cx="2209800" cy="471488"/>
        </p:xfrm>
        <a:graphic>
          <a:graphicData uri="http://schemas.openxmlformats.org/presentationml/2006/ole">
            <p:oleObj spid="_x0000_s14340" name="Equation" r:id="rId7" imgW="952200" imgH="203040" progId="Equation.3">
              <p:embed/>
            </p:oleObj>
          </a:graphicData>
        </a:graphic>
      </p:graphicFrame>
      <p:graphicFrame>
        <p:nvGraphicFramePr>
          <p:cNvPr id="4107" name="Object 11"/>
          <p:cNvGraphicFramePr>
            <a:graphicFrameLocks noChangeAspect="1"/>
          </p:cNvGraphicFramePr>
          <p:nvPr/>
        </p:nvGraphicFramePr>
        <p:xfrm>
          <a:off x="4905375" y="3429000"/>
          <a:ext cx="2136775" cy="520700"/>
        </p:xfrm>
        <a:graphic>
          <a:graphicData uri="http://schemas.openxmlformats.org/presentationml/2006/ole">
            <p:oleObj spid="_x0000_s14341" name="Equation" r:id="rId8" imgW="990360" imgH="241200" progId="Equation.DSMT4">
              <p:embed/>
            </p:oleObj>
          </a:graphicData>
        </a:graphic>
      </p:graphicFrame>
      <p:graphicFrame>
        <p:nvGraphicFramePr>
          <p:cNvPr id="4108" name="Object 12"/>
          <p:cNvGraphicFramePr>
            <a:graphicFrameLocks noChangeAspect="1"/>
          </p:cNvGraphicFramePr>
          <p:nvPr/>
        </p:nvGraphicFramePr>
        <p:xfrm>
          <a:off x="3375025" y="3422650"/>
          <a:ext cx="1562100" cy="658813"/>
        </p:xfrm>
        <a:graphic>
          <a:graphicData uri="http://schemas.openxmlformats.org/presentationml/2006/ole">
            <p:oleObj spid="_x0000_s14342" name="Equation" r:id="rId9" imgW="723600" imgH="304560" progId="Equation.DSMT4">
              <p:embed/>
            </p:oleObj>
          </a:graphicData>
        </a:graphic>
      </p:graphicFrame>
      <p:graphicFrame>
        <p:nvGraphicFramePr>
          <p:cNvPr id="4109" name="Object 13"/>
          <p:cNvGraphicFramePr>
            <a:graphicFrameLocks noChangeAspect="1"/>
          </p:cNvGraphicFramePr>
          <p:nvPr/>
        </p:nvGraphicFramePr>
        <p:xfrm>
          <a:off x="6983413" y="3505200"/>
          <a:ext cx="1531937" cy="412750"/>
        </p:xfrm>
        <a:graphic>
          <a:graphicData uri="http://schemas.openxmlformats.org/presentationml/2006/ole">
            <p:oleObj spid="_x0000_s14343" name="Equation" r:id="rId10" imgW="660240" imgH="177480" progId="Equation.DSMT4">
              <p:embed/>
            </p:oleObj>
          </a:graphicData>
        </a:graphic>
      </p:graphicFrame>
      <p:graphicFrame>
        <p:nvGraphicFramePr>
          <p:cNvPr id="4110" name="Object 14"/>
          <p:cNvGraphicFramePr>
            <a:graphicFrameLocks noChangeAspect="1"/>
          </p:cNvGraphicFramePr>
          <p:nvPr/>
        </p:nvGraphicFramePr>
        <p:xfrm>
          <a:off x="3205163" y="5029200"/>
          <a:ext cx="2135187" cy="492125"/>
        </p:xfrm>
        <a:graphic>
          <a:graphicData uri="http://schemas.openxmlformats.org/presentationml/2006/ole">
            <p:oleObj spid="_x0000_s14344" name="Equation" r:id="rId11" imgW="990360" imgH="228600" progId="Equation.3">
              <p:embed/>
            </p:oleObj>
          </a:graphicData>
        </a:graphic>
      </p:graphicFrame>
      <p:graphicFrame>
        <p:nvGraphicFramePr>
          <p:cNvPr id="4111" name="Object 15"/>
          <p:cNvGraphicFramePr>
            <a:graphicFrameLocks noChangeAspect="1"/>
          </p:cNvGraphicFramePr>
          <p:nvPr/>
        </p:nvGraphicFramePr>
        <p:xfrm>
          <a:off x="5403850" y="4953000"/>
          <a:ext cx="1206500" cy="493713"/>
        </p:xfrm>
        <a:graphic>
          <a:graphicData uri="http://schemas.openxmlformats.org/presentationml/2006/ole">
            <p:oleObj spid="_x0000_s14345" name="Equation" r:id="rId12" imgW="558720" imgH="228600" progId="Equation.3">
              <p:embed/>
            </p:oleObj>
          </a:graphicData>
        </a:graphic>
      </p:graphicFrame>
      <p:graphicFrame>
        <p:nvGraphicFramePr>
          <p:cNvPr id="4112" name="Object 16"/>
          <p:cNvGraphicFramePr>
            <a:graphicFrameLocks noChangeAspect="1"/>
          </p:cNvGraphicFramePr>
          <p:nvPr/>
        </p:nvGraphicFramePr>
        <p:xfrm>
          <a:off x="3200400" y="5334000"/>
          <a:ext cx="4654550" cy="471488"/>
        </p:xfrm>
        <a:graphic>
          <a:graphicData uri="http://schemas.openxmlformats.org/presentationml/2006/ole">
            <p:oleObj spid="_x0000_s14346" name="Equation" r:id="rId13" imgW="2006280" imgH="203040" progId="Equation.3">
              <p:embed/>
            </p:oleObj>
          </a:graphicData>
        </a:graphic>
      </p:graphicFrame>
      <p:graphicFrame>
        <p:nvGraphicFramePr>
          <p:cNvPr id="4113" name="Object 17"/>
          <p:cNvGraphicFramePr>
            <a:graphicFrameLocks noChangeAspect="1"/>
          </p:cNvGraphicFramePr>
          <p:nvPr/>
        </p:nvGraphicFramePr>
        <p:xfrm>
          <a:off x="3200400" y="5715000"/>
          <a:ext cx="3946525" cy="471488"/>
        </p:xfrm>
        <a:graphic>
          <a:graphicData uri="http://schemas.openxmlformats.org/presentationml/2006/ole">
            <p:oleObj spid="_x0000_s14347" name="Equation" r:id="rId14" imgW="1701720" imgH="203040" progId="Equation.3">
              <p:embed/>
            </p:oleObj>
          </a:graphicData>
        </a:graphic>
      </p:graphicFrame>
      <p:graphicFrame>
        <p:nvGraphicFramePr>
          <p:cNvPr id="15" name="Diagram 14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  <p:sp>
        <p:nvSpPr>
          <p:cNvPr id="14352" name="TextBox 15"/>
          <p:cNvSpPr txBox="1">
            <a:spLocks noChangeArrowheads="1"/>
          </p:cNvSpPr>
          <p:nvPr/>
        </p:nvSpPr>
        <p:spPr bwMode="auto">
          <a:xfrm>
            <a:off x="5029200" y="42863"/>
            <a:ext cx="3962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7.3 Power Functions</a:t>
            </a:r>
          </a:p>
        </p:txBody>
      </p:sp>
      <p:sp>
        <p:nvSpPr>
          <p:cNvPr id="17" name="Isosceles Triangle 16">
            <a:hlinkClick r:id="rId20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4" grpId="0" animBg="1"/>
      <p:bldP spid="4104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75" name="Picture 2" descr="scan000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82563"/>
            <a:ext cx="9144000" cy="254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6" name="Picture 3" descr="scan000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87363"/>
            <a:ext cx="9234488" cy="705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5362" name="Object 4"/>
          <p:cNvGraphicFramePr>
            <a:graphicFrameLocks noChangeAspect="1"/>
          </p:cNvGraphicFramePr>
          <p:nvPr/>
        </p:nvGraphicFramePr>
        <p:xfrm>
          <a:off x="3233738" y="625475"/>
          <a:ext cx="1971675" cy="438150"/>
        </p:xfrm>
        <a:graphic>
          <a:graphicData uri="http://schemas.openxmlformats.org/presentationml/2006/ole">
            <p:oleObj spid="_x0000_s15362" name="Equation" r:id="rId5" imgW="914400" imgH="203040" progId="Equation.3">
              <p:embed/>
            </p:oleObj>
          </a:graphicData>
        </a:graphic>
      </p:graphicFrame>
      <p:graphicFrame>
        <p:nvGraphicFramePr>
          <p:cNvPr id="15363" name="Object 5"/>
          <p:cNvGraphicFramePr>
            <a:graphicFrameLocks noChangeAspect="1"/>
          </p:cNvGraphicFramePr>
          <p:nvPr/>
        </p:nvGraphicFramePr>
        <p:xfrm>
          <a:off x="5297488" y="606425"/>
          <a:ext cx="1316037" cy="438150"/>
        </p:xfrm>
        <a:graphic>
          <a:graphicData uri="http://schemas.openxmlformats.org/presentationml/2006/ole">
            <p:oleObj spid="_x0000_s15363" name="Equation" r:id="rId6" imgW="609480" imgH="203040" progId="Equation.3">
              <p:embed/>
            </p:oleObj>
          </a:graphicData>
        </a:graphic>
      </p:graphicFrame>
      <p:graphicFrame>
        <p:nvGraphicFramePr>
          <p:cNvPr id="15364" name="Object 7"/>
          <p:cNvGraphicFramePr>
            <a:graphicFrameLocks noChangeAspect="1"/>
          </p:cNvGraphicFramePr>
          <p:nvPr>
            <p:ph/>
          </p:nvPr>
        </p:nvGraphicFramePr>
        <p:xfrm>
          <a:off x="6729413" y="563563"/>
          <a:ext cx="2209800" cy="471487"/>
        </p:xfrm>
        <a:graphic>
          <a:graphicData uri="http://schemas.openxmlformats.org/presentationml/2006/ole">
            <p:oleObj spid="_x0000_s15364" name="Equation" r:id="rId7" imgW="952200" imgH="203040" progId="Equation.3">
              <p:embed/>
            </p:oleObj>
          </a:graphicData>
        </a:graphic>
      </p:graphicFrame>
      <p:graphicFrame>
        <p:nvGraphicFramePr>
          <p:cNvPr id="15365" name="Object 8"/>
          <p:cNvGraphicFramePr>
            <a:graphicFrameLocks noChangeAspect="1"/>
          </p:cNvGraphicFramePr>
          <p:nvPr/>
        </p:nvGraphicFramePr>
        <p:xfrm>
          <a:off x="5024438" y="2047875"/>
          <a:ext cx="2135187" cy="519113"/>
        </p:xfrm>
        <a:graphic>
          <a:graphicData uri="http://schemas.openxmlformats.org/presentationml/2006/ole">
            <p:oleObj spid="_x0000_s15365" name="Equation" r:id="rId8" imgW="990360" imgH="241200" progId="Equation.DSMT4">
              <p:embed/>
            </p:oleObj>
          </a:graphicData>
        </a:graphic>
      </p:graphicFrame>
      <p:graphicFrame>
        <p:nvGraphicFramePr>
          <p:cNvPr id="15366" name="Object 9"/>
          <p:cNvGraphicFramePr>
            <a:graphicFrameLocks noChangeAspect="1"/>
          </p:cNvGraphicFramePr>
          <p:nvPr/>
        </p:nvGraphicFramePr>
        <p:xfrm>
          <a:off x="3451225" y="2005013"/>
          <a:ext cx="1562100" cy="658812"/>
        </p:xfrm>
        <a:graphic>
          <a:graphicData uri="http://schemas.openxmlformats.org/presentationml/2006/ole">
            <p:oleObj spid="_x0000_s15366" name="Equation" r:id="rId9" imgW="723600" imgH="304560" progId="Equation.DSMT4">
              <p:embed/>
            </p:oleObj>
          </a:graphicData>
        </a:graphic>
      </p:graphicFrame>
      <p:graphicFrame>
        <p:nvGraphicFramePr>
          <p:cNvPr id="15367" name="Object 10"/>
          <p:cNvGraphicFramePr>
            <a:graphicFrameLocks noChangeAspect="1"/>
          </p:cNvGraphicFramePr>
          <p:nvPr/>
        </p:nvGraphicFramePr>
        <p:xfrm>
          <a:off x="7181850" y="2101850"/>
          <a:ext cx="1531938" cy="412750"/>
        </p:xfrm>
        <a:graphic>
          <a:graphicData uri="http://schemas.openxmlformats.org/presentationml/2006/ole">
            <p:oleObj spid="_x0000_s15367" name="Equation" r:id="rId10" imgW="660240" imgH="177480" progId="Equation.DSMT4">
              <p:embed/>
            </p:oleObj>
          </a:graphicData>
        </a:graphic>
      </p:graphicFrame>
      <p:graphicFrame>
        <p:nvGraphicFramePr>
          <p:cNvPr id="15368" name="Object 11"/>
          <p:cNvGraphicFramePr>
            <a:graphicFrameLocks noChangeAspect="1"/>
          </p:cNvGraphicFramePr>
          <p:nvPr/>
        </p:nvGraphicFramePr>
        <p:xfrm>
          <a:off x="3133725" y="3579813"/>
          <a:ext cx="2135188" cy="492125"/>
        </p:xfrm>
        <a:graphic>
          <a:graphicData uri="http://schemas.openxmlformats.org/presentationml/2006/ole">
            <p:oleObj spid="_x0000_s15368" name="Equation" r:id="rId11" imgW="990360" imgH="228600" progId="Equation.3">
              <p:embed/>
            </p:oleObj>
          </a:graphicData>
        </a:graphic>
      </p:graphicFrame>
      <p:graphicFrame>
        <p:nvGraphicFramePr>
          <p:cNvPr id="15369" name="Object 12"/>
          <p:cNvGraphicFramePr>
            <a:graphicFrameLocks noChangeAspect="1"/>
          </p:cNvGraphicFramePr>
          <p:nvPr/>
        </p:nvGraphicFramePr>
        <p:xfrm>
          <a:off x="5332413" y="3560763"/>
          <a:ext cx="1206500" cy="493712"/>
        </p:xfrm>
        <a:graphic>
          <a:graphicData uri="http://schemas.openxmlformats.org/presentationml/2006/ole">
            <p:oleObj spid="_x0000_s15369" name="Equation" r:id="rId12" imgW="558720" imgH="228600" progId="Equation.3">
              <p:embed/>
            </p:oleObj>
          </a:graphicData>
        </a:graphic>
      </p:graphicFrame>
      <p:graphicFrame>
        <p:nvGraphicFramePr>
          <p:cNvPr id="15370" name="Object 13"/>
          <p:cNvGraphicFramePr>
            <a:graphicFrameLocks noChangeAspect="1"/>
          </p:cNvGraphicFramePr>
          <p:nvPr/>
        </p:nvGraphicFramePr>
        <p:xfrm>
          <a:off x="3128963" y="3948113"/>
          <a:ext cx="4654550" cy="471487"/>
        </p:xfrm>
        <a:graphic>
          <a:graphicData uri="http://schemas.openxmlformats.org/presentationml/2006/ole">
            <p:oleObj spid="_x0000_s15370" name="Equation" r:id="rId13" imgW="2006280" imgH="203040" progId="Equation.3">
              <p:embed/>
            </p:oleObj>
          </a:graphicData>
        </a:graphic>
      </p:graphicFrame>
      <p:graphicFrame>
        <p:nvGraphicFramePr>
          <p:cNvPr id="15371" name="Object 14"/>
          <p:cNvGraphicFramePr>
            <a:graphicFrameLocks noChangeAspect="1"/>
          </p:cNvGraphicFramePr>
          <p:nvPr/>
        </p:nvGraphicFramePr>
        <p:xfrm>
          <a:off x="3128963" y="4678363"/>
          <a:ext cx="3946525" cy="471487"/>
        </p:xfrm>
        <a:graphic>
          <a:graphicData uri="http://schemas.openxmlformats.org/presentationml/2006/ole">
            <p:oleObj spid="_x0000_s15371" name="Equation" r:id="rId14" imgW="1701720" imgH="203040" progId="Equation.3">
              <p:embed/>
            </p:oleObj>
          </a:graphicData>
        </a:graphic>
      </p:graphicFrame>
      <p:graphicFrame>
        <p:nvGraphicFramePr>
          <p:cNvPr id="11279" name="Object 15"/>
          <p:cNvGraphicFramePr>
            <a:graphicFrameLocks noChangeAspect="1"/>
          </p:cNvGraphicFramePr>
          <p:nvPr/>
        </p:nvGraphicFramePr>
        <p:xfrm>
          <a:off x="3140075" y="5440363"/>
          <a:ext cx="1481138" cy="493712"/>
        </p:xfrm>
        <a:graphic>
          <a:graphicData uri="http://schemas.openxmlformats.org/presentationml/2006/ole">
            <p:oleObj spid="_x0000_s15372" name="Equation" r:id="rId15" imgW="685800" imgH="228600" progId="Equation.3">
              <p:embed/>
            </p:oleObj>
          </a:graphicData>
        </a:graphic>
      </p:graphicFrame>
      <p:graphicFrame>
        <p:nvGraphicFramePr>
          <p:cNvPr id="11280" name="Object 16"/>
          <p:cNvGraphicFramePr>
            <a:graphicFrameLocks noChangeAspect="1"/>
          </p:cNvGraphicFramePr>
          <p:nvPr/>
        </p:nvGraphicFramePr>
        <p:xfrm>
          <a:off x="4572000" y="5440363"/>
          <a:ext cx="1206500" cy="493712"/>
        </p:xfrm>
        <a:graphic>
          <a:graphicData uri="http://schemas.openxmlformats.org/presentationml/2006/ole">
            <p:oleObj spid="_x0000_s15373" name="Equation" r:id="rId16" imgW="558720" imgH="228600" progId="Equation.3">
              <p:embed/>
            </p:oleObj>
          </a:graphicData>
        </a:graphic>
      </p:graphicFrame>
      <p:graphicFrame>
        <p:nvGraphicFramePr>
          <p:cNvPr id="11281" name="Object 17"/>
          <p:cNvGraphicFramePr>
            <a:graphicFrameLocks noChangeAspect="1"/>
          </p:cNvGraphicFramePr>
          <p:nvPr/>
        </p:nvGraphicFramePr>
        <p:xfrm>
          <a:off x="3152775" y="5821363"/>
          <a:ext cx="2562225" cy="471487"/>
        </p:xfrm>
        <a:graphic>
          <a:graphicData uri="http://schemas.openxmlformats.org/presentationml/2006/ole">
            <p:oleObj spid="_x0000_s15374" name="Equation" r:id="rId17" imgW="1104840" imgH="203040" progId="Equation.3">
              <p:embed/>
            </p:oleObj>
          </a:graphicData>
        </a:graphic>
      </p:graphicFrame>
      <p:graphicFrame>
        <p:nvGraphicFramePr>
          <p:cNvPr id="17" name="Diagram 16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sp>
        <p:nvSpPr>
          <p:cNvPr id="15378" name="TextBox 17"/>
          <p:cNvSpPr txBox="1">
            <a:spLocks noChangeArrowheads="1"/>
          </p:cNvSpPr>
          <p:nvPr/>
        </p:nvSpPr>
        <p:spPr bwMode="auto">
          <a:xfrm>
            <a:off x="5029200" y="42863"/>
            <a:ext cx="3962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7.3 Power Functions</a:t>
            </a:r>
          </a:p>
        </p:txBody>
      </p:sp>
      <p:sp>
        <p:nvSpPr>
          <p:cNvPr id="19" name="Isosceles Triangle 18">
            <a:hlinkClick r:id="rId23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6" name="Picture 5" descr="scan00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372600" cy="241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7" name="Picture 6" descr="scan000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190750"/>
            <a:ext cx="9372600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1447800" y="2971800"/>
            <a:ext cx="7696200" cy="8223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chemeClr val="bg1"/>
                </a:solidFill>
                <a:latin typeface="Comic Sans MS" pitchFamily="66" charset="0"/>
              </a:rPr>
              <a:t>This means we are going to find g(27)</a:t>
            </a:r>
          </a:p>
          <a:p>
            <a:r>
              <a:rPr lang="en-US" sz="2400" b="1">
                <a:solidFill>
                  <a:schemeClr val="bg1"/>
                </a:solidFill>
                <a:latin typeface="Comic Sans MS" pitchFamily="66" charset="0"/>
              </a:rPr>
              <a:t>Then put that answer into f(x)</a:t>
            </a:r>
          </a:p>
        </p:txBody>
      </p:sp>
      <p:graphicFrame>
        <p:nvGraphicFramePr>
          <p:cNvPr id="5128" name="Object 8"/>
          <p:cNvGraphicFramePr>
            <a:graphicFrameLocks noChangeAspect="1"/>
          </p:cNvGraphicFramePr>
          <p:nvPr/>
        </p:nvGraphicFramePr>
        <p:xfrm>
          <a:off x="3784600" y="2465388"/>
          <a:ext cx="1806575" cy="492125"/>
        </p:xfrm>
        <a:graphic>
          <a:graphicData uri="http://schemas.openxmlformats.org/presentationml/2006/ole">
            <p:oleObj spid="_x0000_s16386" name="Equation" r:id="rId5" imgW="838080" imgH="228600" progId="Equation.3">
              <p:embed/>
            </p:oleObj>
          </a:graphicData>
        </a:graphic>
      </p:graphicFrame>
      <p:graphicFrame>
        <p:nvGraphicFramePr>
          <p:cNvPr id="5129" name="Object 9"/>
          <p:cNvGraphicFramePr>
            <a:graphicFrameLocks noChangeAspect="1"/>
          </p:cNvGraphicFramePr>
          <p:nvPr/>
        </p:nvGraphicFramePr>
        <p:xfrm>
          <a:off x="3757613" y="2405063"/>
          <a:ext cx="1708150" cy="601662"/>
        </p:xfrm>
        <a:graphic>
          <a:graphicData uri="http://schemas.openxmlformats.org/presentationml/2006/ole">
            <p:oleObj spid="_x0000_s16387" name="Equation" r:id="rId6" imgW="685800" imgH="241200" progId="Equation.3">
              <p:embed/>
            </p:oleObj>
          </a:graphicData>
        </a:graphic>
      </p:graphicFrame>
      <p:graphicFrame>
        <p:nvGraphicFramePr>
          <p:cNvPr id="5130" name="Object 10"/>
          <p:cNvGraphicFramePr>
            <a:graphicFrameLocks noChangeAspect="1"/>
          </p:cNvGraphicFramePr>
          <p:nvPr>
            <p:ph/>
          </p:nvPr>
        </p:nvGraphicFramePr>
        <p:xfrm>
          <a:off x="5638800" y="2430463"/>
          <a:ext cx="1036638" cy="488950"/>
        </p:xfrm>
        <a:graphic>
          <a:graphicData uri="http://schemas.openxmlformats.org/presentationml/2006/ole">
            <p:oleObj spid="_x0000_s16388" name="Equation" r:id="rId7" imgW="457200" imgH="215640" progId="Equation.3">
              <p:embed/>
            </p:oleObj>
          </a:graphicData>
        </a:graphic>
      </p:graphicFrame>
      <p:graphicFrame>
        <p:nvGraphicFramePr>
          <p:cNvPr id="5135" name="Object 15"/>
          <p:cNvGraphicFramePr>
            <a:graphicFrameLocks noChangeAspect="1"/>
          </p:cNvGraphicFramePr>
          <p:nvPr/>
        </p:nvGraphicFramePr>
        <p:xfrm>
          <a:off x="6900863" y="2481263"/>
          <a:ext cx="950912" cy="403225"/>
        </p:xfrm>
        <a:graphic>
          <a:graphicData uri="http://schemas.openxmlformats.org/presentationml/2006/ole">
            <p:oleObj spid="_x0000_s16389" name="Equation" r:id="rId8" imgW="419040" imgH="177480" progId="Equation.3">
              <p:embed/>
            </p:oleObj>
          </a:graphicData>
        </a:graphic>
      </p:graphicFrame>
      <p:graphicFrame>
        <p:nvGraphicFramePr>
          <p:cNvPr id="5136" name="Object 16"/>
          <p:cNvGraphicFramePr>
            <a:graphicFrameLocks noChangeAspect="1"/>
          </p:cNvGraphicFramePr>
          <p:nvPr/>
        </p:nvGraphicFramePr>
        <p:xfrm>
          <a:off x="3443288" y="3919538"/>
          <a:ext cx="1757362" cy="519112"/>
        </p:xfrm>
        <a:graphic>
          <a:graphicData uri="http://schemas.openxmlformats.org/presentationml/2006/ole">
            <p:oleObj spid="_x0000_s16390" name="Equation" r:id="rId9" imgW="774360" imgH="228600" progId="Equation.3">
              <p:embed/>
            </p:oleObj>
          </a:graphicData>
        </a:graphic>
      </p:graphicFrame>
      <p:graphicFrame>
        <p:nvGraphicFramePr>
          <p:cNvPr id="5137" name="Object 17"/>
          <p:cNvGraphicFramePr>
            <a:graphicFrameLocks noChangeAspect="1"/>
          </p:cNvGraphicFramePr>
          <p:nvPr/>
        </p:nvGraphicFramePr>
        <p:xfrm>
          <a:off x="5403850" y="3929063"/>
          <a:ext cx="1036638" cy="490537"/>
        </p:xfrm>
        <a:graphic>
          <a:graphicData uri="http://schemas.openxmlformats.org/presentationml/2006/ole">
            <p:oleObj spid="_x0000_s16391" name="Equation" r:id="rId10" imgW="457200" imgH="215640" progId="Equation.3">
              <p:embed/>
            </p:oleObj>
          </a:graphicData>
        </a:graphic>
      </p:graphicFrame>
      <p:graphicFrame>
        <p:nvGraphicFramePr>
          <p:cNvPr id="5138" name="Object 18"/>
          <p:cNvGraphicFramePr>
            <a:graphicFrameLocks noChangeAspect="1"/>
          </p:cNvGraphicFramePr>
          <p:nvPr/>
        </p:nvGraphicFramePr>
        <p:xfrm>
          <a:off x="6624638" y="3933825"/>
          <a:ext cx="806450" cy="433388"/>
        </p:xfrm>
        <a:graphic>
          <a:graphicData uri="http://schemas.openxmlformats.org/presentationml/2006/ole">
            <p:oleObj spid="_x0000_s16392" name="Equation" r:id="rId11" imgW="355320" imgH="190440" progId="Equation.3">
              <p:embed/>
            </p:oleObj>
          </a:graphicData>
        </a:graphic>
      </p:graphicFrame>
      <p:graphicFrame>
        <p:nvGraphicFramePr>
          <p:cNvPr id="5139" name="Object 19"/>
          <p:cNvGraphicFramePr>
            <a:graphicFrameLocks noChangeAspect="1"/>
          </p:cNvGraphicFramePr>
          <p:nvPr/>
        </p:nvGraphicFramePr>
        <p:xfrm>
          <a:off x="3576638" y="5424488"/>
          <a:ext cx="1584325" cy="547687"/>
        </p:xfrm>
        <a:graphic>
          <a:graphicData uri="http://schemas.openxmlformats.org/presentationml/2006/ole">
            <p:oleObj spid="_x0000_s16393" name="Equation" r:id="rId12" imgW="698400" imgH="241200" progId="Equation.3">
              <p:embed/>
            </p:oleObj>
          </a:graphicData>
        </a:graphic>
      </p:graphicFrame>
      <p:graphicFrame>
        <p:nvGraphicFramePr>
          <p:cNvPr id="5140" name="Object 20"/>
          <p:cNvGraphicFramePr>
            <a:graphicFrameLocks noChangeAspect="1"/>
          </p:cNvGraphicFramePr>
          <p:nvPr/>
        </p:nvGraphicFramePr>
        <p:xfrm>
          <a:off x="5492750" y="5424488"/>
          <a:ext cx="1266825" cy="517525"/>
        </p:xfrm>
        <a:graphic>
          <a:graphicData uri="http://schemas.openxmlformats.org/presentationml/2006/ole">
            <p:oleObj spid="_x0000_s16394" name="Equation" r:id="rId13" imgW="558720" imgH="228600" progId="Equation.3">
              <p:embed/>
            </p:oleObj>
          </a:graphicData>
        </a:graphic>
      </p:graphicFrame>
      <p:graphicFrame>
        <p:nvGraphicFramePr>
          <p:cNvPr id="5141" name="Object 21"/>
          <p:cNvGraphicFramePr>
            <a:graphicFrameLocks noChangeAspect="1"/>
          </p:cNvGraphicFramePr>
          <p:nvPr/>
        </p:nvGraphicFramePr>
        <p:xfrm>
          <a:off x="7264400" y="5467350"/>
          <a:ext cx="604838" cy="401638"/>
        </p:xfrm>
        <a:graphic>
          <a:graphicData uri="http://schemas.openxmlformats.org/presentationml/2006/ole">
            <p:oleObj spid="_x0000_s16395" name="Equation" r:id="rId14" imgW="266400" imgH="177480" progId="Equation.DSMT4">
              <p:embed/>
            </p:oleObj>
          </a:graphicData>
        </a:graphic>
      </p:graphicFrame>
      <p:graphicFrame>
        <p:nvGraphicFramePr>
          <p:cNvPr id="15" name="Diagram 14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  <p:sp>
        <p:nvSpPr>
          <p:cNvPr id="16400" name="TextBox 15"/>
          <p:cNvSpPr txBox="1">
            <a:spLocks noChangeArrowheads="1"/>
          </p:cNvSpPr>
          <p:nvPr/>
        </p:nvSpPr>
        <p:spPr bwMode="auto">
          <a:xfrm>
            <a:off x="5029200" y="42863"/>
            <a:ext cx="3962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7.3 Power Functions</a:t>
            </a:r>
          </a:p>
        </p:txBody>
      </p:sp>
      <p:sp>
        <p:nvSpPr>
          <p:cNvPr id="17" name="Isosceles Triangle 16">
            <a:hlinkClick r:id="rId20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5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 animBg="1"/>
      <p:bldP spid="5127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3" name="Picture 2" descr="scan000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8575" y="2362200"/>
            <a:ext cx="9372600" cy="495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3" descr="scan000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372600" cy="241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2293" name="Object 5"/>
          <p:cNvGraphicFramePr>
            <a:graphicFrameLocks noChangeAspect="1"/>
          </p:cNvGraphicFramePr>
          <p:nvPr>
            <p:ph/>
          </p:nvPr>
        </p:nvGraphicFramePr>
        <p:xfrm>
          <a:off x="3429000" y="2943225"/>
          <a:ext cx="1676400" cy="549275"/>
        </p:xfrm>
        <a:graphic>
          <a:graphicData uri="http://schemas.openxmlformats.org/presentationml/2006/ole">
            <p:oleObj spid="_x0000_s17410" name="Equation" r:id="rId5" imgW="698400" imgH="228600" progId="Equation.3">
              <p:embed/>
            </p:oleObj>
          </a:graphicData>
        </a:graphic>
      </p:graphicFrame>
      <p:graphicFrame>
        <p:nvGraphicFramePr>
          <p:cNvPr id="12295" name="Object 7"/>
          <p:cNvGraphicFramePr>
            <a:graphicFrameLocks noChangeAspect="1"/>
          </p:cNvGraphicFramePr>
          <p:nvPr/>
        </p:nvGraphicFramePr>
        <p:xfrm>
          <a:off x="5181600" y="2952750"/>
          <a:ext cx="1219200" cy="519113"/>
        </p:xfrm>
        <a:graphic>
          <a:graphicData uri="http://schemas.openxmlformats.org/presentationml/2006/ole">
            <p:oleObj spid="_x0000_s17411" name="Equation" r:id="rId6" imgW="507960" imgH="215640" progId="Equation.3">
              <p:embed/>
            </p:oleObj>
          </a:graphicData>
        </a:graphic>
      </p:graphicFrame>
      <p:graphicFrame>
        <p:nvGraphicFramePr>
          <p:cNvPr id="12296" name="Object 8"/>
          <p:cNvGraphicFramePr>
            <a:graphicFrameLocks noChangeAspect="1"/>
          </p:cNvGraphicFramePr>
          <p:nvPr/>
        </p:nvGraphicFramePr>
        <p:xfrm>
          <a:off x="6508750" y="2943225"/>
          <a:ext cx="1096963" cy="457200"/>
        </p:xfrm>
        <a:graphic>
          <a:graphicData uri="http://schemas.openxmlformats.org/presentationml/2006/ole">
            <p:oleObj spid="_x0000_s17412" name="Equation" r:id="rId7" imgW="457200" imgH="190440" progId="Equation.3">
              <p:embed/>
            </p:oleObj>
          </a:graphicData>
        </a:graphic>
      </p:graphicFrame>
      <p:graphicFrame>
        <p:nvGraphicFramePr>
          <p:cNvPr id="7" name="Diagram 6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7416" name="TextBox 7"/>
          <p:cNvSpPr txBox="1">
            <a:spLocks noChangeArrowheads="1"/>
          </p:cNvSpPr>
          <p:nvPr/>
        </p:nvSpPr>
        <p:spPr bwMode="auto">
          <a:xfrm>
            <a:off x="5029200" y="42863"/>
            <a:ext cx="3962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7.3 Power Functions</a:t>
            </a:r>
          </a:p>
        </p:txBody>
      </p:sp>
      <p:sp>
        <p:nvSpPr>
          <p:cNvPr id="9" name="Isosceles Triangle 8">
            <a:hlinkClick r:id="rId13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8" name="Picture 2" descr="scan000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2863" y="1219200"/>
            <a:ext cx="9372601" cy="495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3" descr="scan000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372600" cy="241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1447800" y="2209800"/>
            <a:ext cx="7696200" cy="118745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chemeClr val="bg1"/>
                </a:solidFill>
                <a:latin typeface="Comic Sans MS" pitchFamily="66" charset="0"/>
              </a:rPr>
              <a:t>OK, this is the hard part.  </a:t>
            </a:r>
          </a:p>
          <a:p>
            <a:r>
              <a:rPr lang="en-US" sz="2400" b="1">
                <a:solidFill>
                  <a:schemeClr val="bg1"/>
                </a:solidFill>
                <a:latin typeface="Comic Sans MS" pitchFamily="66" charset="0"/>
              </a:rPr>
              <a:t>We are going to put an entire equation into the other equation, without putting in a number for x</a:t>
            </a:r>
          </a:p>
        </p:txBody>
      </p:sp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2895600" y="495300"/>
            <a:ext cx="4191000" cy="1714500"/>
            <a:chOff x="1824" y="312"/>
            <a:chExt cx="2640" cy="1080"/>
          </a:xfrm>
        </p:grpSpPr>
        <p:sp>
          <p:nvSpPr>
            <p:cNvPr id="18445" name="Oval 9"/>
            <p:cNvSpPr>
              <a:spLocks noChangeArrowheads="1"/>
            </p:cNvSpPr>
            <p:nvPr/>
          </p:nvSpPr>
          <p:spPr bwMode="auto">
            <a:xfrm>
              <a:off x="3840" y="960"/>
              <a:ext cx="624" cy="432"/>
            </a:xfrm>
            <a:prstGeom prst="ellips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46" name="Freeform 12"/>
            <p:cNvSpPr>
              <a:spLocks/>
            </p:cNvSpPr>
            <p:nvPr/>
          </p:nvSpPr>
          <p:spPr bwMode="auto">
            <a:xfrm>
              <a:off x="1824" y="312"/>
              <a:ext cx="2304" cy="792"/>
            </a:xfrm>
            <a:custGeom>
              <a:avLst/>
              <a:gdLst>
                <a:gd name="T0" fmla="*/ 2304 w 2304"/>
                <a:gd name="T1" fmla="*/ 648 h 792"/>
                <a:gd name="T2" fmla="*/ 1056 w 2304"/>
                <a:gd name="T3" fmla="*/ 24 h 792"/>
                <a:gd name="T4" fmla="*/ 0 w 2304"/>
                <a:gd name="T5" fmla="*/ 792 h 792"/>
                <a:gd name="T6" fmla="*/ 0 60000 65536"/>
                <a:gd name="T7" fmla="*/ 0 60000 65536"/>
                <a:gd name="T8" fmla="*/ 0 60000 65536"/>
                <a:gd name="T9" fmla="*/ 0 w 2304"/>
                <a:gd name="T10" fmla="*/ 0 h 792"/>
                <a:gd name="T11" fmla="*/ 2304 w 2304"/>
                <a:gd name="T12" fmla="*/ 792 h 79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04" h="792">
                  <a:moveTo>
                    <a:pt x="2304" y="648"/>
                  </a:moveTo>
                  <a:cubicBezTo>
                    <a:pt x="1872" y="324"/>
                    <a:pt x="1440" y="0"/>
                    <a:pt x="1056" y="24"/>
                  </a:cubicBezTo>
                  <a:cubicBezTo>
                    <a:pt x="672" y="48"/>
                    <a:pt x="336" y="420"/>
                    <a:pt x="0" y="792"/>
                  </a:cubicBezTo>
                </a:path>
              </a:pathLst>
            </a:custGeom>
            <a:noFill/>
            <a:ln w="762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graphicFrame>
        <p:nvGraphicFramePr>
          <p:cNvPr id="16398" name="Object 14"/>
          <p:cNvGraphicFramePr>
            <a:graphicFrameLocks noChangeAspect="1"/>
          </p:cNvGraphicFramePr>
          <p:nvPr>
            <p:ph/>
          </p:nvPr>
        </p:nvGraphicFramePr>
        <p:xfrm>
          <a:off x="3581400" y="3352800"/>
          <a:ext cx="2590800" cy="1046163"/>
        </p:xfrm>
        <a:graphic>
          <a:graphicData uri="http://schemas.openxmlformats.org/presentationml/2006/ole">
            <p:oleObj spid="_x0000_s18434" name="Equation" r:id="rId5" imgW="596880" imgH="241200" progId="Equation.3">
              <p:embed/>
            </p:oleObj>
          </a:graphicData>
        </a:graphic>
      </p:graphicFrame>
      <p:graphicFrame>
        <p:nvGraphicFramePr>
          <p:cNvPr id="16399" name="Object 15"/>
          <p:cNvGraphicFramePr>
            <a:graphicFrameLocks noChangeAspect="1"/>
          </p:cNvGraphicFramePr>
          <p:nvPr/>
        </p:nvGraphicFramePr>
        <p:xfrm>
          <a:off x="4495800" y="3505200"/>
          <a:ext cx="1371600" cy="649288"/>
        </p:xfrm>
        <a:graphic>
          <a:graphicData uri="http://schemas.openxmlformats.org/presentationml/2006/ole">
            <p:oleObj spid="_x0000_s18435" name="Equation" r:id="rId6" imgW="507960" imgH="228600" progId="Equation.3">
              <p:embed/>
            </p:oleObj>
          </a:graphicData>
        </a:graphic>
      </p:graphicFrame>
      <p:graphicFrame>
        <p:nvGraphicFramePr>
          <p:cNvPr id="16403" name="Object 19"/>
          <p:cNvGraphicFramePr>
            <a:graphicFrameLocks noChangeAspect="1"/>
          </p:cNvGraphicFramePr>
          <p:nvPr/>
        </p:nvGraphicFramePr>
        <p:xfrm>
          <a:off x="6096000" y="3541713"/>
          <a:ext cx="2058988" cy="649287"/>
        </p:xfrm>
        <a:graphic>
          <a:graphicData uri="http://schemas.openxmlformats.org/presentationml/2006/ole">
            <p:oleObj spid="_x0000_s18436" name="Equation" r:id="rId7" imgW="761760" imgH="228600" progId="Equation.3">
              <p:embed/>
            </p:oleObj>
          </a:graphicData>
        </a:graphic>
      </p:graphicFrame>
      <p:graphicFrame>
        <p:nvGraphicFramePr>
          <p:cNvPr id="16404" name="Object 20"/>
          <p:cNvGraphicFramePr>
            <a:graphicFrameLocks noChangeAspect="1"/>
          </p:cNvGraphicFramePr>
          <p:nvPr/>
        </p:nvGraphicFramePr>
        <p:xfrm>
          <a:off x="6124575" y="4248150"/>
          <a:ext cx="1647825" cy="576263"/>
        </p:xfrm>
        <a:graphic>
          <a:graphicData uri="http://schemas.openxmlformats.org/presentationml/2006/ole">
            <p:oleObj spid="_x0000_s18437" name="Equation" r:id="rId8" imgW="609480" imgH="203040" progId="Equation.3">
              <p:embed/>
            </p:oleObj>
          </a:graphicData>
        </a:graphic>
      </p:graphicFrame>
      <p:graphicFrame>
        <p:nvGraphicFramePr>
          <p:cNvPr id="12" name="Diagram 11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18443" name="TextBox 12"/>
          <p:cNvSpPr txBox="1">
            <a:spLocks noChangeArrowheads="1"/>
          </p:cNvSpPr>
          <p:nvPr/>
        </p:nvSpPr>
        <p:spPr bwMode="auto">
          <a:xfrm>
            <a:off x="5029200" y="42863"/>
            <a:ext cx="3962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7.3 Power Functions</a:t>
            </a:r>
          </a:p>
        </p:txBody>
      </p:sp>
      <p:sp>
        <p:nvSpPr>
          <p:cNvPr id="14" name="Isosceles Triangle 13">
            <a:hlinkClick r:id="rId14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6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2" grpId="0" animBg="1"/>
      <p:bldP spid="16392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6" name="Picture 2" descr="scan000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2863" y="1219200"/>
            <a:ext cx="9372601" cy="495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7" name="Picture 3" descr="scan000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372600" cy="241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5"/>
          <p:cNvGrpSpPr>
            <a:grpSpLocks/>
          </p:cNvGrpSpPr>
          <p:nvPr/>
        </p:nvGrpSpPr>
        <p:grpSpPr bwMode="auto">
          <a:xfrm flipH="1">
            <a:off x="2362200" y="533400"/>
            <a:ext cx="4114800" cy="1714500"/>
            <a:chOff x="1824" y="312"/>
            <a:chExt cx="2640" cy="1080"/>
          </a:xfrm>
        </p:grpSpPr>
        <p:sp>
          <p:nvSpPr>
            <p:cNvPr id="19472" name="Oval 6"/>
            <p:cNvSpPr>
              <a:spLocks noChangeArrowheads="1"/>
            </p:cNvSpPr>
            <p:nvPr/>
          </p:nvSpPr>
          <p:spPr bwMode="auto">
            <a:xfrm>
              <a:off x="3840" y="960"/>
              <a:ext cx="624" cy="432"/>
            </a:xfrm>
            <a:prstGeom prst="ellips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473" name="Freeform 7"/>
            <p:cNvSpPr>
              <a:spLocks/>
            </p:cNvSpPr>
            <p:nvPr/>
          </p:nvSpPr>
          <p:spPr bwMode="auto">
            <a:xfrm>
              <a:off x="1824" y="312"/>
              <a:ext cx="2304" cy="792"/>
            </a:xfrm>
            <a:custGeom>
              <a:avLst/>
              <a:gdLst>
                <a:gd name="T0" fmla="*/ 2304 w 2304"/>
                <a:gd name="T1" fmla="*/ 648 h 792"/>
                <a:gd name="T2" fmla="*/ 1056 w 2304"/>
                <a:gd name="T3" fmla="*/ 24 h 792"/>
                <a:gd name="T4" fmla="*/ 0 w 2304"/>
                <a:gd name="T5" fmla="*/ 792 h 792"/>
                <a:gd name="T6" fmla="*/ 0 60000 65536"/>
                <a:gd name="T7" fmla="*/ 0 60000 65536"/>
                <a:gd name="T8" fmla="*/ 0 60000 65536"/>
                <a:gd name="T9" fmla="*/ 0 w 2304"/>
                <a:gd name="T10" fmla="*/ 0 h 792"/>
                <a:gd name="T11" fmla="*/ 2304 w 2304"/>
                <a:gd name="T12" fmla="*/ 792 h 79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04" h="792">
                  <a:moveTo>
                    <a:pt x="2304" y="648"/>
                  </a:moveTo>
                  <a:cubicBezTo>
                    <a:pt x="1872" y="324"/>
                    <a:pt x="1440" y="0"/>
                    <a:pt x="1056" y="24"/>
                  </a:cubicBezTo>
                  <a:cubicBezTo>
                    <a:pt x="672" y="48"/>
                    <a:pt x="336" y="420"/>
                    <a:pt x="0" y="792"/>
                  </a:cubicBezTo>
                </a:path>
              </a:pathLst>
            </a:custGeom>
            <a:noFill/>
            <a:ln w="762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graphicFrame>
        <p:nvGraphicFramePr>
          <p:cNvPr id="19458" name="Object 8"/>
          <p:cNvGraphicFramePr>
            <a:graphicFrameLocks noChangeAspect="1"/>
          </p:cNvGraphicFramePr>
          <p:nvPr>
            <p:ph/>
          </p:nvPr>
        </p:nvGraphicFramePr>
        <p:xfrm>
          <a:off x="3505200" y="3048000"/>
          <a:ext cx="2590800" cy="1046163"/>
        </p:xfrm>
        <a:graphic>
          <a:graphicData uri="http://schemas.openxmlformats.org/presentationml/2006/ole">
            <p:oleObj spid="_x0000_s19458" name="Equation" r:id="rId5" imgW="596880" imgH="241200" progId="Equation.3">
              <p:embed/>
            </p:oleObj>
          </a:graphicData>
        </a:graphic>
      </p:graphicFrame>
      <p:graphicFrame>
        <p:nvGraphicFramePr>
          <p:cNvPr id="19459" name="Object 9"/>
          <p:cNvGraphicFramePr>
            <a:graphicFrameLocks noChangeAspect="1"/>
          </p:cNvGraphicFramePr>
          <p:nvPr/>
        </p:nvGraphicFramePr>
        <p:xfrm>
          <a:off x="4419600" y="3148013"/>
          <a:ext cx="1371600" cy="649287"/>
        </p:xfrm>
        <a:graphic>
          <a:graphicData uri="http://schemas.openxmlformats.org/presentationml/2006/ole">
            <p:oleObj spid="_x0000_s19459" name="Equation" r:id="rId6" imgW="507960" imgH="228600" progId="Equation.3">
              <p:embed/>
            </p:oleObj>
          </a:graphicData>
        </a:graphic>
      </p:graphicFrame>
      <p:graphicFrame>
        <p:nvGraphicFramePr>
          <p:cNvPr id="19460" name="Object 10"/>
          <p:cNvGraphicFramePr>
            <a:graphicFrameLocks noChangeAspect="1"/>
          </p:cNvGraphicFramePr>
          <p:nvPr/>
        </p:nvGraphicFramePr>
        <p:xfrm>
          <a:off x="6019800" y="3236913"/>
          <a:ext cx="2058988" cy="649287"/>
        </p:xfrm>
        <a:graphic>
          <a:graphicData uri="http://schemas.openxmlformats.org/presentationml/2006/ole">
            <p:oleObj spid="_x0000_s19460" name="Equation" r:id="rId7" imgW="761760" imgH="228600" progId="Equation.3">
              <p:embed/>
            </p:oleObj>
          </a:graphicData>
        </a:graphic>
      </p:graphicFrame>
      <p:graphicFrame>
        <p:nvGraphicFramePr>
          <p:cNvPr id="19461" name="Object 11"/>
          <p:cNvGraphicFramePr>
            <a:graphicFrameLocks noChangeAspect="1"/>
          </p:cNvGraphicFramePr>
          <p:nvPr/>
        </p:nvGraphicFramePr>
        <p:xfrm>
          <a:off x="6048375" y="3943350"/>
          <a:ext cx="1647825" cy="576263"/>
        </p:xfrm>
        <a:graphic>
          <a:graphicData uri="http://schemas.openxmlformats.org/presentationml/2006/ole">
            <p:oleObj spid="_x0000_s19461" name="Equation" r:id="rId8" imgW="609480" imgH="203040" progId="Equation.3">
              <p:embed/>
            </p:oleObj>
          </a:graphicData>
        </a:graphic>
      </p:graphicFrame>
      <p:graphicFrame>
        <p:nvGraphicFramePr>
          <p:cNvPr id="18445" name="Object 13"/>
          <p:cNvGraphicFramePr>
            <a:graphicFrameLocks noChangeAspect="1"/>
          </p:cNvGraphicFramePr>
          <p:nvPr/>
        </p:nvGraphicFramePr>
        <p:xfrm>
          <a:off x="3552825" y="4572000"/>
          <a:ext cx="2390775" cy="901700"/>
        </p:xfrm>
        <a:graphic>
          <a:graphicData uri="http://schemas.openxmlformats.org/presentationml/2006/ole">
            <p:oleObj spid="_x0000_s19462" name="Equation" r:id="rId9" imgW="672840" imgH="241200" progId="Equation.3">
              <p:embed/>
            </p:oleObj>
          </a:graphicData>
        </a:graphic>
      </p:graphicFrame>
      <p:graphicFrame>
        <p:nvGraphicFramePr>
          <p:cNvPr id="18444" name="Object 12"/>
          <p:cNvGraphicFramePr>
            <a:graphicFrameLocks noChangeAspect="1"/>
          </p:cNvGraphicFramePr>
          <p:nvPr/>
        </p:nvGraphicFramePr>
        <p:xfrm>
          <a:off x="4343400" y="4648200"/>
          <a:ext cx="990600" cy="682625"/>
        </p:xfrm>
        <a:graphic>
          <a:graphicData uri="http://schemas.openxmlformats.org/presentationml/2006/ole">
            <p:oleObj spid="_x0000_s19463" name="Equation" r:id="rId10" imgW="406080" imgH="228600" progId="Equation.3">
              <p:embed/>
            </p:oleObj>
          </a:graphicData>
        </a:graphic>
      </p:graphicFrame>
      <p:graphicFrame>
        <p:nvGraphicFramePr>
          <p:cNvPr id="18446" name="Object 14"/>
          <p:cNvGraphicFramePr>
            <a:graphicFrameLocks noChangeAspect="1"/>
          </p:cNvGraphicFramePr>
          <p:nvPr/>
        </p:nvGraphicFramePr>
        <p:xfrm>
          <a:off x="5943600" y="4648200"/>
          <a:ext cx="2505075" cy="649288"/>
        </p:xfrm>
        <a:graphic>
          <a:graphicData uri="http://schemas.openxmlformats.org/presentationml/2006/ole">
            <p:oleObj spid="_x0000_s19464" name="Equation" r:id="rId11" imgW="927000" imgH="228600" progId="Equation.3">
              <p:embed/>
            </p:oleObj>
          </a:graphicData>
        </a:graphic>
      </p:graphicFrame>
      <p:graphicFrame>
        <p:nvGraphicFramePr>
          <p:cNvPr id="18447" name="Object 15"/>
          <p:cNvGraphicFramePr>
            <a:graphicFrameLocks noChangeAspect="1"/>
          </p:cNvGraphicFramePr>
          <p:nvPr/>
        </p:nvGraphicFramePr>
        <p:xfrm>
          <a:off x="5980113" y="5334000"/>
          <a:ext cx="1716087" cy="720725"/>
        </p:xfrm>
        <a:graphic>
          <a:graphicData uri="http://schemas.openxmlformats.org/presentationml/2006/ole">
            <p:oleObj spid="_x0000_s19465" name="Equation" r:id="rId12" imgW="634680" imgH="253800" progId="Equation.3">
              <p:embed/>
            </p:oleObj>
          </a:graphicData>
        </a:graphic>
      </p:graphicFrame>
      <p:graphicFrame>
        <p:nvGraphicFramePr>
          <p:cNvPr id="15" name="Diagram 14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19470" name="TextBox 15"/>
          <p:cNvSpPr txBox="1">
            <a:spLocks noChangeArrowheads="1"/>
          </p:cNvSpPr>
          <p:nvPr/>
        </p:nvSpPr>
        <p:spPr bwMode="auto">
          <a:xfrm>
            <a:off x="5029200" y="42863"/>
            <a:ext cx="3962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7.3 Power Functions</a:t>
            </a:r>
          </a:p>
        </p:txBody>
      </p:sp>
      <p:sp>
        <p:nvSpPr>
          <p:cNvPr id="17" name="Isosceles Triangle 16">
            <a:hlinkClick r:id="rId18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8" name="Picture 4" descr="scan000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20200" cy="840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149" name="Object 5"/>
          <p:cNvGraphicFramePr>
            <a:graphicFrameLocks noChangeAspect="1"/>
          </p:cNvGraphicFramePr>
          <p:nvPr>
            <p:ph/>
          </p:nvPr>
        </p:nvGraphicFramePr>
        <p:xfrm>
          <a:off x="3429000" y="2806700"/>
          <a:ext cx="2209800" cy="481013"/>
        </p:xfrm>
        <a:graphic>
          <a:graphicData uri="http://schemas.openxmlformats.org/presentationml/2006/ole">
            <p:oleObj spid="_x0000_s20482" name="Equation" r:id="rId4" imgW="990360" imgH="215640" progId="Equation.3">
              <p:embed/>
            </p:oleObj>
          </a:graphicData>
        </a:graphic>
      </p:graphicFrame>
      <p:graphicFrame>
        <p:nvGraphicFramePr>
          <p:cNvPr id="6151" name="Object 7"/>
          <p:cNvGraphicFramePr>
            <a:graphicFrameLocks noChangeAspect="1"/>
          </p:cNvGraphicFramePr>
          <p:nvPr/>
        </p:nvGraphicFramePr>
        <p:xfrm>
          <a:off x="6019800" y="2759075"/>
          <a:ext cx="2166938" cy="450850"/>
        </p:xfrm>
        <a:graphic>
          <a:graphicData uri="http://schemas.openxmlformats.org/presentationml/2006/ole">
            <p:oleObj spid="_x0000_s20483" name="Equation" r:id="rId5" imgW="850680" imgH="177480" progId="Equation.3">
              <p:embed/>
            </p:oleObj>
          </a:graphicData>
        </a:graphic>
      </p:graphicFrame>
      <p:graphicFrame>
        <p:nvGraphicFramePr>
          <p:cNvPr id="6152" name="Object 8"/>
          <p:cNvGraphicFramePr>
            <a:graphicFrameLocks noChangeAspect="1"/>
          </p:cNvGraphicFramePr>
          <p:nvPr/>
        </p:nvGraphicFramePr>
        <p:xfrm>
          <a:off x="6032500" y="3471863"/>
          <a:ext cx="1714500" cy="450850"/>
        </p:xfrm>
        <a:graphic>
          <a:graphicData uri="http://schemas.openxmlformats.org/presentationml/2006/ole">
            <p:oleObj spid="_x0000_s20484" name="Equation" r:id="rId6" imgW="672840" imgH="177480" progId="Equation.3">
              <p:embed/>
            </p:oleObj>
          </a:graphicData>
        </a:graphic>
      </p:graphicFrame>
      <p:graphicFrame>
        <p:nvGraphicFramePr>
          <p:cNvPr id="6153" name="Object 9"/>
          <p:cNvGraphicFramePr>
            <a:graphicFrameLocks noChangeAspect="1"/>
          </p:cNvGraphicFramePr>
          <p:nvPr/>
        </p:nvGraphicFramePr>
        <p:xfrm>
          <a:off x="3554413" y="4973638"/>
          <a:ext cx="2238375" cy="481012"/>
        </p:xfrm>
        <a:graphic>
          <a:graphicData uri="http://schemas.openxmlformats.org/presentationml/2006/ole">
            <p:oleObj spid="_x0000_s20485" name="Equation" r:id="rId7" imgW="1002960" imgH="215640" progId="Equation.3">
              <p:embed/>
            </p:oleObj>
          </a:graphicData>
        </a:graphic>
      </p:graphicFrame>
      <p:graphicFrame>
        <p:nvGraphicFramePr>
          <p:cNvPr id="6154" name="Object 10"/>
          <p:cNvGraphicFramePr>
            <a:graphicFrameLocks noChangeAspect="1"/>
          </p:cNvGraphicFramePr>
          <p:nvPr/>
        </p:nvGraphicFramePr>
        <p:xfrm>
          <a:off x="6134100" y="4997450"/>
          <a:ext cx="2103438" cy="450850"/>
        </p:xfrm>
        <a:graphic>
          <a:graphicData uri="http://schemas.openxmlformats.org/presentationml/2006/ole">
            <p:oleObj spid="_x0000_s20486" name="Equation" r:id="rId8" imgW="825480" imgH="177480" progId="Equation.3">
              <p:embed/>
            </p:oleObj>
          </a:graphicData>
        </a:graphic>
      </p:graphicFrame>
      <p:graphicFrame>
        <p:nvGraphicFramePr>
          <p:cNvPr id="6155" name="Object 11"/>
          <p:cNvGraphicFramePr>
            <a:graphicFrameLocks noChangeAspect="1"/>
          </p:cNvGraphicFramePr>
          <p:nvPr/>
        </p:nvGraphicFramePr>
        <p:xfrm>
          <a:off x="6200775" y="5721350"/>
          <a:ext cx="1487488" cy="450850"/>
        </p:xfrm>
        <a:graphic>
          <a:graphicData uri="http://schemas.openxmlformats.org/presentationml/2006/ole">
            <p:oleObj spid="_x0000_s20487" name="Equation" r:id="rId9" imgW="583920" imgH="177480" progId="Equation.3">
              <p:embed/>
            </p:oleObj>
          </a:graphicData>
        </a:graphic>
      </p:graphicFrame>
      <p:graphicFrame>
        <p:nvGraphicFramePr>
          <p:cNvPr id="9" name="Diagram 8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20490" name="TextBox 9"/>
          <p:cNvSpPr txBox="1">
            <a:spLocks noChangeArrowheads="1"/>
          </p:cNvSpPr>
          <p:nvPr/>
        </p:nvSpPr>
        <p:spPr bwMode="auto">
          <a:xfrm>
            <a:off x="5029200" y="42863"/>
            <a:ext cx="3962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7.3 Power Functions</a:t>
            </a:r>
          </a:p>
        </p:txBody>
      </p:sp>
      <p:sp>
        <p:nvSpPr>
          <p:cNvPr id="11" name="Isosceles Triangle 10">
            <a:hlinkClick r:id="rId15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2" descr="scan0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191537">
            <a:off x="990600" y="533400"/>
            <a:ext cx="7475538" cy="968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 rot="-573605">
            <a:off x="3581400" y="2590800"/>
            <a:ext cx="457200" cy="304800"/>
          </a:xfrm>
          <a:prstGeom prst="rect">
            <a:avLst/>
          </a:prstGeom>
          <a:solidFill>
            <a:srgbClr val="FFFF00">
              <a:alpha val="45882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3077" name="Object 2"/>
          <p:cNvGraphicFramePr>
            <a:graphicFrameLocks noChangeAspect="1"/>
          </p:cNvGraphicFramePr>
          <p:nvPr/>
        </p:nvGraphicFramePr>
        <p:xfrm>
          <a:off x="4038600" y="2438400"/>
          <a:ext cx="457200" cy="457200"/>
        </p:xfrm>
        <a:graphic>
          <a:graphicData uri="http://schemas.openxmlformats.org/presentationml/2006/ole">
            <p:oleObj spid="_x0000_s2050" name="Equation" r:id="rId4" imgW="304560" imgH="304560" progId="Equation.3">
              <p:embed/>
            </p:oleObj>
          </a:graphicData>
        </a:graphic>
      </p:graphicFrame>
      <p:sp>
        <p:nvSpPr>
          <p:cNvPr id="3078" name="Rectangle 6"/>
          <p:cNvSpPr>
            <a:spLocks noChangeArrowheads="1"/>
          </p:cNvSpPr>
          <p:nvPr/>
        </p:nvSpPr>
        <p:spPr bwMode="auto">
          <a:xfrm rot="-573605">
            <a:off x="5257800" y="3505200"/>
            <a:ext cx="457200" cy="304800"/>
          </a:xfrm>
          <a:prstGeom prst="rect">
            <a:avLst/>
          </a:prstGeom>
          <a:solidFill>
            <a:srgbClr val="FFFF00">
              <a:alpha val="45882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3079" name="Object 3"/>
          <p:cNvGraphicFramePr>
            <a:graphicFrameLocks noChangeAspect="1"/>
          </p:cNvGraphicFramePr>
          <p:nvPr/>
        </p:nvGraphicFramePr>
        <p:xfrm>
          <a:off x="5686425" y="3409950"/>
          <a:ext cx="514350" cy="342900"/>
        </p:xfrm>
        <a:graphic>
          <a:graphicData uri="http://schemas.openxmlformats.org/presentationml/2006/ole">
            <p:oleObj spid="_x0000_s2051" name="Equation" r:id="rId5" imgW="342720" imgH="228600" progId="Equation.3">
              <p:embed/>
            </p:oleObj>
          </a:graphicData>
        </a:graphic>
      </p:graphicFrame>
      <p:sp>
        <p:nvSpPr>
          <p:cNvPr id="3080" name="Rectangle 8"/>
          <p:cNvSpPr>
            <a:spLocks noChangeArrowheads="1"/>
          </p:cNvSpPr>
          <p:nvPr/>
        </p:nvSpPr>
        <p:spPr bwMode="auto">
          <a:xfrm rot="-573605">
            <a:off x="4295775" y="4972050"/>
            <a:ext cx="457200" cy="304800"/>
          </a:xfrm>
          <a:prstGeom prst="rect">
            <a:avLst/>
          </a:prstGeom>
          <a:solidFill>
            <a:srgbClr val="FFFF00">
              <a:alpha val="45882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3081" name="Object 4"/>
          <p:cNvGraphicFramePr>
            <a:graphicFrameLocks noChangeAspect="1"/>
          </p:cNvGraphicFramePr>
          <p:nvPr/>
        </p:nvGraphicFramePr>
        <p:xfrm>
          <a:off x="4724400" y="4953000"/>
          <a:ext cx="1066800" cy="304800"/>
        </p:xfrm>
        <a:graphic>
          <a:graphicData uri="http://schemas.openxmlformats.org/presentationml/2006/ole">
            <p:oleObj spid="_x0000_s2052" name="Equation" r:id="rId6" imgW="711000" imgH="203040" progId="Equation.3">
              <p:embed/>
            </p:oleObj>
          </a:graphicData>
        </a:graphic>
      </p:graphicFrame>
      <p:graphicFrame>
        <p:nvGraphicFramePr>
          <p:cNvPr id="3082" name="Object 5"/>
          <p:cNvGraphicFramePr>
            <a:graphicFrameLocks noChangeAspect="1"/>
          </p:cNvGraphicFramePr>
          <p:nvPr/>
        </p:nvGraphicFramePr>
        <p:xfrm>
          <a:off x="5410200" y="5181600"/>
          <a:ext cx="628650" cy="266700"/>
        </p:xfrm>
        <a:graphic>
          <a:graphicData uri="http://schemas.openxmlformats.org/presentationml/2006/ole">
            <p:oleObj spid="_x0000_s2053" name="Equation" r:id="rId7" imgW="419040" imgH="177480" progId="Equation.3">
              <p:embed/>
            </p:oleObj>
          </a:graphicData>
        </a:graphic>
      </p:graphicFrame>
      <p:graphicFrame>
        <p:nvGraphicFramePr>
          <p:cNvPr id="10" name="Diagram 9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2059" name="TextBox 10"/>
          <p:cNvSpPr txBox="1">
            <a:spLocks noChangeArrowheads="1"/>
          </p:cNvSpPr>
          <p:nvPr/>
        </p:nvSpPr>
        <p:spPr bwMode="auto">
          <a:xfrm>
            <a:off x="4953000" y="42863"/>
            <a:ext cx="3962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7.1 Roots and Rational Exponents</a:t>
            </a:r>
          </a:p>
        </p:txBody>
      </p:sp>
      <p:sp>
        <p:nvSpPr>
          <p:cNvPr id="12" name="Isosceles Triangle 11">
            <a:hlinkClick r:id="rId13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animBg="1"/>
      <p:bldP spid="3078" grpId="0" animBg="1"/>
      <p:bldP spid="308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92" name="Object 12"/>
          <p:cNvGraphicFramePr>
            <a:graphicFrameLocks noChangeAspect="1"/>
          </p:cNvGraphicFramePr>
          <p:nvPr/>
        </p:nvGraphicFramePr>
        <p:xfrm>
          <a:off x="76200" y="76200"/>
          <a:ext cx="4471988" cy="3352800"/>
        </p:xfrm>
        <a:graphic>
          <a:graphicData uri="http://schemas.openxmlformats.org/presentationml/2006/ole">
            <p:oleObj spid="_x0000_s21506" name="Presentation" r:id="rId3" imgW="4570489" imgH="3427466" progId="PowerPoint.Show.12">
              <p:embed/>
            </p:oleObj>
          </a:graphicData>
        </a:graphic>
      </p:graphicFrame>
      <p:graphicFrame>
        <p:nvGraphicFramePr>
          <p:cNvPr id="21507" name="Object 3"/>
          <p:cNvGraphicFramePr>
            <a:graphicFrameLocks noChangeAspect="1"/>
          </p:cNvGraphicFramePr>
          <p:nvPr/>
        </p:nvGraphicFramePr>
        <p:xfrm>
          <a:off x="4648200" y="76200"/>
          <a:ext cx="4470400" cy="3352800"/>
        </p:xfrm>
        <a:graphic>
          <a:graphicData uri="http://schemas.openxmlformats.org/presentationml/2006/ole">
            <p:oleObj spid="_x0000_s21507" name="Presentation" r:id="rId4" imgW="4570489" imgH="3427466" progId="PowerPoint.Show.12">
              <p:embed/>
            </p:oleObj>
          </a:graphicData>
        </a:graphic>
      </p:graphicFrame>
      <p:sp>
        <p:nvSpPr>
          <p:cNvPr id="21508" name="TextBox 4"/>
          <p:cNvSpPr txBox="1">
            <a:spLocks noChangeArrowheads="1"/>
          </p:cNvSpPr>
          <p:nvPr/>
        </p:nvSpPr>
        <p:spPr bwMode="auto">
          <a:xfrm>
            <a:off x="381000" y="4953000"/>
            <a:ext cx="30829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0000"/>
                </a:solidFill>
              </a:rPr>
              <a:t>Click for </a:t>
            </a:r>
          </a:p>
          <a:p>
            <a:r>
              <a:rPr lang="en-US">
                <a:solidFill>
                  <a:srgbClr val="FF0000"/>
                </a:solidFill>
              </a:rPr>
              <a:t>Composite Function  Activity</a:t>
            </a:r>
          </a:p>
        </p:txBody>
      </p:sp>
      <p:sp>
        <p:nvSpPr>
          <p:cNvPr id="21509" name="TextBox 5"/>
          <p:cNvSpPr txBox="1">
            <a:spLocks noChangeArrowheads="1"/>
          </p:cNvSpPr>
          <p:nvPr/>
        </p:nvSpPr>
        <p:spPr bwMode="auto">
          <a:xfrm>
            <a:off x="5410200" y="5029200"/>
            <a:ext cx="25701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0000"/>
                </a:solidFill>
              </a:rPr>
              <a:t>Click for</a:t>
            </a:r>
          </a:p>
          <a:p>
            <a:r>
              <a:rPr lang="en-US">
                <a:solidFill>
                  <a:srgbClr val="FF0000"/>
                </a:solidFill>
              </a:rPr>
              <a:t>Extra Function Practice</a:t>
            </a:r>
          </a:p>
        </p:txBody>
      </p:sp>
      <p:sp>
        <p:nvSpPr>
          <p:cNvPr id="7" name="Up Arrow 6"/>
          <p:cNvSpPr/>
          <p:nvPr/>
        </p:nvSpPr>
        <p:spPr>
          <a:xfrm>
            <a:off x="1752600" y="2590800"/>
            <a:ext cx="304800" cy="2286000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Up Arrow 7"/>
          <p:cNvSpPr/>
          <p:nvPr/>
        </p:nvSpPr>
        <p:spPr>
          <a:xfrm>
            <a:off x="6553200" y="3505200"/>
            <a:ext cx="304800" cy="1371600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4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verb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verb" cmd="0">
                                      <p:cBhvr>
                                        <p:cTn id="6" dur="1" fill="hold"/>
                                        <p:tgtEl>
                                          <p:spTgt spid="2049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2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Diagram 8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2947" name="TextBox 9"/>
          <p:cNvSpPr txBox="1">
            <a:spLocks noChangeArrowheads="1"/>
          </p:cNvSpPr>
          <p:nvPr/>
        </p:nvSpPr>
        <p:spPr bwMode="auto">
          <a:xfrm>
            <a:off x="5029200" y="42863"/>
            <a:ext cx="3962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7.3 Power Functions</a:t>
            </a:r>
          </a:p>
        </p:txBody>
      </p:sp>
      <p:sp>
        <p:nvSpPr>
          <p:cNvPr id="11" name="Isosceles Triangle 10">
            <a:hlinkClick r:id="rId7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1685" name="TextBox 12"/>
          <p:cNvSpPr txBox="1">
            <a:spLocks noChangeArrowheads="1"/>
          </p:cNvSpPr>
          <p:nvPr/>
        </p:nvSpPr>
        <p:spPr bwMode="auto">
          <a:xfrm>
            <a:off x="304800" y="609600"/>
            <a:ext cx="6762750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Arial Black" pitchFamily="34" charset="0"/>
              </a:rPr>
              <a:t>DOMAIN and RANGE:</a:t>
            </a:r>
          </a:p>
          <a:p>
            <a:endParaRPr lang="en-US" sz="2000"/>
          </a:p>
          <a:p>
            <a:r>
              <a:rPr lang="en-US" sz="2000"/>
              <a:t>The DOMAIN and RANGE are properties of an equation.  </a:t>
            </a:r>
          </a:p>
          <a:p>
            <a:endParaRPr lang="en-US" sz="2000"/>
          </a:p>
          <a:p>
            <a:r>
              <a:rPr lang="en-US" sz="2000"/>
              <a:t>They Tell you…   </a:t>
            </a:r>
          </a:p>
          <a:p>
            <a:endParaRPr lang="en-US" sz="2000"/>
          </a:p>
          <a:p>
            <a:r>
              <a:rPr lang="en-US" sz="2000"/>
              <a:t>	…what numbers can go IN to an equation.</a:t>
            </a:r>
          </a:p>
          <a:p>
            <a:endParaRPr lang="en-US" sz="2000"/>
          </a:p>
          <a:p>
            <a:r>
              <a:rPr lang="en-US" sz="2000"/>
              <a:t>			and</a:t>
            </a:r>
          </a:p>
          <a:p>
            <a:endParaRPr lang="en-US" sz="2000"/>
          </a:p>
          <a:p>
            <a:r>
              <a:rPr lang="en-US" sz="2000"/>
              <a:t>	…what numbers can come OUT of an equation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16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16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3" name="Text Box 35"/>
          <p:cNvSpPr txBox="1">
            <a:spLocks noChangeArrowheads="1"/>
          </p:cNvSpPr>
          <p:nvPr/>
        </p:nvSpPr>
        <p:spPr bwMode="auto">
          <a:xfrm rot="-5400000">
            <a:off x="884238" y="3078162"/>
            <a:ext cx="2514600" cy="777875"/>
          </a:xfrm>
          <a:prstGeom prst="rect">
            <a:avLst/>
          </a:prstGeom>
          <a:solidFill>
            <a:srgbClr val="FFFF00"/>
          </a:solidFill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500" b="1"/>
              <a:t>DOMAIN</a:t>
            </a:r>
          </a:p>
        </p:txBody>
      </p:sp>
      <p:sp>
        <p:nvSpPr>
          <p:cNvPr id="12322" name="Text Box 34"/>
          <p:cNvSpPr txBox="1">
            <a:spLocks noChangeArrowheads="1"/>
          </p:cNvSpPr>
          <p:nvPr/>
        </p:nvSpPr>
        <p:spPr bwMode="auto">
          <a:xfrm rot="5400000">
            <a:off x="5875338" y="3040062"/>
            <a:ext cx="2514600" cy="854075"/>
          </a:xfrm>
          <a:prstGeom prst="rect">
            <a:avLst/>
          </a:prstGeom>
          <a:solidFill>
            <a:srgbClr val="FF0000"/>
          </a:solidFill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5000" b="1"/>
              <a:t>RANGE</a:t>
            </a:r>
          </a:p>
        </p:txBody>
      </p:sp>
      <p:sp>
        <p:nvSpPr>
          <p:cNvPr id="12320" name="Rectangle 32"/>
          <p:cNvSpPr>
            <a:spLocks noChangeArrowheads="1"/>
          </p:cNvSpPr>
          <p:nvPr/>
        </p:nvSpPr>
        <p:spPr bwMode="auto">
          <a:xfrm>
            <a:off x="4648200" y="2209800"/>
            <a:ext cx="2057400" cy="2514600"/>
          </a:xfrm>
          <a:prstGeom prst="rect">
            <a:avLst/>
          </a:prstGeom>
          <a:solidFill>
            <a:srgbClr val="FF0000">
              <a:alpha val="47058"/>
            </a:srgbClr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18" name="Rectangle 30"/>
          <p:cNvSpPr>
            <a:spLocks noChangeArrowheads="1"/>
          </p:cNvSpPr>
          <p:nvPr/>
        </p:nvSpPr>
        <p:spPr bwMode="auto">
          <a:xfrm>
            <a:off x="2514600" y="2209800"/>
            <a:ext cx="2133600" cy="2514600"/>
          </a:xfrm>
          <a:prstGeom prst="rect">
            <a:avLst/>
          </a:prstGeom>
          <a:solidFill>
            <a:srgbClr val="FFFF00">
              <a:alpha val="45097"/>
            </a:srgbClr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2545" name="Group 3"/>
          <p:cNvGrpSpPr>
            <a:grpSpLocks/>
          </p:cNvGrpSpPr>
          <p:nvPr/>
        </p:nvGrpSpPr>
        <p:grpSpPr bwMode="auto">
          <a:xfrm>
            <a:off x="2514600" y="304800"/>
            <a:ext cx="4192588" cy="3811588"/>
            <a:chOff x="3360" y="1249"/>
            <a:chExt cx="1873" cy="2401"/>
          </a:xfrm>
        </p:grpSpPr>
        <p:sp>
          <p:nvSpPr>
            <p:cNvPr id="22558" name="Rectangle 4"/>
            <p:cNvSpPr>
              <a:spLocks noChangeArrowheads="1"/>
            </p:cNvSpPr>
            <p:nvPr/>
          </p:nvSpPr>
          <p:spPr bwMode="auto">
            <a:xfrm>
              <a:off x="3362" y="1249"/>
              <a:ext cx="1871" cy="2401"/>
            </a:xfrm>
            <a:prstGeom prst="rect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59" name="Line 5"/>
            <p:cNvSpPr>
              <a:spLocks noChangeShapeType="1"/>
            </p:cNvSpPr>
            <p:nvPr/>
          </p:nvSpPr>
          <p:spPr bwMode="auto">
            <a:xfrm>
              <a:off x="3360" y="2064"/>
              <a:ext cx="1872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60" name="Line 6"/>
            <p:cNvSpPr>
              <a:spLocks noChangeShapeType="1"/>
            </p:cNvSpPr>
            <p:nvPr/>
          </p:nvSpPr>
          <p:spPr bwMode="auto">
            <a:xfrm>
              <a:off x="3360" y="2448"/>
              <a:ext cx="1872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61" name="Line 7"/>
            <p:cNvSpPr>
              <a:spLocks noChangeShapeType="1"/>
            </p:cNvSpPr>
            <p:nvPr/>
          </p:nvSpPr>
          <p:spPr bwMode="auto">
            <a:xfrm>
              <a:off x="3360" y="2880"/>
              <a:ext cx="1872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62" name="Line 8"/>
            <p:cNvSpPr>
              <a:spLocks noChangeShapeType="1"/>
            </p:cNvSpPr>
            <p:nvPr/>
          </p:nvSpPr>
          <p:spPr bwMode="auto">
            <a:xfrm>
              <a:off x="3360" y="3312"/>
              <a:ext cx="1872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63" name="Line 9"/>
            <p:cNvSpPr>
              <a:spLocks noChangeShapeType="1"/>
            </p:cNvSpPr>
            <p:nvPr/>
          </p:nvSpPr>
          <p:spPr bwMode="auto">
            <a:xfrm>
              <a:off x="4320" y="2064"/>
              <a:ext cx="0" cy="1584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3173413" y="1524000"/>
          <a:ext cx="684212" cy="665163"/>
        </p:xfrm>
        <a:graphic>
          <a:graphicData uri="http://schemas.openxmlformats.org/presentationml/2006/ole">
            <p:oleObj spid="_x0000_s22530" name="Equation" r:id="rId3" imgW="177480" imgH="164880" progId="Equation.3">
              <p:embed/>
            </p:oleObj>
          </a:graphicData>
        </a:graphic>
      </p:graphicFrame>
      <p:graphicFrame>
        <p:nvGraphicFramePr>
          <p:cNvPr id="22531" name="Object 3"/>
          <p:cNvGraphicFramePr>
            <a:graphicFrameLocks noChangeAspect="1"/>
          </p:cNvGraphicFramePr>
          <p:nvPr/>
        </p:nvGraphicFramePr>
        <p:xfrm>
          <a:off x="5181600" y="2184400"/>
          <a:ext cx="684213" cy="717550"/>
        </p:xfrm>
        <a:graphic>
          <a:graphicData uri="http://schemas.openxmlformats.org/presentationml/2006/ole">
            <p:oleObj spid="_x0000_s22531" name="Equation" r:id="rId4" imgW="177480" imgH="177480" progId="Equation.3">
              <p:embed/>
            </p:oleObj>
          </a:graphicData>
        </a:graphic>
      </p:graphicFrame>
      <p:graphicFrame>
        <p:nvGraphicFramePr>
          <p:cNvPr id="22532" name="Object 4"/>
          <p:cNvGraphicFramePr>
            <a:graphicFrameLocks noChangeAspect="1"/>
          </p:cNvGraphicFramePr>
          <p:nvPr/>
        </p:nvGraphicFramePr>
        <p:xfrm>
          <a:off x="3244850" y="2184400"/>
          <a:ext cx="439738" cy="717550"/>
        </p:xfrm>
        <a:graphic>
          <a:graphicData uri="http://schemas.openxmlformats.org/presentationml/2006/ole">
            <p:oleObj spid="_x0000_s22532" name="Equation" r:id="rId5" imgW="114120" imgH="177480" progId="Equation.3">
              <p:embed/>
            </p:oleObj>
          </a:graphicData>
        </a:graphic>
      </p:graphicFrame>
      <p:graphicFrame>
        <p:nvGraphicFramePr>
          <p:cNvPr id="22533" name="Object 5"/>
          <p:cNvGraphicFramePr>
            <a:graphicFrameLocks noChangeAspect="1"/>
          </p:cNvGraphicFramePr>
          <p:nvPr/>
        </p:nvGraphicFramePr>
        <p:xfrm>
          <a:off x="3246438" y="2870200"/>
          <a:ext cx="439737" cy="717550"/>
        </p:xfrm>
        <a:graphic>
          <a:graphicData uri="http://schemas.openxmlformats.org/presentationml/2006/ole">
            <p:oleObj spid="_x0000_s22533" name="Equation" r:id="rId6" imgW="114120" imgH="177480" progId="Equation.3">
              <p:embed/>
            </p:oleObj>
          </a:graphicData>
        </a:graphic>
      </p:graphicFrame>
      <p:graphicFrame>
        <p:nvGraphicFramePr>
          <p:cNvPr id="22534" name="Object 6"/>
          <p:cNvGraphicFramePr>
            <a:graphicFrameLocks noChangeAspect="1"/>
          </p:cNvGraphicFramePr>
          <p:nvPr/>
        </p:nvGraphicFramePr>
        <p:xfrm>
          <a:off x="3222625" y="3479800"/>
          <a:ext cx="488950" cy="715963"/>
        </p:xfrm>
        <a:graphic>
          <a:graphicData uri="http://schemas.openxmlformats.org/presentationml/2006/ole">
            <p:oleObj spid="_x0000_s22534" name="Equation" r:id="rId7" imgW="126720" imgH="177480" progId="Equation.3">
              <p:embed/>
            </p:oleObj>
          </a:graphicData>
        </a:graphic>
      </p:graphicFrame>
      <p:graphicFrame>
        <p:nvGraphicFramePr>
          <p:cNvPr id="22535" name="Object 7"/>
          <p:cNvGraphicFramePr>
            <a:graphicFrameLocks noChangeAspect="1"/>
          </p:cNvGraphicFramePr>
          <p:nvPr/>
        </p:nvGraphicFramePr>
        <p:xfrm>
          <a:off x="5334000" y="1524000"/>
          <a:ext cx="536575" cy="665163"/>
        </p:xfrm>
        <a:graphic>
          <a:graphicData uri="http://schemas.openxmlformats.org/presentationml/2006/ole">
            <p:oleObj spid="_x0000_s22535" name="Equation" r:id="rId8" imgW="139680" imgH="164880" progId="Equation.3">
              <p:embed/>
            </p:oleObj>
          </a:graphicData>
        </a:graphic>
      </p:graphicFrame>
      <p:graphicFrame>
        <p:nvGraphicFramePr>
          <p:cNvPr id="22536" name="Object 8"/>
          <p:cNvGraphicFramePr>
            <a:graphicFrameLocks noChangeAspect="1"/>
          </p:cNvGraphicFramePr>
          <p:nvPr/>
        </p:nvGraphicFramePr>
        <p:xfrm>
          <a:off x="3124200" y="457200"/>
          <a:ext cx="2787650" cy="919163"/>
        </p:xfrm>
        <a:graphic>
          <a:graphicData uri="http://schemas.openxmlformats.org/presentationml/2006/ole">
            <p:oleObj spid="_x0000_s22536" name="Equation" r:id="rId9" imgW="723600" imgH="228600" progId="Equation.3">
              <p:embed/>
            </p:oleObj>
          </a:graphicData>
        </a:graphic>
      </p:graphicFrame>
      <p:sp>
        <p:nvSpPr>
          <p:cNvPr id="22546" name="Line 20"/>
          <p:cNvSpPr>
            <a:spLocks noChangeShapeType="1"/>
          </p:cNvSpPr>
          <p:nvPr/>
        </p:nvSpPr>
        <p:spPr bwMode="auto">
          <a:xfrm>
            <a:off x="2514600" y="4038600"/>
            <a:ext cx="0" cy="6858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47" name="Line 21"/>
          <p:cNvSpPr>
            <a:spLocks noChangeShapeType="1"/>
          </p:cNvSpPr>
          <p:nvPr/>
        </p:nvSpPr>
        <p:spPr bwMode="auto">
          <a:xfrm>
            <a:off x="2514600" y="4724400"/>
            <a:ext cx="4191000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48" name="Line 22"/>
          <p:cNvSpPr>
            <a:spLocks noChangeShapeType="1"/>
          </p:cNvSpPr>
          <p:nvPr/>
        </p:nvSpPr>
        <p:spPr bwMode="auto">
          <a:xfrm flipV="1">
            <a:off x="6705600" y="4038600"/>
            <a:ext cx="0" cy="6858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49" name="Line 23"/>
          <p:cNvSpPr>
            <a:spLocks noChangeShapeType="1"/>
          </p:cNvSpPr>
          <p:nvPr/>
        </p:nvSpPr>
        <p:spPr bwMode="auto">
          <a:xfrm flipV="1">
            <a:off x="4648200" y="4038600"/>
            <a:ext cx="0" cy="6858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aphicFrame>
        <p:nvGraphicFramePr>
          <p:cNvPr id="22537" name="Object 9"/>
          <p:cNvGraphicFramePr>
            <a:graphicFrameLocks noChangeAspect="1"/>
          </p:cNvGraphicFramePr>
          <p:nvPr/>
        </p:nvGraphicFramePr>
        <p:xfrm>
          <a:off x="3103563" y="4008438"/>
          <a:ext cx="684212" cy="715962"/>
        </p:xfrm>
        <a:graphic>
          <a:graphicData uri="http://schemas.openxmlformats.org/presentationml/2006/ole">
            <p:oleObj spid="_x0000_s22537" name="Equation" r:id="rId10" imgW="177480" imgH="177480" progId="Equation.3">
              <p:embed/>
            </p:oleObj>
          </a:graphicData>
        </a:graphic>
      </p:graphicFrame>
      <p:graphicFrame>
        <p:nvGraphicFramePr>
          <p:cNvPr id="22538" name="Object 10"/>
          <p:cNvGraphicFramePr>
            <a:graphicFrameLocks noChangeAspect="1"/>
          </p:cNvGraphicFramePr>
          <p:nvPr/>
        </p:nvGraphicFramePr>
        <p:xfrm>
          <a:off x="5157788" y="2895600"/>
          <a:ext cx="733425" cy="717550"/>
        </p:xfrm>
        <a:graphic>
          <a:graphicData uri="http://schemas.openxmlformats.org/presentationml/2006/ole">
            <p:oleObj spid="_x0000_s22538" name="Equation" r:id="rId11" imgW="190440" imgH="177480" progId="Equation.3">
              <p:embed/>
            </p:oleObj>
          </a:graphicData>
        </a:graphic>
      </p:graphicFrame>
      <p:graphicFrame>
        <p:nvGraphicFramePr>
          <p:cNvPr id="22539" name="Object 11"/>
          <p:cNvGraphicFramePr>
            <a:graphicFrameLocks noChangeAspect="1"/>
          </p:cNvGraphicFramePr>
          <p:nvPr/>
        </p:nvGraphicFramePr>
        <p:xfrm>
          <a:off x="5181600" y="3505200"/>
          <a:ext cx="733425" cy="717550"/>
        </p:xfrm>
        <a:graphic>
          <a:graphicData uri="http://schemas.openxmlformats.org/presentationml/2006/ole">
            <p:oleObj spid="_x0000_s22539" name="Equation" r:id="rId12" imgW="190440" imgH="177480" progId="Equation.3">
              <p:embed/>
            </p:oleObj>
          </a:graphicData>
        </a:graphic>
      </p:graphicFrame>
      <p:graphicFrame>
        <p:nvGraphicFramePr>
          <p:cNvPr id="22540" name="Object 12"/>
          <p:cNvGraphicFramePr>
            <a:graphicFrameLocks noChangeAspect="1"/>
          </p:cNvGraphicFramePr>
          <p:nvPr/>
        </p:nvGraphicFramePr>
        <p:xfrm>
          <a:off x="5105400" y="4006850"/>
          <a:ext cx="977900" cy="717550"/>
        </p:xfrm>
        <a:graphic>
          <a:graphicData uri="http://schemas.openxmlformats.org/presentationml/2006/ole">
            <p:oleObj spid="_x0000_s22540" name="Equation" r:id="rId13" imgW="253800" imgH="177480" progId="Equation.3">
              <p:embed/>
            </p:oleObj>
          </a:graphicData>
        </a:graphic>
      </p:graphicFrame>
      <p:sp>
        <p:nvSpPr>
          <p:cNvPr id="12316" name="Text Box 28"/>
          <p:cNvSpPr txBox="1">
            <a:spLocks noChangeArrowheads="1"/>
          </p:cNvSpPr>
          <p:nvPr/>
        </p:nvSpPr>
        <p:spPr bwMode="auto">
          <a:xfrm>
            <a:off x="1524000" y="6096000"/>
            <a:ext cx="1447800" cy="549275"/>
          </a:xfrm>
          <a:prstGeom prst="rect">
            <a:avLst/>
          </a:prstGeom>
          <a:solidFill>
            <a:srgbClr val="FFFF00"/>
          </a:solidFill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000" b="1"/>
              <a:t>INPUT</a:t>
            </a:r>
          </a:p>
        </p:txBody>
      </p:sp>
      <p:sp>
        <p:nvSpPr>
          <p:cNvPr id="12317" name="Text Box 29"/>
          <p:cNvSpPr txBox="1">
            <a:spLocks noChangeArrowheads="1"/>
          </p:cNvSpPr>
          <p:nvPr/>
        </p:nvSpPr>
        <p:spPr bwMode="auto">
          <a:xfrm>
            <a:off x="762000" y="4724400"/>
            <a:ext cx="3733800" cy="19208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000" b="1">
                <a:solidFill>
                  <a:srgbClr val="FFFF00"/>
                </a:solidFill>
              </a:rPr>
              <a:t>The numbers we put into the equation are called the </a:t>
            </a:r>
          </a:p>
        </p:txBody>
      </p:sp>
      <p:sp>
        <p:nvSpPr>
          <p:cNvPr id="12319" name="Text Box 31"/>
          <p:cNvSpPr txBox="1">
            <a:spLocks noChangeArrowheads="1"/>
          </p:cNvSpPr>
          <p:nvPr/>
        </p:nvSpPr>
        <p:spPr bwMode="auto">
          <a:xfrm>
            <a:off x="4648200" y="4724400"/>
            <a:ext cx="3733800" cy="19208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000" b="1">
                <a:solidFill>
                  <a:srgbClr val="FF0000"/>
                </a:solidFill>
              </a:rPr>
              <a:t>The numbers we get out of the equation are called the </a:t>
            </a:r>
          </a:p>
        </p:txBody>
      </p:sp>
      <p:sp>
        <p:nvSpPr>
          <p:cNvPr id="12321" name="Text Box 33"/>
          <p:cNvSpPr txBox="1">
            <a:spLocks noChangeArrowheads="1"/>
          </p:cNvSpPr>
          <p:nvPr/>
        </p:nvSpPr>
        <p:spPr bwMode="auto">
          <a:xfrm>
            <a:off x="5334000" y="6096000"/>
            <a:ext cx="1828800" cy="549275"/>
          </a:xfrm>
          <a:prstGeom prst="rect">
            <a:avLst/>
          </a:prstGeom>
          <a:solidFill>
            <a:srgbClr val="FF0000"/>
          </a:solidFill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000" b="1"/>
              <a:t>OUTPUT</a:t>
            </a:r>
          </a:p>
        </p:txBody>
      </p:sp>
      <p:sp>
        <p:nvSpPr>
          <p:cNvPr id="12324" name="Rectangle 36"/>
          <p:cNvSpPr>
            <a:spLocks noChangeArrowheads="1"/>
          </p:cNvSpPr>
          <p:nvPr/>
        </p:nvSpPr>
        <p:spPr bwMode="auto">
          <a:xfrm>
            <a:off x="0" y="4724400"/>
            <a:ext cx="9144000" cy="2133600"/>
          </a:xfrm>
          <a:prstGeom prst="rect">
            <a:avLst/>
          </a:prstGeom>
          <a:solidFill>
            <a:schemeClr val="tx1"/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33" name="Diagram 32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sp>
        <p:nvSpPr>
          <p:cNvPr id="22556" name="TextBox 9"/>
          <p:cNvSpPr txBox="1">
            <a:spLocks noChangeArrowheads="1"/>
          </p:cNvSpPr>
          <p:nvPr/>
        </p:nvSpPr>
        <p:spPr bwMode="auto">
          <a:xfrm>
            <a:off x="5029200" y="42863"/>
            <a:ext cx="3962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7.3 Power Functions</a:t>
            </a:r>
          </a:p>
        </p:txBody>
      </p:sp>
      <p:sp>
        <p:nvSpPr>
          <p:cNvPr id="35" name="Isosceles Triangle 34">
            <a:hlinkClick r:id="rId19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2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2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2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2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2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23" grpId="0" animBg="1"/>
      <p:bldP spid="12322" grpId="0" animBg="1"/>
      <p:bldP spid="12320" grpId="0" animBg="1"/>
      <p:bldP spid="12318" grpId="0" animBg="1"/>
      <p:bldP spid="12316" grpId="0" animBg="1"/>
      <p:bldP spid="12317" grpId="0"/>
      <p:bldP spid="12319" grpId="0"/>
      <p:bldP spid="12321" grpId="0" animBg="1"/>
      <p:bldP spid="1232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Diagram 8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3971" name="TextBox 9"/>
          <p:cNvSpPr txBox="1">
            <a:spLocks noChangeArrowheads="1"/>
          </p:cNvSpPr>
          <p:nvPr/>
        </p:nvSpPr>
        <p:spPr bwMode="auto">
          <a:xfrm>
            <a:off x="5029200" y="42863"/>
            <a:ext cx="3962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7.3 Power Functions</a:t>
            </a:r>
          </a:p>
        </p:txBody>
      </p:sp>
      <p:sp>
        <p:nvSpPr>
          <p:cNvPr id="11" name="Isosceles Triangle 10">
            <a:hlinkClick r:id="rId7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TextBox 12"/>
          <p:cNvSpPr txBox="1">
            <a:spLocks noChangeArrowheads="1"/>
          </p:cNvSpPr>
          <p:nvPr/>
        </p:nvSpPr>
        <p:spPr bwMode="auto">
          <a:xfrm>
            <a:off x="352425" y="584200"/>
            <a:ext cx="593725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>
                <a:latin typeface="Arial Black" pitchFamily="34" charset="0"/>
              </a:rPr>
              <a:t>DOMAIN:</a:t>
            </a:r>
          </a:p>
          <a:p>
            <a:pPr>
              <a:defRPr/>
            </a:pPr>
            <a:endParaRPr lang="en-US" sz="2000" dirty="0">
              <a:latin typeface="+mj-lt"/>
            </a:endParaRPr>
          </a:p>
          <a:p>
            <a:pPr>
              <a:defRPr/>
            </a:pPr>
            <a:r>
              <a:rPr lang="en-US" sz="2000" dirty="0">
                <a:latin typeface="+mj-lt"/>
              </a:rPr>
              <a:t>	The list of all possible inputs for a function.</a:t>
            </a:r>
          </a:p>
        </p:txBody>
      </p:sp>
      <p:sp>
        <p:nvSpPr>
          <p:cNvPr id="7" name="TextBox 12"/>
          <p:cNvSpPr txBox="1">
            <a:spLocks noChangeArrowheads="1"/>
          </p:cNvSpPr>
          <p:nvPr/>
        </p:nvSpPr>
        <p:spPr bwMode="auto">
          <a:xfrm>
            <a:off x="381000" y="3200400"/>
            <a:ext cx="609123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>
                <a:latin typeface="Arial Black" pitchFamily="34" charset="0"/>
              </a:rPr>
              <a:t>RANGE:</a:t>
            </a:r>
          </a:p>
          <a:p>
            <a:pPr>
              <a:defRPr/>
            </a:pPr>
            <a:endParaRPr lang="en-US" sz="2000" dirty="0">
              <a:latin typeface="+mj-lt"/>
            </a:endParaRPr>
          </a:p>
          <a:p>
            <a:pPr>
              <a:defRPr/>
            </a:pPr>
            <a:r>
              <a:rPr lang="en-US" sz="2000" dirty="0">
                <a:latin typeface="+mj-lt"/>
              </a:rPr>
              <a:t>	The list of all possible outputs for a function.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Diagram 8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4995" name="TextBox 9"/>
          <p:cNvSpPr txBox="1">
            <a:spLocks noChangeArrowheads="1"/>
          </p:cNvSpPr>
          <p:nvPr/>
        </p:nvSpPr>
        <p:spPr bwMode="auto">
          <a:xfrm>
            <a:off x="5029200" y="42863"/>
            <a:ext cx="3962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7.3 Power Functions</a:t>
            </a:r>
          </a:p>
        </p:txBody>
      </p:sp>
      <p:sp>
        <p:nvSpPr>
          <p:cNvPr id="11" name="Isosceles Triangle 10">
            <a:hlinkClick r:id="rId7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TextBox 12"/>
          <p:cNvSpPr txBox="1">
            <a:spLocks noChangeArrowheads="1"/>
          </p:cNvSpPr>
          <p:nvPr/>
        </p:nvSpPr>
        <p:spPr bwMode="auto">
          <a:xfrm>
            <a:off x="352425" y="584200"/>
            <a:ext cx="59372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>
                <a:latin typeface="Arial Black" pitchFamily="34" charset="0"/>
              </a:rPr>
              <a:t>DOMAIN:</a:t>
            </a:r>
          </a:p>
          <a:p>
            <a:pPr>
              <a:defRPr/>
            </a:pPr>
            <a:r>
              <a:rPr lang="en-US" sz="2000" dirty="0">
                <a:latin typeface="+mj-lt"/>
              </a:rPr>
              <a:t>	The list of all possible inputs for a function.</a:t>
            </a:r>
          </a:p>
        </p:txBody>
      </p:sp>
      <p:sp>
        <p:nvSpPr>
          <p:cNvPr id="8" name="TextBox 12"/>
          <p:cNvSpPr txBox="1">
            <a:spLocks noChangeArrowheads="1"/>
          </p:cNvSpPr>
          <p:nvPr/>
        </p:nvSpPr>
        <p:spPr bwMode="auto">
          <a:xfrm>
            <a:off x="381000" y="1752600"/>
            <a:ext cx="7924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dirty="0">
                <a:latin typeface="+mn-lt"/>
              </a:rPr>
              <a:t>For many functions, there is no restriction for what we can put into it.</a:t>
            </a:r>
          </a:p>
        </p:txBody>
      </p:sp>
      <p:pic>
        <p:nvPicPr>
          <p:cNvPr id="115719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76400" y="2994025"/>
            <a:ext cx="6705600" cy="386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5" name="Straight Arrow Connector 14"/>
          <p:cNvCxnSpPr/>
          <p:nvPr/>
        </p:nvCxnSpPr>
        <p:spPr>
          <a:xfrm rot="16200000" flipH="1">
            <a:off x="1524000" y="4038600"/>
            <a:ext cx="685800" cy="38100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1676400" y="3810000"/>
            <a:ext cx="1905000" cy="83820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1676400" y="3733800"/>
            <a:ext cx="3581400" cy="99060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1676400" y="3657600"/>
            <a:ext cx="5105400" cy="99060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81000" y="2286000"/>
            <a:ext cx="8366125" cy="40005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bg1"/>
                </a:solidFill>
                <a:latin typeface="+mn-lt"/>
              </a:rPr>
              <a:t>If there is no restriction, we say the domain is      “ALL REAL NUMBERS”</a:t>
            </a:r>
          </a:p>
        </p:txBody>
      </p:sp>
      <p:pic>
        <p:nvPicPr>
          <p:cNvPr id="60432" name="Picture 1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486400" y="3810000"/>
            <a:ext cx="2190750" cy="174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52" name="TextBox 23"/>
          <p:cNvSpPr txBox="1">
            <a:spLocks noChangeArrowheads="1"/>
          </p:cNvSpPr>
          <p:nvPr/>
        </p:nvSpPr>
        <p:spPr bwMode="auto">
          <a:xfrm>
            <a:off x="0" y="3048000"/>
            <a:ext cx="1828800" cy="923925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You can put any number you can think of in for x.</a:t>
            </a:r>
          </a:p>
        </p:txBody>
      </p:sp>
      <p:pic>
        <p:nvPicPr>
          <p:cNvPr id="60431" name="Picture 1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2819400"/>
            <a:ext cx="10363200" cy="588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15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61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60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60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604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 animBg="1"/>
      <p:bldP spid="6145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Diagram 8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3561" name="TextBox 9"/>
          <p:cNvSpPr txBox="1">
            <a:spLocks noChangeArrowheads="1"/>
          </p:cNvSpPr>
          <p:nvPr/>
        </p:nvSpPr>
        <p:spPr bwMode="auto">
          <a:xfrm>
            <a:off x="5029200" y="42863"/>
            <a:ext cx="3962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7.3 Power Functions</a:t>
            </a:r>
          </a:p>
        </p:txBody>
      </p:sp>
      <p:sp>
        <p:nvSpPr>
          <p:cNvPr id="11" name="Isosceles Triangle 10">
            <a:hlinkClick r:id="rId8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TextBox 12"/>
          <p:cNvSpPr txBox="1">
            <a:spLocks noChangeArrowheads="1"/>
          </p:cNvSpPr>
          <p:nvPr/>
        </p:nvSpPr>
        <p:spPr bwMode="auto">
          <a:xfrm>
            <a:off x="352425" y="584200"/>
            <a:ext cx="59372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>
                <a:latin typeface="Arial Black" pitchFamily="34" charset="0"/>
              </a:rPr>
              <a:t>DOMAIN:</a:t>
            </a:r>
          </a:p>
          <a:p>
            <a:pPr>
              <a:defRPr/>
            </a:pPr>
            <a:r>
              <a:rPr lang="en-US" sz="2000" dirty="0">
                <a:latin typeface="+mj-lt"/>
              </a:rPr>
              <a:t>	The list of all possible inputs for a function.</a:t>
            </a:r>
          </a:p>
        </p:txBody>
      </p:sp>
      <p:sp>
        <p:nvSpPr>
          <p:cNvPr id="8" name="TextBox 12"/>
          <p:cNvSpPr txBox="1">
            <a:spLocks noChangeArrowheads="1"/>
          </p:cNvSpPr>
          <p:nvPr/>
        </p:nvSpPr>
        <p:spPr bwMode="auto">
          <a:xfrm>
            <a:off x="458788" y="1600200"/>
            <a:ext cx="8456612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000" dirty="0">
                <a:latin typeface="+mn-lt"/>
              </a:rPr>
              <a:t>There are some functions that do have restrictions.  </a:t>
            </a:r>
          </a:p>
          <a:p>
            <a:pPr>
              <a:defRPr/>
            </a:pPr>
            <a:endParaRPr lang="en-US" sz="2000" dirty="0">
              <a:latin typeface="+mn-lt"/>
            </a:endParaRPr>
          </a:p>
          <a:p>
            <a:pPr>
              <a:defRPr/>
            </a:pPr>
            <a:r>
              <a:rPr lang="en-US" sz="2000" dirty="0">
                <a:latin typeface="+mn-lt"/>
              </a:rPr>
              <a:t>For each of the following problems, there are numbers that we are NOT allowed to use for x.</a:t>
            </a:r>
          </a:p>
        </p:txBody>
      </p:sp>
      <p:graphicFrame>
        <p:nvGraphicFramePr>
          <p:cNvPr id="5" name="Object 3"/>
          <p:cNvGraphicFramePr>
            <a:graphicFrameLocks noChangeAspect="1"/>
          </p:cNvGraphicFramePr>
          <p:nvPr/>
        </p:nvGraphicFramePr>
        <p:xfrm>
          <a:off x="609600" y="3375025"/>
          <a:ext cx="679450" cy="1120775"/>
        </p:xfrm>
        <a:graphic>
          <a:graphicData uri="http://schemas.openxmlformats.org/presentationml/2006/ole">
            <p:oleObj spid="_x0000_s23554" name="Equation" r:id="rId9" imgW="253800" imgH="419040" progId="Equation.DSMT4">
              <p:embed/>
            </p:oleObj>
          </a:graphicData>
        </a:graphic>
      </p:graphicFrame>
      <p:graphicFrame>
        <p:nvGraphicFramePr>
          <p:cNvPr id="16" name="Object 3"/>
          <p:cNvGraphicFramePr>
            <a:graphicFrameLocks noChangeAspect="1"/>
          </p:cNvGraphicFramePr>
          <p:nvPr/>
        </p:nvGraphicFramePr>
        <p:xfrm>
          <a:off x="3657600" y="3429000"/>
          <a:ext cx="712788" cy="1120775"/>
        </p:xfrm>
        <a:graphic>
          <a:graphicData uri="http://schemas.openxmlformats.org/presentationml/2006/ole">
            <p:oleObj spid="_x0000_s23555" name="Equation" r:id="rId10" imgW="266400" imgH="419040" progId="Equation.DSMT4">
              <p:embed/>
            </p:oleObj>
          </a:graphicData>
        </a:graphic>
      </p:graphicFrame>
      <p:graphicFrame>
        <p:nvGraphicFramePr>
          <p:cNvPr id="20" name="Object 3"/>
          <p:cNvGraphicFramePr>
            <a:graphicFrameLocks noChangeAspect="1"/>
          </p:cNvGraphicFramePr>
          <p:nvPr/>
        </p:nvGraphicFramePr>
        <p:xfrm>
          <a:off x="6400800" y="3429000"/>
          <a:ext cx="1119188" cy="1120775"/>
        </p:xfrm>
        <a:graphic>
          <a:graphicData uri="http://schemas.openxmlformats.org/presentationml/2006/ole">
            <p:oleObj spid="_x0000_s23556" name="Equation" r:id="rId11" imgW="419040" imgH="419040" progId="Equation.DSMT4">
              <p:embed/>
            </p:oleObj>
          </a:graphicData>
        </a:graphic>
      </p:graphicFrame>
      <p:graphicFrame>
        <p:nvGraphicFramePr>
          <p:cNvPr id="21" name="Object 3"/>
          <p:cNvGraphicFramePr>
            <a:graphicFrameLocks noChangeAspect="1"/>
          </p:cNvGraphicFramePr>
          <p:nvPr/>
        </p:nvGraphicFramePr>
        <p:xfrm>
          <a:off x="685800" y="5029200"/>
          <a:ext cx="2474913" cy="1154113"/>
        </p:xfrm>
        <a:graphic>
          <a:graphicData uri="http://schemas.openxmlformats.org/presentationml/2006/ole">
            <p:oleObj spid="_x0000_s23557" name="Equation" r:id="rId12" imgW="927000" imgH="431640" progId="Equation.DSMT4">
              <p:embed/>
            </p:oleObj>
          </a:graphicData>
        </a:graphic>
      </p:graphicFrame>
      <p:graphicFrame>
        <p:nvGraphicFramePr>
          <p:cNvPr id="22" name="Object 3"/>
          <p:cNvGraphicFramePr>
            <a:graphicFrameLocks noChangeAspect="1"/>
          </p:cNvGraphicFramePr>
          <p:nvPr/>
        </p:nvGraphicFramePr>
        <p:xfrm>
          <a:off x="5511800" y="5029200"/>
          <a:ext cx="1660525" cy="1154113"/>
        </p:xfrm>
        <a:graphic>
          <a:graphicData uri="http://schemas.openxmlformats.org/presentationml/2006/ole">
            <p:oleObj spid="_x0000_s23558" name="Equation" r:id="rId13" imgW="622080" imgH="431640" progId="Equation.DSMT4">
              <p:embed/>
            </p:oleObj>
          </a:graphicData>
        </a:graphic>
      </p:graphicFrame>
      <p:pic>
        <p:nvPicPr>
          <p:cNvPr id="102407" name="Picture 7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447800" y="3733800"/>
            <a:ext cx="1295400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1447800" y="3352800"/>
            <a:ext cx="10445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Domain: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4343400" y="3429000"/>
            <a:ext cx="10445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Domain: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7772400" y="3429000"/>
            <a:ext cx="10445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Domain: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3200400" y="5181600"/>
            <a:ext cx="10445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Domain: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7086600" y="5105400"/>
            <a:ext cx="10445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Domain:</a:t>
            </a:r>
          </a:p>
        </p:txBody>
      </p:sp>
      <p:pic>
        <p:nvPicPr>
          <p:cNvPr id="28" name="Picture 7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419600" y="3733800"/>
            <a:ext cx="1295400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08" name="Picture 8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775575" y="3733800"/>
            <a:ext cx="1368425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09" name="Picture 9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276600" y="5486400"/>
            <a:ext cx="1343025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10" name="Picture 10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7123113" y="5378450"/>
            <a:ext cx="1944687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Rectangle 28"/>
          <p:cNvSpPr/>
          <p:nvPr/>
        </p:nvSpPr>
        <p:spPr>
          <a:xfrm>
            <a:off x="4419600" y="3429000"/>
            <a:ext cx="1371600" cy="685800"/>
          </a:xfrm>
          <a:prstGeom prst="rect">
            <a:avLst/>
          </a:prstGeom>
          <a:solidFill>
            <a:srgbClr val="00FFFF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1447800" y="3429000"/>
            <a:ext cx="1371600" cy="685800"/>
          </a:xfrm>
          <a:prstGeom prst="rect">
            <a:avLst/>
          </a:prstGeom>
          <a:solidFill>
            <a:srgbClr val="00FFFF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7772400" y="3429000"/>
            <a:ext cx="1371600" cy="685800"/>
          </a:xfrm>
          <a:prstGeom prst="rect">
            <a:avLst/>
          </a:prstGeom>
          <a:solidFill>
            <a:srgbClr val="00FFFF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3276600" y="5224463"/>
            <a:ext cx="1371600" cy="685800"/>
          </a:xfrm>
          <a:prstGeom prst="rect">
            <a:avLst/>
          </a:prstGeom>
          <a:solidFill>
            <a:srgbClr val="00FFFF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7162800" y="5181600"/>
            <a:ext cx="1752600" cy="762000"/>
          </a:xfrm>
          <a:prstGeom prst="rect">
            <a:avLst/>
          </a:prstGeom>
          <a:solidFill>
            <a:srgbClr val="00FFFF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35" name="Straight Connector 34"/>
          <p:cNvCxnSpPr/>
          <p:nvPr/>
        </p:nvCxnSpPr>
        <p:spPr>
          <a:xfrm>
            <a:off x="8610600" y="5591175"/>
            <a:ext cx="152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4267200" y="5638800"/>
            <a:ext cx="152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02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02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02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102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3" grpId="0"/>
      <p:bldP spid="24" grpId="0"/>
      <p:bldP spid="25" grpId="0"/>
      <p:bldP spid="26" grpId="0"/>
      <p:bldP spid="27" grpId="0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Diagram 8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4587" name="TextBox 9"/>
          <p:cNvSpPr txBox="1">
            <a:spLocks noChangeArrowheads="1"/>
          </p:cNvSpPr>
          <p:nvPr/>
        </p:nvSpPr>
        <p:spPr bwMode="auto">
          <a:xfrm>
            <a:off x="5029200" y="42863"/>
            <a:ext cx="3962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7.3 Power Functions</a:t>
            </a:r>
          </a:p>
        </p:txBody>
      </p:sp>
      <p:sp>
        <p:nvSpPr>
          <p:cNvPr id="11" name="Isosceles Triangle 10">
            <a:hlinkClick r:id="rId8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TextBox 12"/>
          <p:cNvSpPr txBox="1">
            <a:spLocks noChangeArrowheads="1"/>
          </p:cNvSpPr>
          <p:nvPr/>
        </p:nvSpPr>
        <p:spPr bwMode="auto">
          <a:xfrm>
            <a:off x="352425" y="584200"/>
            <a:ext cx="59372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>
                <a:latin typeface="Arial Black" pitchFamily="34" charset="0"/>
              </a:rPr>
              <a:t>DOMAIN:</a:t>
            </a:r>
          </a:p>
          <a:p>
            <a:pPr>
              <a:defRPr/>
            </a:pPr>
            <a:r>
              <a:rPr lang="en-US" sz="2000" dirty="0">
                <a:latin typeface="+mj-lt"/>
              </a:rPr>
              <a:t>	The list of all possible inputs for a function.</a:t>
            </a:r>
          </a:p>
        </p:txBody>
      </p:sp>
      <p:graphicFrame>
        <p:nvGraphicFramePr>
          <p:cNvPr id="5" name="Object 3"/>
          <p:cNvGraphicFramePr>
            <a:graphicFrameLocks noChangeAspect="1"/>
          </p:cNvGraphicFramePr>
          <p:nvPr/>
        </p:nvGraphicFramePr>
        <p:xfrm>
          <a:off x="576263" y="1828800"/>
          <a:ext cx="747712" cy="677863"/>
        </p:xfrm>
        <a:graphic>
          <a:graphicData uri="http://schemas.openxmlformats.org/presentationml/2006/ole">
            <p:oleObj spid="_x0000_s24578" name="Equation" r:id="rId9" imgW="279360" imgH="253800" progId="Equation.DSMT4">
              <p:embed/>
            </p:oleObj>
          </a:graphicData>
        </a:graphic>
      </p:graphicFrame>
      <p:graphicFrame>
        <p:nvGraphicFramePr>
          <p:cNvPr id="16" name="Object 3"/>
          <p:cNvGraphicFramePr>
            <a:graphicFrameLocks noChangeAspect="1"/>
          </p:cNvGraphicFramePr>
          <p:nvPr/>
        </p:nvGraphicFramePr>
        <p:xfrm>
          <a:off x="3522663" y="1882775"/>
          <a:ext cx="984250" cy="679450"/>
        </p:xfrm>
        <a:graphic>
          <a:graphicData uri="http://schemas.openxmlformats.org/presentationml/2006/ole">
            <p:oleObj spid="_x0000_s24579" name="Equation" r:id="rId10" imgW="368280" imgH="253800" progId="Equation.DSMT4">
              <p:embed/>
            </p:oleObj>
          </a:graphicData>
        </a:graphic>
      </p:graphicFrame>
      <p:graphicFrame>
        <p:nvGraphicFramePr>
          <p:cNvPr id="20" name="Object 3"/>
          <p:cNvGraphicFramePr>
            <a:graphicFrameLocks noChangeAspect="1"/>
          </p:cNvGraphicFramePr>
          <p:nvPr/>
        </p:nvGraphicFramePr>
        <p:xfrm>
          <a:off x="6281738" y="1882775"/>
          <a:ext cx="1357312" cy="679450"/>
        </p:xfrm>
        <a:graphic>
          <a:graphicData uri="http://schemas.openxmlformats.org/presentationml/2006/ole">
            <p:oleObj spid="_x0000_s24580" name="Equation" r:id="rId11" imgW="507960" imgH="253800" progId="Equation.DSMT4">
              <p:embed/>
            </p:oleObj>
          </a:graphicData>
        </a:graphic>
      </p:graphicFrame>
      <p:graphicFrame>
        <p:nvGraphicFramePr>
          <p:cNvPr id="21" name="Object 3"/>
          <p:cNvGraphicFramePr>
            <a:graphicFrameLocks noChangeAspect="1"/>
          </p:cNvGraphicFramePr>
          <p:nvPr/>
        </p:nvGraphicFramePr>
        <p:xfrm>
          <a:off x="685800" y="3810000"/>
          <a:ext cx="746125" cy="679450"/>
        </p:xfrm>
        <a:graphic>
          <a:graphicData uri="http://schemas.openxmlformats.org/presentationml/2006/ole">
            <p:oleObj spid="_x0000_s24581" name="Equation" r:id="rId12" imgW="279360" imgH="253800" progId="Equation.DSMT4">
              <p:embed/>
            </p:oleObj>
          </a:graphicData>
        </a:graphic>
      </p:graphicFrame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609600" y="2522538"/>
            <a:ext cx="10445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Domain:</a:t>
            </a:r>
          </a:p>
        </p:txBody>
      </p:sp>
      <p:graphicFrame>
        <p:nvGraphicFramePr>
          <p:cNvPr id="2" name="Object 3"/>
          <p:cNvGraphicFramePr>
            <a:graphicFrameLocks noChangeAspect="1"/>
          </p:cNvGraphicFramePr>
          <p:nvPr/>
        </p:nvGraphicFramePr>
        <p:xfrm>
          <a:off x="2606675" y="3810000"/>
          <a:ext cx="746125" cy="679450"/>
        </p:xfrm>
        <a:graphic>
          <a:graphicData uri="http://schemas.openxmlformats.org/presentationml/2006/ole">
            <p:oleObj spid="_x0000_s24582" name="Equation" r:id="rId13" imgW="279360" imgH="253800" progId="Equation.DSMT4">
              <p:embed/>
            </p:oleObj>
          </a:graphicData>
        </a:graphic>
      </p:graphicFrame>
      <p:graphicFrame>
        <p:nvGraphicFramePr>
          <p:cNvPr id="3" name="Object 3"/>
          <p:cNvGraphicFramePr>
            <a:graphicFrameLocks noChangeAspect="1"/>
          </p:cNvGraphicFramePr>
          <p:nvPr/>
        </p:nvGraphicFramePr>
        <p:xfrm>
          <a:off x="4503738" y="3816350"/>
          <a:ext cx="915987" cy="679450"/>
        </p:xfrm>
        <a:graphic>
          <a:graphicData uri="http://schemas.openxmlformats.org/presentationml/2006/ole">
            <p:oleObj spid="_x0000_s24583" name="Equation" r:id="rId14" imgW="342720" imgH="253800" progId="Equation.DSMT4">
              <p:embed/>
            </p:oleObj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6324600" y="3810000"/>
          <a:ext cx="1390650" cy="679450"/>
        </p:xfrm>
        <a:graphic>
          <a:graphicData uri="http://schemas.openxmlformats.org/presentationml/2006/ole">
            <p:oleObj spid="_x0000_s24584" name="Equation" r:id="rId15" imgW="520560" imgH="253800" progId="Equation.DSMT4">
              <p:embed/>
            </p:oleObj>
          </a:graphicData>
        </a:graphic>
      </p:graphicFrame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3657600" y="2511425"/>
            <a:ext cx="10445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Domain: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6477000" y="2511425"/>
            <a:ext cx="10445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Domain:</a:t>
            </a: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609600" y="4495800"/>
            <a:ext cx="10445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Domain:</a:t>
            </a: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2514600" y="4495800"/>
            <a:ext cx="10445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Domain:</a:t>
            </a: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4495800" y="4495800"/>
            <a:ext cx="10445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Domain:</a:t>
            </a: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6400800" y="4495800"/>
            <a:ext cx="10445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Domain:</a:t>
            </a:r>
          </a:p>
        </p:txBody>
      </p:sp>
      <p:pic>
        <p:nvPicPr>
          <p:cNvPr id="103434" name="Picture 10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76275" y="2800350"/>
            <a:ext cx="1228725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10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733800" y="2819400"/>
            <a:ext cx="1228725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10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590800" y="4800600"/>
            <a:ext cx="1228725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35" name="Picture 11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505575" y="2819400"/>
            <a:ext cx="1343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36" name="Picture 12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685800" y="4800600"/>
            <a:ext cx="36195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12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4591050" y="4819650"/>
            <a:ext cx="36195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37" name="Picture 13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6553200" y="4781550"/>
            <a:ext cx="1495425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Rectangle 31"/>
          <p:cNvSpPr/>
          <p:nvPr/>
        </p:nvSpPr>
        <p:spPr>
          <a:xfrm>
            <a:off x="685800" y="2514600"/>
            <a:ext cx="1371600" cy="762000"/>
          </a:xfrm>
          <a:prstGeom prst="rect">
            <a:avLst/>
          </a:prstGeom>
          <a:solidFill>
            <a:srgbClr val="00FFFF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3657600" y="2514600"/>
            <a:ext cx="1371600" cy="762000"/>
          </a:xfrm>
          <a:prstGeom prst="rect">
            <a:avLst/>
          </a:prstGeom>
          <a:solidFill>
            <a:srgbClr val="00FFFF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8" name="Rectangle 47"/>
          <p:cNvSpPr/>
          <p:nvPr/>
        </p:nvSpPr>
        <p:spPr>
          <a:xfrm>
            <a:off x="6477000" y="2514600"/>
            <a:ext cx="1371600" cy="762000"/>
          </a:xfrm>
          <a:prstGeom prst="rect">
            <a:avLst/>
          </a:prstGeom>
          <a:solidFill>
            <a:srgbClr val="00FFFF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9" name="Rectangle 48"/>
          <p:cNvSpPr/>
          <p:nvPr/>
        </p:nvSpPr>
        <p:spPr>
          <a:xfrm>
            <a:off x="609600" y="4495800"/>
            <a:ext cx="1371600" cy="762000"/>
          </a:xfrm>
          <a:prstGeom prst="rect">
            <a:avLst/>
          </a:prstGeom>
          <a:solidFill>
            <a:srgbClr val="00FFFF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2514600" y="4495800"/>
            <a:ext cx="1371600" cy="762000"/>
          </a:xfrm>
          <a:prstGeom prst="rect">
            <a:avLst/>
          </a:prstGeom>
          <a:solidFill>
            <a:srgbClr val="00FFFF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4495800" y="4495800"/>
            <a:ext cx="1371600" cy="762000"/>
          </a:xfrm>
          <a:prstGeom prst="rect">
            <a:avLst/>
          </a:prstGeom>
          <a:solidFill>
            <a:srgbClr val="00FFFF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2" name="Rectangle 51"/>
          <p:cNvSpPr/>
          <p:nvPr/>
        </p:nvSpPr>
        <p:spPr>
          <a:xfrm>
            <a:off x="6477000" y="4495800"/>
            <a:ext cx="1600200" cy="762000"/>
          </a:xfrm>
          <a:prstGeom prst="rect">
            <a:avLst/>
          </a:prstGeom>
          <a:solidFill>
            <a:srgbClr val="00FFFF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3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3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03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103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8" grpId="0"/>
      <p:bldP spid="39" grpId="0"/>
      <p:bldP spid="40" grpId="0"/>
      <p:bldP spid="41" grpId="0"/>
      <p:bldP spid="42" grpId="0"/>
      <p:bldP spid="43" grpId="0"/>
      <p:bldP spid="32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Diagram 8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5605" name="TextBox 9"/>
          <p:cNvSpPr txBox="1">
            <a:spLocks noChangeArrowheads="1"/>
          </p:cNvSpPr>
          <p:nvPr/>
        </p:nvSpPr>
        <p:spPr bwMode="auto">
          <a:xfrm>
            <a:off x="5029200" y="42863"/>
            <a:ext cx="3962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7.3 Power Functions</a:t>
            </a:r>
          </a:p>
        </p:txBody>
      </p:sp>
      <p:sp>
        <p:nvSpPr>
          <p:cNvPr id="11" name="Isosceles Triangle 10">
            <a:hlinkClick r:id="rId8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TextBox 12"/>
          <p:cNvSpPr txBox="1">
            <a:spLocks noChangeArrowheads="1"/>
          </p:cNvSpPr>
          <p:nvPr/>
        </p:nvSpPr>
        <p:spPr bwMode="auto">
          <a:xfrm>
            <a:off x="352425" y="584200"/>
            <a:ext cx="672306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>
                <a:latin typeface="Arial Black" pitchFamily="34" charset="0"/>
              </a:rPr>
              <a:t>DOMAIN:</a:t>
            </a:r>
          </a:p>
          <a:p>
            <a:pPr>
              <a:defRPr/>
            </a:pPr>
            <a:r>
              <a:rPr lang="en-US" sz="2000" dirty="0">
                <a:latin typeface="+mj-lt"/>
              </a:rPr>
              <a:t>	You can use the graph to help identify the domain</a:t>
            </a:r>
          </a:p>
        </p:txBody>
      </p:sp>
      <p:graphicFrame>
        <p:nvGraphicFramePr>
          <p:cNvPr id="5" name="Object 3"/>
          <p:cNvGraphicFramePr>
            <a:graphicFrameLocks noChangeAspect="1"/>
          </p:cNvGraphicFramePr>
          <p:nvPr/>
        </p:nvGraphicFramePr>
        <p:xfrm>
          <a:off x="576263" y="1828800"/>
          <a:ext cx="747712" cy="677863"/>
        </p:xfrm>
        <a:graphic>
          <a:graphicData uri="http://schemas.openxmlformats.org/presentationml/2006/ole">
            <p:oleObj spid="_x0000_s25602" name="Equation" r:id="rId9" imgW="279360" imgH="253800" progId="Equation.DSMT4">
              <p:embed/>
            </p:oleObj>
          </a:graphicData>
        </a:graphic>
      </p:graphicFrame>
      <p:sp>
        <p:nvSpPr>
          <p:cNvPr id="25608" name="TextBox 22"/>
          <p:cNvSpPr txBox="1">
            <a:spLocks noChangeArrowheads="1"/>
          </p:cNvSpPr>
          <p:nvPr/>
        </p:nvSpPr>
        <p:spPr bwMode="auto">
          <a:xfrm>
            <a:off x="609600" y="2522538"/>
            <a:ext cx="10445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Domain:</a:t>
            </a:r>
          </a:p>
        </p:txBody>
      </p:sp>
      <p:pic>
        <p:nvPicPr>
          <p:cNvPr id="25609" name="Picture 1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76275" y="2800350"/>
            <a:ext cx="1228725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Rectangle 31"/>
          <p:cNvSpPr/>
          <p:nvPr/>
        </p:nvSpPr>
        <p:spPr>
          <a:xfrm>
            <a:off x="685800" y="2514600"/>
            <a:ext cx="1371600" cy="762000"/>
          </a:xfrm>
          <a:prstGeom prst="rect">
            <a:avLst/>
          </a:prstGeom>
          <a:solidFill>
            <a:srgbClr val="00FFFF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5611" name="Picture 9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200400" y="1601788"/>
            <a:ext cx="5583238" cy="510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Diagram 8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6629" name="TextBox 9"/>
          <p:cNvSpPr txBox="1">
            <a:spLocks noChangeArrowheads="1"/>
          </p:cNvSpPr>
          <p:nvPr/>
        </p:nvSpPr>
        <p:spPr bwMode="auto">
          <a:xfrm>
            <a:off x="5029200" y="42863"/>
            <a:ext cx="3962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7.3 Power Functions</a:t>
            </a:r>
          </a:p>
        </p:txBody>
      </p:sp>
      <p:sp>
        <p:nvSpPr>
          <p:cNvPr id="11" name="Isosceles Triangle 10">
            <a:hlinkClick r:id="rId8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TextBox 12"/>
          <p:cNvSpPr txBox="1">
            <a:spLocks noChangeArrowheads="1"/>
          </p:cNvSpPr>
          <p:nvPr/>
        </p:nvSpPr>
        <p:spPr bwMode="auto">
          <a:xfrm>
            <a:off x="352425" y="584200"/>
            <a:ext cx="672306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>
                <a:latin typeface="Arial Black" pitchFamily="34" charset="0"/>
              </a:rPr>
              <a:t>DOMAIN:</a:t>
            </a:r>
          </a:p>
          <a:p>
            <a:pPr>
              <a:defRPr/>
            </a:pPr>
            <a:r>
              <a:rPr lang="en-US" sz="2000" dirty="0">
                <a:latin typeface="+mj-lt"/>
              </a:rPr>
              <a:t>	You can use the graph to help identify the domain</a:t>
            </a:r>
          </a:p>
        </p:txBody>
      </p:sp>
      <p:graphicFrame>
        <p:nvGraphicFramePr>
          <p:cNvPr id="21" name="Object 3"/>
          <p:cNvGraphicFramePr>
            <a:graphicFrameLocks noChangeAspect="1"/>
          </p:cNvGraphicFramePr>
          <p:nvPr/>
        </p:nvGraphicFramePr>
        <p:xfrm>
          <a:off x="0" y="2057400"/>
          <a:ext cx="1390650" cy="679450"/>
        </p:xfrm>
        <a:graphic>
          <a:graphicData uri="http://schemas.openxmlformats.org/presentationml/2006/ole">
            <p:oleObj spid="_x0000_s26626" name="Equation" r:id="rId9" imgW="520560" imgH="253800" progId="Equation.DSMT4">
              <p:embed/>
            </p:oleObj>
          </a:graphicData>
        </a:graphic>
      </p:graphicFrame>
      <p:sp>
        <p:nvSpPr>
          <p:cNvPr id="26632" name="TextBox 12"/>
          <p:cNvSpPr txBox="1">
            <a:spLocks noChangeArrowheads="1"/>
          </p:cNvSpPr>
          <p:nvPr/>
        </p:nvSpPr>
        <p:spPr bwMode="auto">
          <a:xfrm>
            <a:off x="76200" y="2743200"/>
            <a:ext cx="10445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Domain:</a:t>
            </a:r>
          </a:p>
        </p:txBody>
      </p:sp>
      <p:pic>
        <p:nvPicPr>
          <p:cNvPr id="26633" name="Picture 1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28600" y="3028950"/>
            <a:ext cx="1495425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14"/>
          <p:cNvSpPr/>
          <p:nvPr/>
        </p:nvSpPr>
        <p:spPr>
          <a:xfrm>
            <a:off x="152400" y="2743200"/>
            <a:ext cx="1600200" cy="762000"/>
          </a:xfrm>
          <a:prstGeom prst="rect">
            <a:avLst/>
          </a:prstGeom>
          <a:solidFill>
            <a:srgbClr val="00FFFF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6635" name="Picture 5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505200" y="1676400"/>
            <a:ext cx="5029200" cy="491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Diagram 8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7653" name="TextBox 9"/>
          <p:cNvSpPr txBox="1">
            <a:spLocks noChangeArrowheads="1"/>
          </p:cNvSpPr>
          <p:nvPr/>
        </p:nvSpPr>
        <p:spPr bwMode="auto">
          <a:xfrm>
            <a:off x="5029200" y="42863"/>
            <a:ext cx="3962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7.3 Power Functions</a:t>
            </a:r>
          </a:p>
        </p:txBody>
      </p:sp>
      <p:sp>
        <p:nvSpPr>
          <p:cNvPr id="11" name="Isosceles Triangle 10">
            <a:hlinkClick r:id="rId8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TextBox 12"/>
          <p:cNvSpPr txBox="1">
            <a:spLocks noChangeArrowheads="1"/>
          </p:cNvSpPr>
          <p:nvPr/>
        </p:nvSpPr>
        <p:spPr bwMode="auto">
          <a:xfrm>
            <a:off x="352425" y="584200"/>
            <a:ext cx="672306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>
                <a:latin typeface="Arial Black" pitchFamily="34" charset="0"/>
              </a:rPr>
              <a:t>DOMAIN:</a:t>
            </a:r>
          </a:p>
          <a:p>
            <a:pPr>
              <a:defRPr/>
            </a:pPr>
            <a:r>
              <a:rPr lang="en-US" sz="2000" dirty="0">
                <a:latin typeface="+mj-lt"/>
              </a:rPr>
              <a:t>	You can use the graph to help identify the domain</a:t>
            </a:r>
          </a:p>
        </p:txBody>
      </p:sp>
      <p:graphicFrame>
        <p:nvGraphicFramePr>
          <p:cNvPr id="20" name="Object 3"/>
          <p:cNvGraphicFramePr>
            <a:graphicFrameLocks noChangeAspect="1"/>
          </p:cNvGraphicFramePr>
          <p:nvPr/>
        </p:nvGraphicFramePr>
        <p:xfrm>
          <a:off x="0" y="1828800"/>
          <a:ext cx="1119188" cy="1120775"/>
        </p:xfrm>
        <a:graphic>
          <a:graphicData uri="http://schemas.openxmlformats.org/presentationml/2006/ole">
            <p:oleObj spid="_x0000_s27650" name="Equation" r:id="rId9" imgW="419040" imgH="419040" progId="Equation.DSMT4">
              <p:embed/>
            </p:oleObj>
          </a:graphicData>
        </a:graphic>
      </p:graphicFrame>
      <p:sp>
        <p:nvSpPr>
          <p:cNvPr id="27656" name="TextBox 16"/>
          <p:cNvSpPr txBox="1">
            <a:spLocks noChangeArrowheads="1"/>
          </p:cNvSpPr>
          <p:nvPr/>
        </p:nvSpPr>
        <p:spPr bwMode="auto">
          <a:xfrm>
            <a:off x="1371600" y="1828800"/>
            <a:ext cx="10445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Domain:</a:t>
            </a:r>
          </a:p>
        </p:txBody>
      </p:sp>
      <p:pic>
        <p:nvPicPr>
          <p:cNvPr id="27657" name="Picture 8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374775" y="2133600"/>
            <a:ext cx="1368425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Rectangle 18"/>
          <p:cNvSpPr/>
          <p:nvPr/>
        </p:nvSpPr>
        <p:spPr>
          <a:xfrm>
            <a:off x="1371600" y="1828800"/>
            <a:ext cx="1371600" cy="685800"/>
          </a:xfrm>
          <a:prstGeom prst="rect">
            <a:avLst/>
          </a:prstGeom>
          <a:solidFill>
            <a:srgbClr val="00FFFF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7659" name="Picture 5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810000" y="1590675"/>
            <a:ext cx="5086350" cy="511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84" name="Group 10"/>
          <p:cNvGrpSpPr>
            <a:grpSpLocks/>
          </p:cNvGrpSpPr>
          <p:nvPr/>
        </p:nvGrpSpPr>
        <p:grpSpPr bwMode="auto">
          <a:xfrm>
            <a:off x="609600" y="-3581400"/>
            <a:ext cx="7475538" cy="9688513"/>
            <a:chOff x="624" y="336"/>
            <a:chExt cx="4709" cy="6103"/>
          </a:xfrm>
        </p:grpSpPr>
        <p:pic>
          <p:nvPicPr>
            <p:cNvPr id="3089" name="Picture 2" descr="scan000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-191537">
              <a:off x="624" y="336"/>
              <a:ext cx="4709" cy="61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90" name="Rectangle 3"/>
            <p:cNvSpPr>
              <a:spLocks noChangeArrowheads="1"/>
            </p:cNvSpPr>
            <p:nvPr/>
          </p:nvSpPr>
          <p:spPr bwMode="auto">
            <a:xfrm rot="-573605">
              <a:off x="2256" y="1632"/>
              <a:ext cx="288" cy="192"/>
            </a:xfrm>
            <a:prstGeom prst="rect">
              <a:avLst/>
            </a:prstGeom>
            <a:solidFill>
              <a:srgbClr val="FFFF00">
                <a:alpha val="45882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aphicFrame>
          <p:nvGraphicFramePr>
            <p:cNvPr id="3080" name="Object 8"/>
            <p:cNvGraphicFramePr>
              <a:graphicFrameLocks noChangeAspect="1"/>
            </p:cNvGraphicFramePr>
            <p:nvPr/>
          </p:nvGraphicFramePr>
          <p:xfrm>
            <a:off x="2544" y="1536"/>
            <a:ext cx="288" cy="288"/>
          </p:xfrm>
          <a:graphic>
            <a:graphicData uri="http://schemas.openxmlformats.org/presentationml/2006/ole">
              <p:oleObj spid="_x0000_s3080" name="Equation" r:id="rId4" imgW="304560" imgH="304560" progId="Equation.3">
                <p:embed/>
              </p:oleObj>
            </a:graphicData>
          </a:graphic>
        </p:graphicFrame>
        <p:sp>
          <p:nvSpPr>
            <p:cNvPr id="3091" name="Rectangle 5"/>
            <p:cNvSpPr>
              <a:spLocks noChangeArrowheads="1"/>
            </p:cNvSpPr>
            <p:nvPr/>
          </p:nvSpPr>
          <p:spPr bwMode="auto">
            <a:xfrm rot="-573605">
              <a:off x="3312" y="2208"/>
              <a:ext cx="288" cy="192"/>
            </a:xfrm>
            <a:prstGeom prst="rect">
              <a:avLst/>
            </a:prstGeom>
            <a:solidFill>
              <a:srgbClr val="FFFF00">
                <a:alpha val="45882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aphicFrame>
          <p:nvGraphicFramePr>
            <p:cNvPr id="3081" name="Object 9"/>
            <p:cNvGraphicFramePr>
              <a:graphicFrameLocks noChangeAspect="1"/>
            </p:cNvGraphicFramePr>
            <p:nvPr/>
          </p:nvGraphicFramePr>
          <p:xfrm>
            <a:off x="3582" y="2148"/>
            <a:ext cx="324" cy="216"/>
          </p:xfrm>
          <a:graphic>
            <a:graphicData uri="http://schemas.openxmlformats.org/presentationml/2006/ole">
              <p:oleObj spid="_x0000_s3081" name="Equation" r:id="rId5" imgW="342720" imgH="228600" progId="Equation.3">
                <p:embed/>
              </p:oleObj>
            </a:graphicData>
          </a:graphic>
        </p:graphicFrame>
        <p:sp>
          <p:nvSpPr>
            <p:cNvPr id="3092" name="Rectangle 7"/>
            <p:cNvSpPr>
              <a:spLocks noChangeArrowheads="1"/>
            </p:cNvSpPr>
            <p:nvPr/>
          </p:nvSpPr>
          <p:spPr bwMode="auto">
            <a:xfrm rot="-573605">
              <a:off x="2706" y="3132"/>
              <a:ext cx="288" cy="192"/>
            </a:xfrm>
            <a:prstGeom prst="rect">
              <a:avLst/>
            </a:prstGeom>
            <a:solidFill>
              <a:srgbClr val="FFFF00">
                <a:alpha val="45882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aphicFrame>
          <p:nvGraphicFramePr>
            <p:cNvPr id="3082" name="Object 10"/>
            <p:cNvGraphicFramePr>
              <a:graphicFrameLocks noChangeAspect="1"/>
            </p:cNvGraphicFramePr>
            <p:nvPr/>
          </p:nvGraphicFramePr>
          <p:xfrm>
            <a:off x="2976" y="3120"/>
            <a:ext cx="672" cy="192"/>
          </p:xfrm>
          <a:graphic>
            <a:graphicData uri="http://schemas.openxmlformats.org/presentationml/2006/ole">
              <p:oleObj spid="_x0000_s3082" name="Equation" r:id="rId6" imgW="711000" imgH="203040" progId="Equation.3">
                <p:embed/>
              </p:oleObj>
            </a:graphicData>
          </a:graphic>
        </p:graphicFrame>
        <p:graphicFrame>
          <p:nvGraphicFramePr>
            <p:cNvPr id="3083" name="Object 11"/>
            <p:cNvGraphicFramePr>
              <a:graphicFrameLocks noChangeAspect="1"/>
            </p:cNvGraphicFramePr>
            <p:nvPr/>
          </p:nvGraphicFramePr>
          <p:xfrm>
            <a:off x="3408" y="3264"/>
            <a:ext cx="396" cy="168"/>
          </p:xfrm>
          <a:graphic>
            <a:graphicData uri="http://schemas.openxmlformats.org/presentationml/2006/ole">
              <p:oleObj spid="_x0000_s3083" name="Equation" r:id="rId7" imgW="419040" imgH="177480" progId="Equation.3">
                <p:embed/>
              </p:oleObj>
            </a:graphicData>
          </a:graphic>
        </p:graphicFrame>
      </p:grpSp>
      <p:sp>
        <p:nvSpPr>
          <p:cNvPr id="4107" name="Rectangle 11"/>
          <p:cNvSpPr>
            <a:spLocks noChangeArrowheads="1"/>
          </p:cNvSpPr>
          <p:nvPr/>
        </p:nvSpPr>
        <p:spPr bwMode="auto">
          <a:xfrm rot="-323379">
            <a:off x="6018213" y="3776663"/>
            <a:ext cx="1676400" cy="304800"/>
          </a:xfrm>
          <a:prstGeom prst="rect">
            <a:avLst/>
          </a:prstGeom>
          <a:solidFill>
            <a:srgbClr val="FFFF00">
              <a:alpha val="45882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4108" name="Object 2"/>
          <p:cNvGraphicFramePr>
            <a:graphicFrameLocks noChangeAspect="1"/>
          </p:cNvGraphicFramePr>
          <p:nvPr/>
        </p:nvGraphicFramePr>
        <p:xfrm>
          <a:off x="6019800" y="4038600"/>
          <a:ext cx="1714500" cy="342900"/>
        </p:xfrm>
        <a:graphic>
          <a:graphicData uri="http://schemas.openxmlformats.org/presentationml/2006/ole">
            <p:oleObj spid="_x0000_s3074" name="Equation" r:id="rId8" imgW="1143000" imgH="228600" progId="Equation.3">
              <p:embed/>
            </p:oleObj>
          </a:graphicData>
        </a:graphic>
      </p:graphicFrame>
      <p:graphicFrame>
        <p:nvGraphicFramePr>
          <p:cNvPr id="4109" name="Object 3"/>
          <p:cNvGraphicFramePr>
            <a:graphicFrameLocks noChangeAspect="1"/>
          </p:cNvGraphicFramePr>
          <p:nvPr/>
        </p:nvGraphicFramePr>
        <p:xfrm>
          <a:off x="6267450" y="4362450"/>
          <a:ext cx="1352550" cy="342900"/>
        </p:xfrm>
        <a:graphic>
          <a:graphicData uri="http://schemas.openxmlformats.org/presentationml/2006/ole">
            <p:oleObj spid="_x0000_s3075" name="Equation" r:id="rId9" imgW="901440" imgH="228600" progId="Equation.3">
              <p:embed/>
            </p:oleObj>
          </a:graphicData>
        </a:graphic>
      </p:graphicFrame>
      <p:graphicFrame>
        <p:nvGraphicFramePr>
          <p:cNvPr id="4110" name="Object 4"/>
          <p:cNvGraphicFramePr>
            <a:graphicFrameLocks noChangeAspect="1"/>
          </p:cNvGraphicFramePr>
          <p:nvPr/>
        </p:nvGraphicFramePr>
        <p:xfrm>
          <a:off x="6410325" y="4724400"/>
          <a:ext cx="1333500" cy="342900"/>
        </p:xfrm>
        <a:graphic>
          <a:graphicData uri="http://schemas.openxmlformats.org/presentationml/2006/ole">
            <p:oleObj spid="_x0000_s3076" name="Equation" r:id="rId10" imgW="888840" imgH="228600" progId="Equation.3">
              <p:embed/>
            </p:oleObj>
          </a:graphicData>
        </a:graphic>
      </p:graphicFrame>
      <p:graphicFrame>
        <p:nvGraphicFramePr>
          <p:cNvPr id="4111" name="Object 5"/>
          <p:cNvGraphicFramePr>
            <a:graphicFrameLocks noChangeAspect="1"/>
          </p:cNvGraphicFramePr>
          <p:nvPr/>
        </p:nvGraphicFramePr>
        <p:xfrm>
          <a:off x="6643688" y="4962525"/>
          <a:ext cx="1085850" cy="266700"/>
        </p:xfrm>
        <a:graphic>
          <a:graphicData uri="http://schemas.openxmlformats.org/presentationml/2006/ole">
            <p:oleObj spid="_x0000_s3077" name="Equation" r:id="rId11" imgW="723600" imgH="177480" progId="Equation.3">
              <p:embed/>
            </p:oleObj>
          </a:graphicData>
        </a:graphic>
      </p:graphicFrame>
      <p:graphicFrame>
        <p:nvGraphicFramePr>
          <p:cNvPr id="4112" name="Object 6"/>
          <p:cNvGraphicFramePr>
            <a:graphicFrameLocks noChangeAspect="1"/>
          </p:cNvGraphicFramePr>
          <p:nvPr/>
        </p:nvGraphicFramePr>
        <p:xfrm>
          <a:off x="6962775" y="5219700"/>
          <a:ext cx="762000" cy="266700"/>
        </p:xfrm>
        <a:graphic>
          <a:graphicData uri="http://schemas.openxmlformats.org/presentationml/2006/ole">
            <p:oleObj spid="_x0000_s3078" name="Equation" r:id="rId12" imgW="507960" imgH="177480" progId="Equation.3">
              <p:embed/>
            </p:oleObj>
          </a:graphicData>
        </a:graphic>
      </p:graphicFrame>
      <p:graphicFrame>
        <p:nvGraphicFramePr>
          <p:cNvPr id="4113" name="Object 7"/>
          <p:cNvGraphicFramePr>
            <a:graphicFrameLocks noChangeAspect="1"/>
          </p:cNvGraphicFramePr>
          <p:nvPr/>
        </p:nvGraphicFramePr>
        <p:xfrm>
          <a:off x="5953125" y="5410200"/>
          <a:ext cx="723900" cy="590550"/>
        </p:xfrm>
        <a:graphic>
          <a:graphicData uri="http://schemas.openxmlformats.org/presentationml/2006/ole">
            <p:oleObj spid="_x0000_s3079" name="Equation" r:id="rId13" imgW="482400" imgH="393480" progId="Equation.3">
              <p:embed/>
            </p:oleObj>
          </a:graphicData>
        </a:graphic>
      </p:graphicFrame>
      <p:graphicFrame>
        <p:nvGraphicFramePr>
          <p:cNvPr id="18" name="Diagram 17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sp>
        <p:nvSpPr>
          <p:cNvPr id="3087" name="TextBox 18"/>
          <p:cNvSpPr txBox="1">
            <a:spLocks noChangeArrowheads="1"/>
          </p:cNvSpPr>
          <p:nvPr/>
        </p:nvSpPr>
        <p:spPr bwMode="auto">
          <a:xfrm>
            <a:off x="4953000" y="42863"/>
            <a:ext cx="3962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7.1 Roots and Rational Exponents</a:t>
            </a:r>
          </a:p>
        </p:txBody>
      </p:sp>
      <p:sp>
        <p:nvSpPr>
          <p:cNvPr id="20" name="Isosceles Triangle 19">
            <a:hlinkClick r:id="rId19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Diagram 8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8678" name="TextBox 9"/>
          <p:cNvSpPr txBox="1">
            <a:spLocks noChangeArrowheads="1"/>
          </p:cNvSpPr>
          <p:nvPr/>
        </p:nvSpPr>
        <p:spPr bwMode="auto">
          <a:xfrm>
            <a:off x="5029200" y="42863"/>
            <a:ext cx="3962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7.3 Power Functions</a:t>
            </a:r>
          </a:p>
        </p:txBody>
      </p:sp>
      <p:sp>
        <p:nvSpPr>
          <p:cNvPr id="11" name="Isosceles Triangle 10">
            <a:hlinkClick r:id="rId8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TextBox 12"/>
          <p:cNvSpPr txBox="1">
            <a:spLocks noChangeArrowheads="1"/>
          </p:cNvSpPr>
          <p:nvPr/>
        </p:nvSpPr>
        <p:spPr bwMode="auto">
          <a:xfrm>
            <a:off x="352425" y="584200"/>
            <a:ext cx="609123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>
                <a:latin typeface="Arial Black" pitchFamily="34" charset="0"/>
              </a:rPr>
              <a:t>RANGE:</a:t>
            </a:r>
          </a:p>
          <a:p>
            <a:pPr>
              <a:defRPr/>
            </a:pPr>
            <a:r>
              <a:rPr lang="en-US" sz="2000" dirty="0">
                <a:latin typeface="+mj-lt"/>
              </a:rPr>
              <a:t>	The list of all possible outputs for a function.</a:t>
            </a:r>
          </a:p>
        </p:txBody>
      </p:sp>
      <p:graphicFrame>
        <p:nvGraphicFramePr>
          <p:cNvPr id="5" name="Object 3"/>
          <p:cNvGraphicFramePr>
            <a:graphicFrameLocks noChangeAspect="1"/>
          </p:cNvGraphicFramePr>
          <p:nvPr/>
        </p:nvGraphicFramePr>
        <p:xfrm>
          <a:off x="660400" y="2176463"/>
          <a:ext cx="577850" cy="577850"/>
        </p:xfrm>
        <a:graphic>
          <a:graphicData uri="http://schemas.openxmlformats.org/presentationml/2006/ole">
            <p:oleObj spid="_x0000_s28674" name="Equation" r:id="rId9" imgW="215640" imgH="215640" progId="Equation.DSMT4">
              <p:embed/>
            </p:oleObj>
          </a:graphicData>
        </a:graphic>
      </p:graphicFrame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685800" y="3048000"/>
            <a:ext cx="10699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RANGE:</a:t>
            </a:r>
          </a:p>
        </p:txBody>
      </p:sp>
      <p:sp>
        <p:nvSpPr>
          <p:cNvPr id="33" name="Rectangle 32"/>
          <p:cNvSpPr/>
          <p:nvPr/>
        </p:nvSpPr>
        <p:spPr>
          <a:xfrm>
            <a:off x="609600" y="3048000"/>
            <a:ext cx="1752600" cy="762000"/>
          </a:xfrm>
          <a:prstGeom prst="rect">
            <a:avLst/>
          </a:prstGeom>
          <a:solidFill>
            <a:srgbClr val="00FFFF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aphicFrame>
        <p:nvGraphicFramePr>
          <p:cNvPr id="34" name="Object 3"/>
          <p:cNvGraphicFramePr>
            <a:graphicFrameLocks noChangeAspect="1"/>
          </p:cNvGraphicFramePr>
          <p:nvPr/>
        </p:nvGraphicFramePr>
        <p:xfrm>
          <a:off x="844550" y="3352800"/>
          <a:ext cx="1289050" cy="457200"/>
        </p:xfrm>
        <a:graphic>
          <a:graphicData uri="http://schemas.openxmlformats.org/presentationml/2006/ole">
            <p:oleObj spid="_x0000_s28675" name="Equation" r:id="rId10" imgW="609480" imgH="215640" progId="Equation.DSMT4">
              <p:embed/>
            </p:oleObj>
          </a:graphicData>
        </a:graphic>
      </p:graphicFrame>
      <p:cxnSp>
        <p:nvCxnSpPr>
          <p:cNvPr id="37" name="Straight Connector 36"/>
          <p:cNvCxnSpPr/>
          <p:nvPr/>
        </p:nvCxnSpPr>
        <p:spPr>
          <a:xfrm rot="5400000">
            <a:off x="762000" y="3505200"/>
            <a:ext cx="228600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7528" name="Picture 8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048000" y="1676400"/>
            <a:ext cx="554355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7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Diagram 8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9702" name="TextBox 9"/>
          <p:cNvSpPr txBox="1">
            <a:spLocks noChangeArrowheads="1"/>
          </p:cNvSpPr>
          <p:nvPr/>
        </p:nvSpPr>
        <p:spPr bwMode="auto">
          <a:xfrm>
            <a:off x="5029200" y="42863"/>
            <a:ext cx="3962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7.3 Power Functions</a:t>
            </a:r>
          </a:p>
        </p:txBody>
      </p:sp>
      <p:sp>
        <p:nvSpPr>
          <p:cNvPr id="11" name="Isosceles Triangle 10">
            <a:hlinkClick r:id="rId8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TextBox 12"/>
          <p:cNvSpPr txBox="1">
            <a:spLocks noChangeArrowheads="1"/>
          </p:cNvSpPr>
          <p:nvPr/>
        </p:nvSpPr>
        <p:spPr bwMode="auto">
          <a:xfrm>
            <a:off x="352425" y="584200"/>
            <a:ext cx="609123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>
                <a:latin typeface="Arial Black" pitchFamily="34" charset="0"/>
              </a:rPr>
              <a:t>RANGE:</a:t>
            </a:r>
          </a:p>
          <a:p>
            <a:pPr>
              <a:defRPr/>
            </a:pPr>
            <a:r>
              <a:rPr lang="en-US" sz="2000" dirty="0">
                <a:latin typeface="+mj-lt"/>
              </a:rPr>
              <a:t>	The list of all possible outputs for a function.</a:t>
            </a:r>
          </a:p>
        </p:txBody>
      </p:sp>
      <p:graphicFrame>
        <p:nvGraphicFramePr>
          <p:cNvPr id="5" name="Object 3"/>
          <p:cNvGraphicFramePr>
            <a:graphicFrameLocks noChangeAspect="1"/>
          </p:cNvGraphicFramePr>
          <p:nvPr/>
        </p:nvGraphicFramePr>
        <p:xfrm>
          <a:off x="304800" y="2176463"/>
          <a:ext cx="1223963" cy="577850"/>
        </p:xfrm>
        <a:graphic>
          <a:graphicData uri="http://schemas.openxmlformats.org/presentationml/2006/ole">
            <p:oleObj spid="_x0000_s29698" name="Equation" r:id="rId9" imgW="457200" imgH="215640" progId="Equation.DSMT4">
              <p:embed/>
            </p:oleObj>
          </a:graphicData>
        </a:graphic>
      </p:graphicFrame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685800" y="3048000"/>
            <a:ext cx="10699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RANGE:</a:t>
            </a:r>
          </a:p>
        </p:txBody>
      </p:sp>
      <p:sp>
        <p:nvSpPr>
          <p:cNvPr id="33" name="Rectangle 32"/>
          <p:cNvSpPr/>
          <p:nvPr/>
        </p:nvSpPr>
        <p:spPr>
          <a:xfrm>
            <a:off x="609600" y="3048000"/>
            <a:ext cx="1752600" cy="762000"/>
          </a:xfrm>
          <a:prstGeom prst="rect">
            <a:avLst/>
          </a:prstGeom>
          <a:solidFill>
            <a:srgbClr val="00FFFF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aphicFrame>
        <p:nvGraphicFramePr>
          <p:cNvPr id="34" name="Object 3"/>
          <p:cNvGraphicFramePr>
            <a:graphicFrameLocks noChangeAspect="1"/>
          </p:cNvGraphicFramePr>
          <p:nvPr/>
        </p:nvGraphicFramePr>
        <p:xfrm>
          <a:off x="857250" y="3352800"/>
          <a:ext cx="1262063" cy="457200"/>
        </p:xfrm>
        <a:graphic>
          <a:graphicData uri="http://schemas.openxmlformats.org/presentationml/2006/ole">
            <p:oleObj spid="_x0000_s29699" name="Equation" r:id="rId10" imgW="596880" imgH="215640" progId="Equation.DSMT4">
              <p:embed/>
            </p:oleObj>
          </a:graphicData>
        </a:graphic>
      </p:graphicFrame>
      <p:cxnSp>
        <p:nvCxnSpPr>
          <p:cNvPr id="37" name="Straight Connector 36"/>
          <p:cNvCxnSpPr/>
          <p:nvPr/>
        </p:nvCxnSpPr>
        <p:spPr>
          <a:xfrm rot="5400000">
            <a:off x="762000" y="3505200"/>
            <a:ext cx="228600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8548" name="Picture 4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733800" y="1752600"/>
            <a:ext cx="4933950" cy="451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8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Diagram 8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0726" name="TextBox 9"/>
          <p:cNvSpPr txBox="1">
            <a:spLocks noChangeArrowheads="1"/>
          </p:cNvSpPr>
          <p:nvPr/>
        </p:nvSpPr>
        <p:spPr bwMode="auto">
          <a:xfrm>
            <a:off x="5029200" y="42863"/>
            <a:ext cx="3962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7.3 Power Functions</a:t>
            </a:r>
          </a:p>
        </p:txBody>
      </p:sp>
      <p:sp>
        <p:nvSpPr>
          <p:cNvPr id="11" name="Isosceles Triangle 10">
            <a:hlinkClick r:id="rId8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TextBox 12"/>
          <p:cNvSpPr txBox="1">
            <a:spLocks noChangeArrowheads="1"/>
          </p:cNvSpPr>
          <p:nvPr/>
        </p:nvSpPr>
        <p:spPr bwMode="auto">
          <a:xfrm>
            <a:off x="352425" y="584200"/>
            <a:ext cx="609123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000" dirty="0">
                <a:latin typeface="Arial Black" pitchFamily="34" charset="0"/>
              </a:rPr>
              <a:t>RANGE:</a:t>
            </a:r>
          </a:p>
          <a:p>
            <a:pPr>
              <a:defRPr/>
            </a:pPr>
            <a:r>
              <a:rPr lang="en-US" sz="2000" dirty="0">
                <a:latin typeface="+mj-lt"/>
              </a:rPr>
              <a:t>	The list of all possible outputs for a function.</a:t>
            </a:r>
          </a:p>
        </p:txBody>
      </p:sp>
      <p:graphicFrame>
        <p:nvGraphicFramePr>
          <p:cNvPr id="5" name="Object 3"/>
          <p:cNvGraphicFramePr>
            <a:graphicFrameLocks noChangeAspect="1"/>
          </p:cNvGraphicFramePr>
          <p:nvPr/>
        </p:nvGraphicFramePr>
        <p:xfrm>
          <a:off x="261938" y="2143125"/>
          <a:ext cx="2447925" cy="646113"/>
        </p:xfrm>
        <a:graphic>
          <a:graphicData uri="http://schemas.openxmlformats.org/presentationml/2006/ole">
            <p:oleObj spid="_x0000_s30722" name="Equation" r:id="rId9" imgW="914400" imgH="241200" progId="Equation.DSMT4">
              <p:embed/>
            </p:oleObj>
          </a:graphicData>
        </a:graphic>
      </p:graphicFrame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685800" y="3048000"/>
            <a:ext cx="10699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RANGE:</a:t>
            </a:r>
          </a:p>
        </p:txBody>
      </p:sp>
      <p:sp>
        <p:nvSpPr>
          <p:cNvPr id="33" name="Rectangle 32"/>
          <p:cNvSpPr/>
          <p:nvPr/>
        </p:nvSpPr>
        <p:spPr>
          <a:xfrm>
            <a:off x="609600" y="3048000"/>
            <a:ext cx="1752600" cy="762000"/>
          </a:xfrm>
          <a:prstGeom prst="rect">
            <a:avLst/>
          </a:prstGeom>
          <a:solidFill>
            <a:srgbClr val="00FFFF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aphicFrame>
        <p:nvGraphicFramePr>
          <p:cNvPr id="34" name="Object 3"/>
          <p:cNvGraphicFramePr>
            <a:graphicFrameLocks noChangeAspect="1"/>
          </p:cNvGraphicFramePr>
          <p:nvPr/>
        </p:nvGraphicFramePr>
        <p:xfrm>
          <a:off x="763588" y="3352800"/>
          <a:ext cx="1450975" cy="457200"/>
        </p:xfrm>
        <a:graphic>
          <a:graphicData uri="http://schemas.openxmlformats.org/presentationml/2006/ole">
            <p:oleObj spid="_x0000_s30723" name="Equation" r:id="rId10" imgW="685800" imgH="215640" progId="Equation.DSMT4">
              <p:embed/>
            </p:oleObj>
          </a:graphicData>
        </a:graphic>
      </p:graphicFrame>
      <p:cxnSp>
        <p:nvCxnSpPr>
          <p:cNvPr id="37" name="Straight Connector 36"/>
          <p:cNvCxnSpPr/>
          <p:nvPr/>
        </p:nvCxnSpPr>
        <p:spPr>
          <a:xfrm rot="5400000">
            <a:off x="685800" y="3505200"/>
            <a:ext cx="228600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32" name="Picture 5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200400" y="1885950"/>
            <a:ext cx="5695950" cy="474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Diagram 13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6019" name="TextBox 15"/>
          <p:cNvSpPr txBox="1">
            <a:spLocks noChangeArrowheads="1"/>
          </p:cNvSpPr>
          <p:nvPr/>
        </p:nvSpPr>
        <p:spPr bwMode="auto">
          <a:xfrm>
            <a:off x="4953000" y="42863"/>
            <a:ext cx="3962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7.4    Inverse Functions</a:t>
            </a:r>
          </a:p>
        </p:txBody>
      </p:sp>
      <p:sp>
        <p:nvSpPr>
          <p:cNvPr id="4" name="Isosceles Triangle 3">
            <a:hlinkClick r:id="rId7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0" y="334963"/>
          <a:ext cx="9144000" cy="11704637"/>
        </p:xfrm>
        <a:graphic>
          <a:graphicData uri="http://schemas.openxmlformats.org/presentationml/2006/ole">
            <p:oleObj spid="_x0000_s31746" name="Document" r:id="rId3" imgW="7318545" imgH="9370084" progId="Word.Document.8">
              <p:embed/>
            </p:oleObj>
          </a:graphicData>
        </a:graphic>
      </p:graphicFrame>
      <p:graphicFrame>
        <p:nvGraphicFramePr>
          <p:cNvPr id="25" name="Diagram 24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1753" name="TextBox 31"/>
          <p:cNvSpPr txBox="1">
            <a:spLocks noChangeArrowheads="1"/>
          </p:cNvSpPr>
          <p:nvPr/>
        </p:nvSpPr>
        <p:spPr bwMode="auto">
          <a:xfrm>
            <a:off x="4953000" y="42863"/>
            <a:ext cx="3962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7.4    Inverse Functions</a:t>
            </a:r>
          </a:p>
        </p:txBody>
      </p:sp>
      <p:sp>
        <p:nvSpPr>
          <p:cNvPr id="33" name="Isosceles Triangle 32">
            <a:hlinkClick r:id="rId9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aphicFrame>
        <p:nvGraphicFramePr>
          <p:cNvPr id="2" name="Object 9"/>
          <p:cNvGraphicFramePr>
            <a:graphicFrameLocks noChangeAspect="1"/>
          </p:cNvGraphicFramePr>
          <p:nvPr/>
        </p:nvGraphicFramePr>
        <p:xfrm>
          <a:off x="1828800" y="1382713"/>
          <a:ext cx="1376363" cy="398462"/>
        </p:xfrm>
        <a:graphic>
          <a:graphicData uri="http://schemas.openxmlformats.org/presentationml/2006/ole">
            <p:oleObj spid="_x0000_s31747" name="Equation" r:id="rId10" imgW="749160" imgH="215640" progId="Equation.DSMT4">
              <p:embed/>
            </p:oleObj>
          </a:graphicData>
        </a:graphic>
      </p:graphicFrame>
      <p:graphicFrame>
        <p:nvGraphicFramePr>
          <p:cNvPr id="32" name="Object 9"/>
          <p:cNvGraphicFramePr>
            <a:graphicFrameLocks noChangeAspect="1"/>
          </p:cNvGraphicFramePr>
          <p:nvPr/>
        </p:nvGraphicFramePr>
        <p:xfrm>
          <a:off x="3684588" y="1371600"/>
          <a:ext cx="1725612" cy="398463"/>
        </p:xfrm>
        <a:graphic>
          <a:graphicData uri="http://schemas.openxmlformats.org/presentationml/2006/ole">
            <p:oleObj spid="_x0000_s31748" name="Equation" r:id="rId11" imgW="939600" imgH="215640" progId="Equation.DSMT4">
              <p:embed/>
            </p:oleObj>
          </a:graphicData>
        </a:graphic>
      </p:graphicFrame>
      <p:graphicFrame>
        <p:nvGraphicFramePr>
          <p:cNvPr id="34" name="Object 9"/>
          <p:cNvGraphicFramePr>
            <a:graphicFrameLocks noChangeAspect="1"/>
          </p:cNvGraphicFramePr>
          <p:nvPr/>
        </p:nvGraphicFramePr>
        <p:xfrm>
          <a:off x="5913438" y="1143000"/>
          <a:ext cx="1630362" cy="773113"/>
        </p:xfrm>
        <a:graphic>
          <a:graphicData uri="http://schemas.openxmlformats.org/presentationml/2006/ole">
            <p:oleObj spid="_x0000_s31749" name="Equation" r:id="rId12" imgW="888840" imgH="419040" progId="Equation.DSMT4">
              <p:embed/>
            </p:oleObj>
          </a:graphicData>
        </a:graphic>
      </p:graphicFrame>
      <p:graphicFrame>
        <p:nvGraphicFramePr>
          <p:cNvPr id="35" name="Object 9"/>
          <p:cNvGraphicFramePr>
            <a:graphicFrameLocks noChangeAspect="1"/>
          </p:cNvGraphicFramePr>
          <p:nvPr/>
        </p:nvGraphicFramePr>
        <p:xfrm>
          <a:off x="5908675" y="2133600"/>
          <a:ext cx="1863725" cy="773113"/>
        </p:xfrm>
        <a:graphic>
          <a:graphicData uri="http://schemas.openxmlformats.org/presentationml/2006/ole">
            <p:oleObj spid="_x0000_s31750" name="Equation" r:id="rId13" imgW="1015920" imgH="41904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0" y="334963"/>
          <a:ext cx="9144000" cy="11704637"/>
        </p:xfrm>
        <a:graphic>
          <a:graphicData uri="http://schemas.openxmlformats.org/presentationml/2006/ole">
            <p:oleObj spid="_x0000_s32770" name="Document" r:id="rId3" imgW="7318545" imgH="9370084" progId="Word.Document.8">
              <p:embed/>
            </p:oleObj>
          </a:graphicData>
        </a:graphic>
      </p:graphicFrame>
      <p:graphicFrame>
        <p:nvGraphicFramePr>
          <p:cNvPr id="5" name="Object 3"/>
          <p:cNvGraphicFramePr>
            <a:graphicFrameLocks noChangeAspect="1"/>
          </p:cNvGraphicFramePr>
          <p:nvPr/>
        </p:nvGraphicFramePr>
        <p:xfrm>
          <a:off x="2590800" y="1363663"/>
          <a:ext cx="419100" cy="419100"/>
        </p:xfrm>
        <a:graphic>
          <a:graphicData uri="http://schemas.openxmlformats.org/presentationml/2006/ole">
            <p:oleObj spid="_x0000_s32771" name="Equation" r:id="rId4" imgW="419040" imgH="419040" progId="Equation.DSMT4">
              <p:embed/>
            </p:oleObj>
          </a:graphicData>
        </a:graphic>
      </p:graphicFrame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2362200" y="1935163"/>
          <a:ext cx="279400" cy="419100"/>
        </p:xfrm>
        <a:graphic>
          <a:graphicData uri="http://schemas.openxmlformats.org/presentationml/2006/ole">
            <p:oleObj spid="_x0000_s32772" name="Equation" r:id="rId5" imgW="279360" imgH="419040" progId="Equation.DSMT4">
              <p:embed/>
            </p:oleObj>
          </a:graphicData>
        </a:graphic>
      </p:graphicFrame>
      <p:graphicFrame>
        <p:nvGraphicFramePr>
          <p:cNvPr id="7" name="Object 5"/>
          <p:cNvGraphicFramePr>
            <a:graphicFrameLocks noChangeAspect="1"/>
          </p:cNvGraphicFramePr>
          <p:nvPr/>
        </p:nvGraphicFramePr>
        <p:xfrm>
          <a:off x="2597150" y="2544763"/>
          <a:ext cx="533400" cy="419100"/>
        </p:xfrm>
        <a:graphic>
          <a:graphicData uri="http://schemas.openxmlformats.org/presentationml/2006/ole">
            <p:oleObj spid="_x0000_s32773" name="Equation" r:id="rId6" imgW="533160" imgH="419040" progId="Equation.DSMT4">
              <p:embed/>
            </p:oleObj>
          </a:graphicData>
        </a:graphic>
      </p:graphicFrame>
      <p:graphicFrame>
        <p:nvGraphicFramePr>
          <p:cNvPr id="8" name="Object 6"/>
          <p:cNvGraphicFramePr>
            <a:graphicFrameLocks noChangeAspect="1"/>
          </p:cNvGraphicFramePr>
          <p:nvPr/>
        </p:nvGraphicFramePr>
        <p:xfrm>
          <a:off x="2590800" y="3160713"/>
          <a:ext cx="609600" cy="254000"/>
        </p:xfrm>
        <a:graphic>
          <a:graphicData uri="http://schemas.openxmlformats.org/presentationml/2006/ole">
            <p:oleObj spid="_x0000_s32774" name="Equation" r:id="rId7" imgW="609480" imgH="253800" progId="Equation.DSMT4">
              <p:embed/>
            </p:oleObj>
          </a:graphicData>
        </a:graphic>
      </p:graphicFrame>
      <p:sp>
        <p:nvSpPr>
          <p:cNvPr id="11" name="Rectangle 10"/>
          <p:cNvSpPr/>
          <p:nvPr/>
        </p:nvSpPr>
        <p:spPr>
          <a:xfrm>
            <a:off x="5791200" y="1058863"/>
            <a:ext cx="3352800" cy="2667000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6019800" y="1173163"/>
            <a:ext cx="4714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If   </a:t>
            </a:r>
          </a:p>
        </p:txBody>
      </p:sp>
      <p:graphicFrame>
        <p:nvGraphicFramePr>
          <p:cNvPr id="9" name="Object 7"/>
          <p:cNvGraphicFramePr>
            <a:graphicFrameLocks noChangeAspect="1"/>
          </p:cNvGraphicFramePr>
          <p:nvPr/>
        </p:nvGraphicFramePr>
        <p:xfrm>
          <a:off x="6500813" y="1173163"/>
          <a:ext cx="1271587" cy="355600"/>
        </p:xfrm>
        <a:graphic>
          <a:graphicData uri="http://schemas.openxmlformats.org/presentationml/2006/ole">
            <p:oleObj spid="_x0000_s32775" name="Equation" r:id="rId8" imgW="698400" imgH="215640" progId="Equation.DSMT4">
              <p:embed/>
            </p:oleObj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019800" y="1782763"/>
            <a:ext cx="8143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Then   </a:t>
            </a:r>
          </a:p>
        </p:txBody>
      </p:sp>
      <p:graphicFrame>
        <p:nvGraphicFramePr>
          <p:cNvPr id="15" name="Object 10"/>
          <p:cNvGraphicFramePr>
            <a:graphicFrameLocks noChangeAspect="1"/>
          </p:cNvGraphicFramePr>
          <p:nvPr/>
        </p:nvGraphicFramePr>
        <p:xfrm>
          <a:off x="6896100" y="1762125"/>
          <a:ext cx="1317625" cy="398463"/>
        </p:xfrm>
        <a:graphic>
          <a:graphicData uri="http://schemas.openxmlformats.org/presentationml/2006/ole">
            <p:oleObj spid="_x0000_s32776" name="Equation" r:id="rId9" imgW="799920" imgH="241200" progId="Equation.DSMT4">
              <p:embed/>
            </p:oleObj>
          </a:graphicData>
        </a:graphic>
      </p:graphicFrame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04800" y="4297363"/>
            <a:ext cx="40941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To prove that two functions are inverses…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04800" y="4754563"/>
            <a:ext cx="448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Show that the composite functions cancel out</a:t>
            </a:r>
          </a:p>
        </p:txBody>
      </p:sp>
      <p:graphicFrame>
        <p:nvGraphicFramePr>
          <p:cNvPr id="20" name="Object 9"/>
          <p:cNvGraphicFramePr>
            <a:graphicFrameLocks noChangeAspect="1"/>
          </p:cNvGraphicFramePr>
          <p:nvPr/>
        </p:nvGraphicFramePr>
        <p:xfrm>
          <a:off x="1617663" y="5072063"/>
          <a:ext cx="1838325" cy="482600"/>
        </p:xfrm>
        <a:graphic>
          <a:graphicData uri="http://schemas.openxmlformats.org/presentationml/2006/ole">
            <p:oleObj spid="_x0000_s32777" name="Equation" r:id="rId10" imgW="876240" imgH="228600" progId="Equation.DSMT4">
              <p:embed/>
            </p:oleObj>
          </a:graphicData>
        </a:graphic>
      </p:graphicFrame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2209800" y="5440363"/>
            <a:ext cx="6096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AND</a:t>
            </a:r>
          </a:p>
        </p:txBody>
      </p:sp>
      <p:graphicFrame>
        <p:nvGraphicFramePr>
          <p:cNvPr id="22" name="Object 12"/>
          <p:cNvGraphicFramePr>
            <a:graphicFrameLocks noChangeAspect="1"/>
          </p:cNvGraphicFramePr>
          <p:nvPr/>
        </p:nvGraphicFramePr>
        <p:xfrm>
          <a:off x="1617663" y="5834063"/>
          <a:ext cx="1838325" cy="481012"/>
        </p:xfrm>
        <a:graphic>
          <a:graphicData uri="http://schemas.openxmlformats.org/presentationml/2006/ole">
            <p:oleObj spid="_x0000_s32778" name="Equation" r:id="rId11" imgW="876240" imgH="228600" progId="Equation.DSMT4">
              <p:embed/>
            </p:oleObj>
          </a:graphicData>
        </a:graphic>
      </p:graphicFrame>
      <p:graphicFrame>
        <p:nvGraphicFramePr>
          <p:cNvPr id="23" name="Object 13"/>
          <p:cNvGraphicFramePr>
            <a:graphicFrameLocks noChangeAspect="1"/>
          </p:cNvGraphicFramePr>
          <p:nvPr/>
        </p:nvGraphicFramePr>
        <p:xfrm>
          <a:off x="4876800" y="3763963"/>
          <a:ext cx="1784350" cy="884237"/>
        </p:xfrm>
        <a:graphic>
          <a:graphicData uri="http://schemas.openxmlformats.org/presentationml/2006/ole">
            <p:oleObj spid="_x0000_s32779" name="Equation" r:id="rId12" imgW="850680" imgH="419040" progId="Equation.DSMT4">
              <p:embed/>
            </p:oleObj>
          </a:graphicData>
        </a:graphic>
      </p:graphicFrame>
      <p:graphicFrame>
        <p:nvGraphicFramePr>
          <p:cNvPr id="24" name="Object 14"/>
          <p:cNvGraphicFramePr>
            <a:graphicFrameLocks noChangeAspect="1"/>
          </p:cNvGraphicFramePr>
          <p:nvPr/>
        </p:nvGraphicFramePr>
        <p:xfrm>
          <a:off x="5029200" y="4794250"/>
          <a:ext cx="1331913" cy="374650"/>
        </p:xfrm>
        <a:graphic>
          <a:graphicData uri="http://schemas.openxmlformats.org/presentationml/2006/ole">
            <p:oleObj spid="_x0000_s32780" name="Equation" r:id="rId13" imgW="634680" imgH="177480" progId="Equation.DSMT4">
              <p:embed/>
            </p:oleObj>
          </a:graphicData>
        </a:graphic>
      </p:graphicFrame>
      <p:cxnSp>
        <p:nvCxnSpPr>
          <p:cNvPr id="26" name="Straight Connector 25"/>
          <p:cNvCxnSpPr/>
          <p:nvPr/>
        </p:nvCxnSpPr>
        <p:spPr>
          <a:xfrm>
            <a:off x="4800600" y="4068763"/>
            <a:ext cx="381000" cy="3048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5410200" y="4348163"/>
            <a:ext cx="381000" cy="3048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ct 15"/>
          <p:cNvGraphicFramePr>
            <a:graphicFrameLocks noChangeAspect="1"/>
          </p:cNvGraphicFramePr>
          <p:nvPr/>
        </p:nvGraphicFramePr>
        <p:xfrm>
          <a:off x="5521325" y="5651500"/>
          <a:ext cx="346075" cy="322263"/>
        </p:xfrm>
        <a:graphic>
          <a:graphicData uri="http://schemas.openxmlformats.org/presentationml/2006/ole">
            <p:oleObj spid="_x0000_s32781" name="Equation" r:id="rId14" imgW="164880" imgH="152280" progId="Equation.DSMT4">
              <p:embed/>
            </p:oleObj>
          </a:graphicData>
        </a:graphic>
      </p:graphicFrame>
      <p:graphicFrame>
        <p:nvGraphicFramePr>
          <p:cNvPr id="29" name="Object 16"/>
          <p:cNvGraphicFramePr>
            <a:graphicFrameLocks noChangeAspect="1"/>
          </p:cNvGraphicFramePr>
          <p:nvPr/>
        </p:nvGraphicFramePr>
        <p:xfrm>
          <a:off x="7285038" y="3787775"/>
          <a:ext cx="1782762" cy="885825"/>
        </p:xfrm>
        <a:graphic>
          <a:graphicData uri="http://schemas.openxmlformats.org/presentationml/2006/ole">
            <p:oleObj spid="_x0000_s32782" name="Equation" r:id="rId15" imgW="850680" imgH="419040" progId="Equation.DSMT4">
              <p:embed/>
            </p:oleObj>
          </a:graphicData>
        </a:graphic>
      </p:graphicFrame>
      <p:graphicFrame>
        <p:nvGraphicFramePr>
          <p:cNvPr id="30" name="Object 17"/>
          <p:cNvGraphicFramePr>
            <a:graphicFrameLocks noChangeAspect="1"/>
          </p:cNvGraphicFramePr>
          <p:nvPr/>
        </p:nvGraphicFramePr>
        <p:xfrm>
          <a:off x="7926388" y="4602163"/>
          <a:ext cx="558800" cy="885825"/>
        </p:xfrm>
        <a:graphic>
          <a:graphicData uri="http://schemas.openxmlformats.org/presentationml/2006/ole">
            <p:oleObj spid="_x0000_s32783" name="Equation" r:id="rId16" imgW="266400" imgH="419040" progId="Equation.DSMT4">
              <p:embed/>
            </p:oleObj>
          </a:graphicData>
        </a:graphic>
      </p:graphicFrame>
      <p:graphicFrame>
        <p:nvGraphicFramePr>
          <p:cNvPr id="31" name="Object 18"/>
          <p:cNvGraphicFramePr>
            <a:graphicFrameLocks noChangeAspect="1"/>
          </p:cNvGraphicFramePr>
          <p:nvPr/>
        </p:nvGraphicFramePr>
        <p:xfrm>
          <a:off x="8031163" y="5721350"/>
          <a:ext cx="346075" cy="322263"/>
        </p:xfrm>
        <a:graphic>
          <a:graphicData uri="http://schemas.openxmlformats.org/presentationml/2006/ole">
            <p:oleObj spid="_x0000_s32784" name="Equation" r:id="rId17" imgW="164880" imgH="152280" progId="Equation.DSMT4">
              <p:embed/>
            </p:oleObj>
          </a:graphicData>
        </a:graphic>
      </p:graphicFrame>
      <p:graphicFrame>
        <p:nvGraphicFramePr>
          <p:cNvPr id="25" name="Diagram 24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sp>
        <p:nvSpPr>
          <p:cNvPr id="32795" name="TextBox 31"/>
          <p:cNvSpPr txBox="1">
            <a:spLocks noChangeArrowheads="1"/>
          </p:cNvSpPr>
          <p:nvPr/>
        </p:nvSpPr>
        <p:spPr bwMode="auto">
          <a:xfrm>
            <a:off x="4953000" y="42863"/>
            <a:ext cx="3962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7.4    Inverse Functions</a:t>
            </a:r>
          </a:p>
        </p:txBody>
      </p:sp>
      <p:sp>
        <p:nvSpPr>
          <p:cNvPr id="33" name="Isosceles Triangle 32">
            <a:hlinkClick r:id="rId23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/>
      <p:bldP spid="14" grpId="0"/>
      <p:bldP spid="18" grpId="0"/>
      <p:bldP spid="19" grpId="0"/>
      <p:bldP spid="21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05" name="TextBox 3"/>
          <p:cNvSpPr txBox="1">
            <a:spLocks noChangeArrowheads="1"/>
          </p:cNvSpPr>
          <p:nvPr/>
        </p:nvSpPr>
        <p:spPr bwMode="auto">
          <a:xfrm>
            <a:off x="533400" y="560388"/>
            <a:ext cx="7970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latin typeface="Arial Rounded MT Bold" pitchFamily="34" charset="0"/>
              </a:rPr>
              <a:t>FIND THE INVERSE OF A POWER FUNCTION</a:t>
            </a:r>
          </a:p>
        </p:txBody>
      </p:sp>
      <p:graphicFrame>
        <p:nvGraphicFramePr>
          <p:cNvPr id="33794" name="Object 6"/>
          <p:cNvGraphicFramePr>
            <a:graphicFrameLocks noChangeAspect="1"/>
          </p:cNvGraphicFramePr>
          <p:nvPr/>
        </p:nvGraphicFramePr>
        <p:xfrm>
          <a:off x="987425" y="1255713"/>
          <a:ext cx="1490663" cy="508000"/>
        </p:xfrm>
        <a:graphic>
          <a:graphicData uri="http://schemas.openxmlformats.org/presentationml/2006/ole">
            <p:oleObj spid="_x0000_s33794" name="Equation" r:id="rId3" imgW="711000" imgH="241200" progId="Equation.DSMT4">
              <p:embed/>
            </p:oleObj>
          </a:graphicData>
        </a:graphic>
      </p:graphicFrame>
      <p:graphicFrame>
        <p:nvGraphicFramePr>
          <p:cNvPr id="33795" name="Object 3"/>
          <p:cNvGraphicFramePr>
            <a:graphicFrameLocks noChangeAspect="1"/>
          </p:cNvGraphicFramePr>
          <p:nvPr/>
        </p:nvGraphicFramePr>
        <p:xfrm>
          <a:off x="898525" y="2133600"/>
          <a:ext cx="1676400" cy="561975"/>
        </p:xfrm>
        <a:graphic>
          <a:graphicData uri="http://schemas.openxmlformats.org/presentationml/2006/ole">
            <p:oleObj spid="_x0000_s33795" name="Equation" r:id="rId4" imgW="799920" imgH="266400" progId="Equation.DSMT4">
              <p:embed/>
            </p:oleObj>
          </a:graphicData>
        </a:graphic>
      </p:graphicFrame>
      <p:graphicFrame>
        <p:nvGraphicFramePr>
          <p:cNvPr id="33796" name="Object 4"/>
          <p:cNvGraphicFramePr>
            <a:graphicFrameLocks noChangeAspect="1"/>
          </p:cNvGraphicFramePr>
          <p:nvPr/>
        </p:nvGraphicFramePr>
        <p:xfrm>
          <a:off x="914400" y="3100388"/>
          <a:ext cx="1676400" cy="509587"/>
        </p:xfrm>
        <a:graphic>
          <a:graphicData uri="http://schemas.openxmlformats.org/presentationml/2006/ole">
            <p:oleObj spid="_x0000_s33796" name="Equation" r:id="rId5" imgW="799920" imgH="241200" progId="Equation.DSMT4">
              <p:embed/>
            </p:oleObj>
          </a:graphicData>
        </a:graphic>
      </p:graphicFrame>
      <p:graphicFrame>
        <p:nvGraphicFramePr>
          <p:cNvPr id="33797" name="Object 5"/>
          <p:cNvGraphicFramePr>
            <a:graphicFrameLocks noChangeAspect="1"/>
          </p:cNvGraphicFramePr>
          <p:nvPr/>
        </p:nvGraphicFramePr>
        <p:xfrm>
          <a:off x="942975" y="4267200"/>
          <a:ext cx="2181225" cy="509588"/>
        </p:xfrm>
        <a:graphic>
          <a:graphicData uri="http://schemas.openxmlformats.org/presentationml/2006/ole">
            <p:oleObj spid="_x0000_s33797" name="Equation" r:id="rId6" imgW="1041120" imgH="241200" progId="Equation.DSMT4">
              <p:embed/>
            </p:oleObj>
          </a:graphicData>
        </a:graphic>
      </p:graphicFrame>
      <p:graphicFrame>
        <p:nvGraphicFramePr>
          <p:cNvPr id="33798" name="Object 6"/>
          <p:cNvGraphicFramePr>
            <a:graphicFrameLocks noChangeAspect="1"/>
          </p:cNvGraphicFramePr>
          <p:nvPr/>
        </p:nvGraphicFramePr>
        <p:xfrm>
          <a:off x="914400" y="5410200"/>
          <a:ext cx="1701800" cy="509588"/>
        </p:xfrm>
        <a:graphic>
          <a:graphicData uri="http://schemas.openxmlformats.org/presentationml/2006/ole">
            <p:oleObj spid="_x0000_s33798" name="Equation" r:id="rId7" imgW="812520" imgH="241200" progId="Equation.DSMT4">
              <p:embed/>
            </p:oleObj>
          </a:graphicData>
        </a:graphic>
      </p:graphicFrame>
      <p:graphicFrame>
        <p:nvGraphicFramePr>
          <p:cNvPr id="10" name="Object 7"/>
          <p:cNvGraphicFramePr>
            <a:graphicFrameLocks noChangeAspect="1"/>
          </p:cNvGraphicFramePr>
          <p:nvPr/>
        </p:nvGraphicFramePr>
        <p:xfrm>
          <a:off x="3581400" y="1219200"/>
          <a:ext cx="2420938" cy="560388"/>
        </p:xfrm>
        <a:graphic>
          <a:graphicData uri="http://schemas.openxmlformats.org/presentationml/2006/ole">
            <p:oleObj spid="_x0000_s33799" name="Equation" r:id="rId8" imgW="1155600" imgH="266400" progId="Equation.DSMT4">
              <p:embed/>
            </p:oleObj>
          </a:graphicData>
        </a:graphic>
      </p:graphicFrame>
      <p:graphicFrame>
        <p:nvGraphicFramePr>
          <p:cNvPr id="11" name="Object 8"/>
          <p:cNvGraphicFramePr>
            <a:graphicFrameLocks noChangeAspect="1"/>
          </p:cNvGraphicFramePr>
          <p:nvPr/>
        </p:nvGraphicFramePr>
        <p:xfrm>
          <a:off x="3581400" y="2111375"/>
          <a:ext cx="2101850" cy="506413"/>
        </p:xfrm>
        <a:graphic>
          <a:graphicData uri="http://schemas.openxmlformats.org/presentationml/2006/ole">
            <p:oleObj spid="_x0000_s33800" name="Equation" r:id="rId9" imgW="1002960" imgH="241200" progId="Equation.DSMT4">
              <p:embed/>
            </p:oleObj>
          </a:graphicData>
        </a:graphic>
      </p:graphicFrame>
      <p:graphicFrame>
        <p:nvGraphicFramePr>
          <p:cNvPr id="12" name="Object 9"/>
          <p:cNvGraphicFramePr>
            <a:graphicFrameLocks noChangeAspect="1"/>
          </p:cNvGraphicFramePr>
          <p:nvPr/>
        </p:nvGraphicFramePr>
        <p:xfrm>
          <a:off x="3581400" y="2874963"/>
          <a:ext cx="2287588" cy="960437"/>
        </p:xfrm>
        <a:graphic>
          <a:graphicData uri="http://schemas.openxmlformats.org/presentationml/2006/ole">
            <p:oleObj spid="_x0000_s33801" name="Equation" r:id="rId10" imgW="1091880" imgH="457200" progId="Equation.DSMT4">
              <p:embed/>
            </p:oleObj>
          </a:graphicData>
        </a:graphic>
      </p:graphicFrame>
      <p:graphicFrame>
        <p:nvGraphicFramePr>
          <p:cNvPr id="13" name="Object 10"/>
          <p:cNvGraphicFramePr>
            <a:graphicFrameLocks noChangeAspect="1"/>
          </p:cNvGraphicFramePr>
          <p:nvPr/>
        </p:nvGraphicFramePr>
        <p:xfrm>
          <a:off x="3581400" y="4219575"/>
          <a:ext cx="2981325" cy="962025"/>
        </p:xfrm>
        <a:graphic>
          <a:graphicData uri="http://schemas.openxmlformats.org/presentationml/2006/ole">
            <p:oleObj spid="_x0000_s33802" name="Equation" r:id="rId11" imgW="1422360" imgH="457200" progId="Equation.DSMT4">
              <p:embed/>
            </p:oleObj>
          </a:graphicData>
        </a:graphic>
      </p:graphicFrame>
      <p:graphicFrame>
        <p:nvGraphicFramePr>
          <p:cNvPr id="14" name="Object 11"/>
          <p:cNvGraphicFramePr>
            <a:graphicFrameLocks noChangeAspect="1"/>
          </p:cNvGraphicFramePr>
          <p:nvPr/>
        </p:nvGraphicFramePr>
        <p:xfrm>
          <a:off x="3581400" y="5435600"/>
          <a:ext cx="2314575" cy="508000"/>
        </p:xfrm>
        <a:graphic>
          <a:graphicData uri="http://schemas.openxmlformats.org/presentationml/2006/ole">
            <p:oleObj spid="_x0000_s33803" name="Equation" r:id="rId12" imgW="1104840" imgH="241200" progId="Equation.DSMT4">
              <p:embed/>
            </p:oleObj>
          </a:graphicData>
        </a:graphic>
      </p:graphicFrame>
      <p:graphicFrame>
        <p:nvGraphicFramePr>
          <p:cNvPr id="15" name="Diagram 14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33807" name="TextBox 15"/>
          <p:cNvSpPr txBox="1">
            <a:spLocks noChangeArrowheads="1"/>
          </p:cNvSpPr>
          <p:nvPr/>
        </p:nvSpPr>
        <p:spPr bwMode="auto">
          <a:xfrm>
            <a:off x="4953000" y="42863"/>
            <a:ext cx="3962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7.4    Inverse Functions</a:t>
            </a:r>
          </a:p>
        </p:txBody>
      </p:sp>
      <p:sp>
        <p:nvSpPr>
          <p:cNvPr id="17" name="Isosceles Triangle 16">
            <a:hlinkClick r:id="rId18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1066800" y="1600200"/>
          <a:ext cx="1676400" cy="561975"/>
        </p:xfrm>
        <a:graphic>
          <a:graphicData uri="http://schemas.openxmlformats.org/presentationml/2006/ole">
            <p:oleObj spid="_x0000_s34818" name="Equation" r:id="rId3" imgW="799920" imgH="266400" progId="Equation.DSMT4">
              <p:embed/>
            </p:oleObj>
          </a:graphicData>
        </a:graphic>
      </p:graphicFrame>
      <p:graphicFrame>
        <p:nvGraphicFramePr>
          <p:cNvPr id="34819" name="Object 3"/>
          <p:cNvGraphicFramePr>
            <a:graphicFrameLocks noChangeAspect="1"/>
          </p:cNvGraphicFramePr>
          <p:nvPr/>
        </p:nvGraphicFramePr>
        <p:xfrm>
          <a:off x="5011738" y="1600200"/>
          <a:ext cx="1863725" cy="561975"/>
        </p:xfrm>
        <a:graphic>
          <a:graphicData uri="http://schemas.openxmlformats.org/presentationml/2006/ole">
            <p:oleObj spid="_x0000_s34819" name="Equation" r:id="rId4" imgW="888840" imgH="266400" progId="Equation.DSMT4">
              <p:embed/>
            </p:oleObj>
          </a:graphicData>
        </a:graphic>
      </p:graphicFrame>
      <p:pic>
        <p:nvPicPr>
          <p:cNvPr id="34821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286000"/>
            <a:ext cx="40513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2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38675" y="2209800"/>
            <a:ext cx="4200525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3" name="TextBox 8"/>
          <p:cNvSpPr txBox="1">
            <a:spLocks noChangeArrowheads="1"/>
          </p:cNvSpPr>
          <p:nvPr/>
        </p:nvSpPr>
        <p:spPr bwMode="auto">
          <a:xfrm>
            <a:off x="0" y="838200"/>
            <a:ext cx="9144000" cy="646113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600">
                <a:latin typeface="Calibri" pitchFamily="34" charset="0"/>
              </a:rPr>
              <a:t>IMPORTANT SIDE_NOTE</a:t>
            </a:r>
          </a:p>
        </p:txBody>
      </p:sp>
      <p:graphicFrame>
        <p:nvGraphicFramePr>
          <p:cNvPr id="10" name="Diagram 9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34825" name="TextBox 10"/>
          <p:cNvSpPr txBox="1">
            <a:spLocks noChangeArrowheads="1"/>
          </p:cNvSpPr>
          <p:nvPr/>
        </p:nvSpPr>
        <p:spPr bwMode="auto">
          <a:xfrm>
            <a:off x="4953000" y="42863"/>
            <a:ext cx="3962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7.4    Inverse Functions</a:t>
            </a:r>
          </a:p>
        </p:txBody>
      </p:sp>
      <p:sp>
        <p:nvSpPr>
          <p:cNvPr id="12" name="Isosceles Triangle 11">
            <a:hlinkClick r:id="rId12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1588" y="-5386388"/>
          <a:ext cx="9140825" cy="11720513"/>
        </p:xfrm>
        <a:graphic>
          <a:graphicData uri="http://schemas.openxmlformats.org/presentationml/2006/ole">
            <p:oleObj spid="_x0000_s35842" name="Document" r:id="rId3" imgW="7315200" imgH="9384120" progId="Word.Document.8">
              <p:embed/>
            </p:oleObj>
          </a:graphicData>
        </a:graphic>
      </p:graphicFrame>
      <p:cxnSp>
        <p:nvCxnSpPr>
          <p:cNvPr id="6" name="Straight Connector 5"/>
          <p:cNvCxnSpPr/>
          <p:nvPr/>
        </p:nvCxnSpPr>
        <p:spPr>
          <a:xfrm rot="5400000" flipH="1" flipV="1">
            <a:off x="152400" y="2530475"/>
            <a:ext cx="1828800" cy="6096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2514600" y="2759075"/>
            <a:ext cx="1828800" cy="9144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rot="5400000" flipH="1" flipV="1">
            <a:off x="4610100" y="2644775"/>
            <a:ext cx="1828800" cy="3810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7086600" y="2682875"/>
            <a:ext cx="1828800" cy="6858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228600" y="2606675"/>
            <a:ext cx="1828800" cy="6096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4800600" y="2657475"/>
            <a:ext cx="1828800" cy="6858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rot="5400000" flipH="1" flipV="1">
            <a:off x="6934200" y="2530475"/>
            <a:ext cx="1752600" cy="6858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rot="5400000" flipH="1" flipV="1">
            <a:off x="2133600" y="2454275"/>
            <a:ext cx="1828800" cy="9144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rot="5400000" flipH="1" flipV="1">
            <a:off x="228600" y="1971675"/>
            <a:ext cx="1828800" cy="1752600"/>
          </a:xfrm>
          <a:prstGeom prst="line">
            <a:avLst/>
          </a:prstGeom>
          <a:ln w="254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rot="5400000" flipH="1" flipV="1">
            <a:off x="2501900" y="1997075"/>
            <a:ext cx="1828800" cy="1752600"/>
          </a:xfrm>
          <a:prstGeom prst="line">
            <a:avLst/>
          </a:prstGeom>
          <a:ln w="254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rot="5400000" flipH="1" flipV="1">
            <a:off x="4749800" y="2009775"/>
            <a:ext cx="1828800" cy="1752600"/>
          </a:xfrm>
          <a:prstGeom prst="line">
            <a:avLst/>
          </a:prstGeom>
          <a:ln w="254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rot="5400000" flipH="1" flipV="1">
            <a:off x="7080250" y="1952625"/>
            <a:ext cx="1803400" cy="1790700"/>
          </a:xfrm>
          <a:prstGeom prst="line">
            <a:avLst/>
          </a:prstGeom>
          <a:ln w="254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Diagram 14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5857" name="TextBox 15"/>
          <p:cNvSpPr txBox="1">
            <a:spLocks noChangeArrowheads="1"/>
          </p:cNvSpPr>
          <p:nvPr/>
        </p:nvSpPr>
        <p:spPr bwMode="auto">
          <a:xfrm>
            <a:off x="4953000" y="42863"/>
            <a:ext cx="3962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7.4    Inverse Functions</a:t>
            </a:r>
          </a:p>
        </p:txBody>
      </p:sp>
      <p:sp>
        <p:nvSpPr>
          <p:cNvPr id="17" name="Isosceles Triangle 16">
            <a:hlinkClick r:id="rId9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4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5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885825"/>
            <a:ext cx="188595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962025"/>
            <a:ext cx="172402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6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72200" y="962025"/>
            <a:ext cx="1685925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191000" y="1647825"/>
            <a:ext cx="4349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Calibri" pitchFamily="34" charset="0"/>
              </a:rPr>
              <a:t>-2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191000" y="2028825"/>
            <a:ext cx="4349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Calibri" pitchFamily="34" charset="0"/>
              </a:rPr>
              <a:t>-1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191000" y="2409825"/>
            <a:ext cx="3397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Calibri" pitchFamily="34" charset="0"/>
              </a:rPr>
              <a:t>0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191000" y="2790825"/>
            <a:ext cx="3397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Calibri" pitchFamily="34" charset="0"/>
              </a:rPr>
              <a:t>1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191000" y="3171825"/>
            <a:ext cx="3397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Calibri" pitchFamily="34" charset="0"/>
              </a:rPr>
              <a:t>2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191000" y="3476625"/>
            <a:ext cx="3397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Calibri" pitchFamily="34" charset="0"/>
              </a:rPr>
              <a:t>3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953000" y="1647825"/>
            <a:ext cx="4349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Calibri" pitchFamily="34" charset="0"/>
              </a:rPr>
              <a:t>-4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953000" y="2028825"/>
            <a:ext cx="4349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Calibri" pitchFamily="34" charset="0"/>
              </a:rPr>
              <a:t>-1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953000" y="2409825"/>
            <a:ext cx="3397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Calibri" pitchFamily="34" charset="0"/>
              </a:rPr>
              <a:t>2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953000" y="2790825"/>
            <a:ext cx="3397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Calibri" pitchFamily="34" charset="0"/>
              </a:rPr>
              <a:t>5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953000" y="3095625"/>
            <a:ext cx="3397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Calibri" pitchFamily="34" charset="0"/>
              </a:rPr>
              <a:t>8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4953000" y="3476625"/>
            <a:ext cx="4953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Calibri" pitchFamily="34" charset="0"/>
              </a:rPr>
              <a:t>11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6400800" y="1724025"/>
            <a:ext cx="4349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Calibri" pitchFamily="34" charset="0"/>
              </a:rPr>
              <a:t>-4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400800" y="2105025"/>
            <a:ext cx="4349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Calibri" pitchFamily="34" charset="0"/>
              </a:rPr>
              <a:t>-1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6400800" y="2486025"/>
            <a:ext cx="3397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Calibri" pitchFamily="34" charset="0"/>
              </a:rPr>
              <a:t>2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6400800" y="2867025"/>
            <a:ext cx="3397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Calibri" pitchFamily="34" charset="0"/>
              </a:rPr>
              <a:t>5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6400800" y="3171825"/>
            <a:ext cx="3397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Calibri" pitchFamily="34" charset="0"/>
              </a:rPr>
              <a:t>8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6400800" y="3552825"/>
            <a:ext cx="4953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Calibri" pitchFamily="34" charset="0"/>
              </a:rPr>
              <a:t>11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7239000" y="1724025"/>
            <a:ext cx="4349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Calibri" pitchFamily="34" charset="0"/>
              </a:rPr>
              <a:t>-2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7239000" y="2105025"/>
            <a:ext cx="4349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Calibri" pitchFamily="34" charset="0"/>
              </a:rPr>
              <a:t>-1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7239000" y="2486025"/>
            <a:ext cx="3397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Calibri" pitchFamily="34" charset="0"/>
              </a:rPr>
              <a:t>0</a:t>
            </a: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7239000" y="2867025"/>
            <a:ext cx="3397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Calibri" pitchFamily="34" charset="0"/>
              </a:rPr>
              <a:t>1</a:t>
            </a: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7239000" y="3248025"/>
            <a:ext cx="3397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Calibri" pitchFamily="34" charset="0"/>
              </a:rPr>
              <a:t>2</a:t>
            </a: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7239000" y="3552825"/>
            <a:ext cx="3397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Calibri" pitchFamily="34" charset="0"/>
              </a:rPr>
              <a:t>3</a:t>
            </a:r>
          </a:p>
        </p:txBody>
      </p:sp>
      <p:graphicFrame>
        <p:nvGraphicFramePr>
          <p:cNvPr id="32" name="Diagram 31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88094" name="TextBox 32"/>
          <p:cNvSpPr txBox="1">
            <a:spLocks noChangeArrowheads="1"/>
          </p:cNvSpPr>
          <p:nvPr/>
        </p:nvSpPr>
        <p:spPr bwMode="auto">
          <a:xfrm>
            <a:off x="4953000" y="42863"/>
            <a:ext cx="3962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7.4    Inverse Functions</a:t>
            </a:r>
          </a:p>
        </p:txBody>
      </p:sp>
      <p:sp>
        <p:nvSpPr>
          <p:cNvPr id="34" name="Isosceles Triangle 33">
            <a:hlinkClick r:id="rId10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5" descr="bolan00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1143000"/>
            <a:ext cx="9267825" cy="1196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Rectangle 6"/>
          <p:cNvSpPr>
            <a:spLocks noChangeArrowheads="1"/>
          </p:cNvSpPr>
          <p:nvPr/>
        </p:nvSpPr>
        <p:spPr bwMode="auto">
          <a:xfrm>
            <a:off x="609600" y="4648200"/>
            <a:ext cx="9144000" cy="2209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1219200" y="2743200"/>
            <a:ext cx="129540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1143000" y="3352800"/>
            <a:ext cx="129540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1143000" y="4038600"/>
            <a:ext cx="1295400" cy="609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3962400" y="2743200"/>
            <a:ext cx="1295400" cy="533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7391400" y="2743200"/>
            <a:ext cx="1295400" cy="685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7467600" y="3581400"/>
            <a:ext cx="1295400" cy="685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4098" name="Object 15"/>
          <p:cNvGraphicFramePr>
            <a:graphicFrameLocks noChangeAspect="1"/>
          </p:cNvGraphicFramePr>
          <p:nvPr/>
        </p:nvGraphicFramePr>
        <p:xfrm>
          <a:off x="4114800" y="3124200"/>
          <a:ext cx="644525" cy="852488"/>
        </p:xfrm>
        <a:graphic>
          <a:graphicData uri="http://schemas.openxmlformats.org/presentationml/2006/ole">
            <p:oleObj spid="_x0000_s4098" name="Equation" r:id="rId4" imgW="253800" imgH="279360" progId="Equation.3">
              <p:embed/>
            </p:oleObj>
          </a:graphicData>
        </a:graphic>
      </p:graphicFrame>
      <p:sp>
        <p:nvSpPr>
          <p:cNvPr id="4107" name="Rectangle 11"/>
          <p:cNvSpPr>
            <a:spLocks noChangeArrowheads="1"/>
          </p:cNvSpPr>
          <p:nvPr/>
        </p:nvSpPr>
        <p:spPr bwMode="auto">
          <a:xfrm>
            <a:off x="3886200" y="3200400"/>
            <a:ext cx="1295400" cy="762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14" name="Diagram 13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" name="TextBox 14"/>
          <p:cNvSpPr txBox="1">
            <a:spLocks noChangeArrowheads="1"/>
          </p:cNvSpPr>
          <p:nvPr/>
        </p:nvSpPr>
        <p:spPr bwMode="auto">
          <a:xfrm>
            <a:off x="5029200" y="34925"/>
            <a:ext cx="3962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7.2 Properties of Rational Exponents</a:t>
            </a:r>
          </a:p>
        </p:txBody>
      </p:sp>
      <p:sp>
        <p:nvSpPr>
          <p:cNvPr id="16" name="Isosceles Triangle 15">
            <a:hlinkClick r:id="rId10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3" grpId="0" animBg="1"/>
      <p:bldP spid="4104" grpId="0" animBg="1"/>
      <p:bldP spid="4105" grpId="0" animBg="1"/>
      <p:bldP spid="4106" grpId="0" animBg="1"/>
      <p:bldP spid="4108" grpId="0" animBg="1"/>
      <p:bldP spid="4109" grpId="0" animBg="1"/>
      <p:bldP spid="4107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0" y="-7837488"/>
          <a:ext cx="9144000" cy="11704638"/>
        </p:xfrm>
        <a:graphic>
          <a:graphicData uri="http://schemas.openxmlformats.org/presentationml/2006/ole">
            <p:oleObj spid="_x0000_s36866" name="Document" r:id="rId3" imgW="7318545" imgH="9370084" progId="Word.Document.8">
              <p:embed/>
            </p:oleObj>
          </a:graphicData>
        </a:graphic>
      </p:graphicFrame>
      <p:cxnSp>
        <p:nvCxnSpPr>
          <p:cNvPr id="44" name="Straight Connector 43"/>
          <p:cNvCxnSpPr/>
          <p:nvPr/>
        </p:nvCxnSpPr>
        <p:spPr>
          <a:xfrm rot="5400000" flipH="1" flipV="1">
            <a:off x="202406" y="2002632"/>
            <a:ext cx="1881187" cy="1828800"/>
          </a:xfrm>
          <a:prstGeom prst="line">
            <a:avLst/>
          </a:prstGeom>
          <a:ln w="254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rot="5400000" flipH="1" flipV="1">
            <a:off x="2488406" y="2002632"/>
            <a:ext cx="1881187" cy="1828800"/>
          </a:xfrm>
          <a:prstGeom prst="line">
            <a:avLst/>
          </a:prstGeom>
          <a:ln w="254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rot="5400000" flipH="1" flipV="1">
            <a:off x="4698206" y="2002632"/>
            <a:ext cx="1881187" cy="1828800"/>
          </a:xfrm>
          <a:prstGeom prst="line">
            <a:avLst/>
          </a:prstGeom>
          <a:ln w="254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rot="5400000" flipH="1" flipV="1">
            <a:off x="7060406" y="2002632"/>
            <a:ext cx="1881187" cy="1828800"/>
          </a:xfrm>
          <a:prstGeom prst="line">
            <a:avLst/>
          </a:prstGeom>
          <a:ln w="254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/>
          <p:cNvSpPr/>
          <p:nvPr/>
        </p:nvSpPr>
        <p:spPr>
          <a:xfrm>
            <a:off x="1741488" y="2855913"/>
            <a:ext cx="76200" cy="762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1104900" y="3603625"/>
            <a:ext cx="76200" cy="762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1066800" y="2068513"/>
            <a:ext cx="4762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latin typeface="Calibri" pitchFamily="34" charset="0"/>
              </a:rPr>
              <a:t>0,7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0" y="2830513"/>
            <a:ext cx="5476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latin typeface="Calibri" pitchFamily="34" charset="0"/>
              </a:rPr>
              <a:t>-8,0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1905000" y="2982913"/>
            <a:ext cx="4778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7,0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838200" y="3744913"/>
            <a:ext cx="5492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0,-8</a:t>
            </a:r>
          </a:p>
        </p:txBody>
      </p:sp>
      <p:sp>
        <p:nvSpPr>
          <p:cNvPr id="30" name="Freeform 29"/>
          <p:cNvSpPr/>
          <p:nvPr/>
        </p:nvSpPr>
        <p:spPr>
          <a:xfrm>
            <a:off x="1158875" y="2914650"/>
            <a:ext cx="669925" cy="723900"/>
          </a:xfrm>
          <a:custGeom>
            <a:avLst/>
            <a:gdLst>
              <a:gd name="connsiteX0" fmla="*/ 631064 w 669701"/>
              <a:gd name="connsiteY0" fmla="*/ 0 h 724698"/>
              <a:gd name="connsiteX1" fmla="*/ 643943 w 669701"/>
              <a:gd name="connsiteY1" fmla="*/ 141667 h 724698"/>
              <a:gd name="connsiteX2" fmla="*/ 669701 w 669701"/>
              <a:gd name="connsiteY2" fmla="*/ 231819 h 724698"/>
              <a:gd name="connsiteX3" fmla="*/ 656822 w 669701"/>
              <a:gd name="connsiteY3" fmla="*/ 399245 h 724698"/>
              <a:gd name="connsiteX4" fmla="*/ 553791 w 669701"/>
              <a:gd name="connsiteY4" fmla="*/ 489397 h 724698"/>
              <a:gd name="connsiteX5" fmla="*/ 515155 w 669701"/>
              <a:gd name="connsiteY5" fmla="*/ 528033 h 724698"/>
              <a:gd name="connsiteX6" fmla="*/ 463639 w 669701"/>
              <a:gd name="connsiteY6" fmla="*/ 592428 h 724698"/>
              <a:gd name="connsiteX7" fmla="*/ 437881 w 669701"/>
              <a:gd name="connsiteY7" fmla="*/ 631064 h 724698"/>
              <a:gd name="connsiteX8" fmla="*/ 360608 w 669701"/>
              <a:gd name="connsiteY8" fmla="*/ 656822 h 724698"/>
              <a:gd name="connsiteX9" fmla="*/ 321971 w 669701"/>
              <a:gd name="connsiteY9" fmla="*/ 682580 h 724698"/>
              <a:gd name="connsiteX10" fmla="*/ 206062 w 669701"/>
              <a:gd name="connsiteY10" fmla="*/ 708338 h 724698"/>
              <a:gd name="connsiteX11" fmla="*/ 167425 w 669701"/>
              <a:gd name="connsiteY11" fmla="*/ 721217 h 724698"/>
              <a:gd name="connsiteX12" fmla="*/ 0 w 669701"/>
              <a:gd name="connsiteY12" fmla="*/ 721217 h 724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69701" h="724698">
                <a:moveTo>
                  <a:pt x="631064" y="0"/>
                </a:moveTo>
                <a:cubicBezTo>
                  <a:pt x="635357" y="47222"/>
                  <a:pt x="637676" y="94666"/>
                  <a:pt x="643943" y="141667"/>
                </a:cubicBezTo>
                <a:cubicBezTo>
                  <a:pt x="647537" y="168621"/>
                  <a:pt x="660871" y="205329"/>
                  <a:pt x="669701" y="231819"/>
                </a:cubicBezTo>
                <a:cubicBezTo>
                  <a:pt x="665408" y="287628"/>
                  <a:pt x="667137" y="344230"/>
                  <a:pt x="656822" y="399245"/>
                </a:cubicBezTo>
                <a:cubicBezTo>
                  <a:pt x="648402" y="444154"/>
                  <a:pt x="574923" y="468265"/>
                  <a:pt x="553791" y="489397"/>
                </a:cubicBezTo>
                <a:lnTo>
                  <a:pt x="515155" y="528033"/>
                </a:lnTo>
                <a:cubicBezTo>
                  <a:pt x="490083" y="603250"/>
                  <a:pt x="521893" y="534175"/>
                  <a:pt x="463639" y="592428"/>
                </a:cubicBezTo>
                <a:cubicBezTo>
                  <a:pt x="452694" y="603373"/>
                  <a:pt x="451007" y="622861"/>
                  <a:pt x="437881" y="631064"/>
                </a:cubicBezTo>
                <a:cubicBezTo>
                  <a:pt x="414857" y="645454"/>
                  <a:pt x="383199" y="641761"/>
                  <a:pt x="360608" y="656822"/>
                </a:cubicBezTo>
                <a:cubicBezTo>
                  <a:pt x="347729" y="665408"/>
                  <a:pt x="335815" y="675658"/>
                  <a:pt x="321971" y="682580"/>
                </a:cubicBezTo>
                <a:cubicBezTo>
                  <a:pt x="287180" y="699976"/>
                  <a:pt x="241678" y="700423"/>
                  <a:pt x="206062" y="708338"/>
                </a:cubicBezTo>
                <a:cubicBezTo>
                  <a:pt x="192810" y="711283"/>
                  <a:pt x="180974" y="720370"/>
                  <a:pt x="167425" y="721217"/>
                </a:cubicBezTo>
                <a:cubicBezTo>
                  <a:pt x="111725" y="724698"/>
                  <a:pt x="55808" y="721217"/>
                  <a:pt x="0" y="721217"/>
                </a:cubicBezTo>
              </a:path>
            </a:pathLst>
          </a:cu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4" name="Freeform 33"/>
          <p:cNvSpPr/>
          <p:nvPr/>
        </p:nvSpPr>
        <p:spPr>
          <a:xfrm>
            <a:off x="3430588" y="2682875"/>
            <a:ext cx="909637" cy="522288"/>
          </a:xfrm>
          <a:custGeom>
            <a:avLst/>
            <a:gdLst>
              <a:gd name="connsiteX0" fmla="*/ 896774 w 909653"/>
              <a:gd name="connsiteY0" fmla="*/ 0 h 522266"/>
              <a:gd name="connsiteX1" fmla="*/ 819501 w 909653"/>
              <a:gd name="connsiteY1" fmla="*/ 12879 h 522266"/>
              <a:gd name="connsiteX2" fmla="*/ 703591 w 909653"/>
              <a:gd name="connsiteY2" fmla="*/ 25758 h 522266"/>
              <a:gd name="connsiteX3" fmla="*/ 574803 w 909653"/>
              <a:gd name="connsiteY3" fmla="*/ 51515 h 522266"/>
              <a:gd name="connsiteX4" fmla="*/ 484650 w 909653"/>
              <a:gd name="connsiteY4" fmla="*/ 90152 h 522266"/>
              <a:gd name="connsiteX5" fmla="*/ 407377 w 909653"/>
              <a:gd name="connsiteY5" fmla="*/ 115910 h 522266"/>
              <a:gd name="connsiteX6" fmla="*/ 368741 w 909653"/>
              <a:gd name="connsiteY6" fmla="*/ 128789 h 522266"/>
              <a:gd name="connsiteX7" fmla="*/ 330104 w 909653"/>
              <a:gd name="connsiteY7" fmla="*/ 154546 h 522266"/>
              <a:gd name="connsiteX8" fmla="*/ 239952 w 909653"/>
              <a:gd name="connsiteY8" fmla="*/ 180304 h 522266"/>
              <a:gd name="connsiteX9" fmla="*/ 201315 w 909653"/>
              <a:gd name="connsiteY9" fmla="*/ 193183 h 522266"/>
              <a:gd name="connsiteX10" fmla="*/ 124042 w 909653"/>
              <a:gd name="connsiteY10" fmla="*/ 257577 h 522266"/>
              <a:gd name="connsiteX11" fmla="*/ 72527 w 909653"/>
              <a:gd name="connsiteY11" fmla="*/ 334851 h 522266"/>
              <a:gd name="connsiteX12" fmla="*/ 149800 w 909653"/>
              <a:gd name="connsiteY12" fmla="*/ 373487 h 522266"/>
              <a:gd name="connsiteX13" fmla="*/ 227073 w 909653"/>
              <a:gd name="connsiteY13" fmla="*/ 399245 h 522266"/>
              <a:gd name="connsiteX14" fmla="*/ 420256 w 909653"/>
              <a:gd name="connsiteY14" fmla="*/ 450761 h 522266"/>
              <a:gd name="connsiteX15" fmla="*/ 458893 w 909653"/>
              <a:gd name="connsiteY15" fmla="*/ 463639 h 522266"/>
              <a:gd name="connsiteX16" fmla="*/ 523287 w 909653"/>
              <a:gd name="connsiteY16" fmla="*/ 476518 h 522266"/>
              <a:gd name="connsiteX17" fmla="*/ 600560 w 909653"/>
              <a:gd name="connsiteY17" fmla="*/ 502276 h 522266"/>
              <a:gd name="connsiteX18" fmla="*/ 909653 w 909653"/>
              <a:gd name="connsiteY18" fmla="*/ 515155 h 522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909653" h="522266">
                <a:moveTo>
                  <a:pt x="896774" y="0"/>
                </a:moveTo>
                <a:cubicBezTo>
                  <a:pt x="871016" y="4293"/>
                  <a:pt x="845385" y="9428"/>
                  <a:pt x="819501" y="12879"/>
                </a:cubicBezTo>
                <a:cubicBezTo>
                  <a:pt x="780968" y="18017"/>
                  <a:pt x="742124" y="20620"/>
                  <a:pt x="703591" y="25758"/>
                </a:cubicBezTo>
                <a:cubicBezTo>
                  <a:pt x="656162" y="32082"/>
                  <a:pt x="619588" y="38720"/>
                  <a:pt x="574803" y="51515"/>
                </a:cubicBezTo>
                <a:cubicBezTo>
                  <a:pt x="502260" y="72241"/>
                  <a:pt x="570501" y="55812"/>
                  <a:pt x="484650" y="90152"/>
                </a:cubicBezTo>
                <a:cubicBezTo>
                  <a:pt x="459441" y="100236"/>
                  <a:pt x="433135" y="107324"/>
                  <a:pt x="407377" y="115910"/>
                </a:cubicBezTo>
                <a:cubicBezTo>
                  <a:pt x="394498" y="120203"/>
                  <a:pt x="380037" y="121259"/>
                  <a:pt x="368741" y="128789"/>
                </a:cubicBezTo>
                <a:cubicBezTo>
                  <a:pt x="355862" y="137375"/>
                  <a:pt x="343948" y="147624"/>
                  <a:pt x="330104" y="154546"/>
                </a:cubicBezTo>
                <a:cubicBezTo>
                  <a:pt x="309517" y="164839"/>
                  <a:pt x="259209" y="174802"/>
                  <a:pt x="239952" y="180304"/>
                </a:cubicBezTo>
                <a:cubicBezTo>
                  <a:pt x="226899" y="184034"/>
                  <a:pt x="214194" y="188890"/>
                  <a:pt x="201315" y="193183"/>
                </a:cubicBezTo>
                <a:cubicBezTo>
                  <a:pt x="166975" y="216077"/>
                  <a:pt x="150737" y="223255"/>
                  <a:pt x="124042" y="257577"/>
                </a:cubicBezTo>
                <a:cubicBezTo>
                  <a:pt x="105036" y="282013"/>
                  <a:pt x="72527" y="334851"/>
                  <a:pt x="72527" y="334851"/>
                </a:cubicBezTo>
                <a:cubicBezTo>
                  <a:pt x="213436" y="381822"/>
                  <a:pt x="0" y="306910"/>
                  <a:pt x="149800" y="373487"/>
                </a:cubicBezTo>
                <a:cubicBezTo>
                  <a:pt x="174611" y="384514"/>
                  <a:pt x="200839" y="392249"/>
                  <a:pt x="227073" y="399245"/>
                </a:cubicBezTo>
                <a:cubicBezTo>
                  <a:pt x="291467" y="416417"/>
                  <a:pt x="357031" y="429688"/>
                  <a:pt x="420256" y="450761"/>
                </a:cubicBezTo>
                <a:cubicBezTo>
                  <a:pt x="433135" y="455054"/>
                  <a:pt x="445723" y="460347"/>
                  <a:pt x="458893" y="463639"/>
                </a:cubicBezTo>
                <a:cubicBezTo>
                  <a:pt x="480129" y="468948"/>
                  <a:pt x="502169" y="470758"/>
                  <a:pt x="523287" y="476518"/>
                </a:cubicBezTo>
                <a:cubicBezTo>
                  <a:pt x="549481" y="483662"/>
                  <a:pt x="573575" y="499278"/>
                  <a:pt x="600560" y="502276"/>
                </a:cubicBezTo>
                <a:cubicBezTo>
                  <a:pt x="780470" y="522266"/>
                  <a:pt x="677596" y="515155"/>
                  <a:pt x="909653" y="515155"/>
                </a:cubicBezTo>
              </a:path>
            </a:pathLst>
          </a:cu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5" name="Freeform 34"/>
          <p:cNvSpPr/>
          <p:nvPr/>
        </p:nvSpPr>
        <p:spPr>
          <a:xfrm>
            <a:off x="5527675" y="1974850"/>
            <a:ext cx="434975" cy="1841500"/>
          </a:xfrm>
          <a:custGeom>
            <a:avLst/>
            <a:gdLst>
              <a:gd name="connsiteX0" fmla="*/ 61288 w 434775"/>
              <a:gd name="connsiteY0" fmla="*/ 1738648 h 1842545"/>
              <a:gd name="connsiteX1" fmla="*/ 74167 w 434775"/>
              <a:gd name="connsiteY1" fmla="*/ 1777284 h 1842545"/>
              <a:gd name="connsiteX2" fmla="*/ 151440 w 434775"/>
              <a:gd name="connsiteY2" fmla="*/ 1803042 h 1842545"/>
              <a:gd name="connsiteX3" fmla="*/ 344623 w 434775"/>
              <a:gd name="connsiteY3" fmla="*/ 1725769 h 1842545"/>
              <a:gd name="connsiteX4" fmla="*/ 370381 w 434775"/>
              <a:gd name="connsiteY4" fmla="*/ 1674253 h 1842545"/>
              <a:gd name="connsiteX5" fmla="*/ 357502 w 434775"/>
              <a:gd name="connsiteY5" fmla="*/ 1493949 h 1842545"/>
              <a:gd name="connsiteX6" fmla="*/ 305987 w 434775"/>
              <a:gd name="connsiteY6" fmla="*/ 1416676 h 1842545"/>
              <a:gd name="connsiteX7" fmla="*/ 280229 w 434775"/>
              <a:gd name="connsiteY7" fmla="*/ 1378039 h 1842545"/>
              <a:gd name="connsiteX8" fmla="*/ 202956 w 434775"/>
              <a:gd name="connsiteY8" fmla="*/ 1300766 h 1842545"/>
              <a:gd name="connsiteX9" fmla="*/ 99925 w 434775"/>
              <a:gd name="connsiteY9" fmla="*/ 1184856 h 1842545"/>
              <a:gd name="connsiteX10" fmla="*/ 61288 w 434775"/>
              <a:gd name="connsiteY10" fmla="*/ 1146220 h 1842545"/>
              <a:gd name="connsiteX11" fmla="*/ 48409 w 434775"/>
              <a:gd name="connsiteY11" fmla="*/ 991673 h 1842545"/>
              <a:gd name="connsiteX12" fmla="*/ 22651 w 434775"/>
              <a:gd name="connsiteY12" fmla="*/ 953037 h 1842545"/>
              <a:gd name="connsiteX13" fmla="*/ 9772 w 434775"/>
              <a:gd name="connsiteY13" fmla="*/ 901521 h 1842545"/>
              <a:gd name="connsiteX14" fmla="*/ 22651 w 434775"/>
              <a:gd name="connsiteY14" fmla="*/ 631065 h 1842545"/>
              <a:gd name="connsiteX15" fmla="*/ 99925 w 434775"/>
              <a:gd name="connsiteY15" fmla="*/ 553791 h 1842545"/>
              <a:gd name="connsiteX16" fmla="*/ 151440 w 434775"/>
              <a:gd name="connsiteY16" fmla="*/ 476518 h 1842545"/>
              <a:gd name="connsiteX17" fmla="*/ 177198 w 434775"/>
              <a:gd name="connsiteY17" fmla="*/ 437882 h 1842545"/>
              <a:gd name="connsiteX18" fmla="*/ 202956 w 434775"/>
              <a:gd name="connsiteY18" fmla="*/ 399245 h 1842545"/>
              <a:gd name="connsiteX19" fmla="*/ 215834 w 434775"/>
              <a:gd name="connsiteY19" fmla="*/ 360608 h 1842545"/>
              <a:gd name="connsiteX20" fmla="*/ 318865 w 434775"/>
              <a:gd name="connsiteY20" fmla="*/ 244699 h 1842545"/>
              <a:gd name="connsiteX21" fmla="*/ 344623 w 434775"/>
              <a:gd name="connsiteY21" fmla="*/ 206062 h 1842545"/>
              <a:gd name="connsiteX22" fmla="*/ 383260 w 434775"/>
              <a:gd name="connsiteY22" fmla="*/ 115910 h 1842545"/>
              <a:gd name="connsiteX23" fmla="*/ 421896 w 434775"/>
              <a:gd name="connsiteY23" fmla="*/ 90152 h 1842545"/>
              <a:gd name="connsiteX24" fmla="*/ 434775 w 434775"/>
              <a:gd name="connsiteY24" fmla="*/ 0 h 1842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34775" h="1842545">
                <a:moveTo>
                  <a:pt x="61288" y="1738648"/>
                </a:moveTo>
                <a:cubicBezTo>
                  <a:pt x="65581" y="1751527"/>
                  <a:pt x="63120" y="1769394"/>
                  <a:pt x="74167" y="1777284"/>
                </a:cubicBezTo>
                <a:cubicBezTo>
                  <a:pt x="96261" y="1793065"/>
                  <a:pt x="151440" y="1803042"/>
                  <a:pt x="151440" y="1803042"/>
                </a:cubicBezTo>
                <a:cubicBezTo>
                  <a:pt x="354879" y="1787393"/>
                  <a:pt x="292722" y="1842545"/>
                  <a:pt x="344623" y="1725769"/>
                </a:cubicBezTo>
                <a:cubicBezTo>
                  <a:pt x="352420" y="1708225"/>
                  <a:pt x="361795" y="1691425"/>
                  <a:pt x="370381" y="1674253"/>
                </a:cubicBezTo>
                <a:cubicBezTo>
                  <a:pt x="366088" y="1614152"/>
                  <a:pt x="364542" y="1553791"/>
                  <a:pt x="357502" y="1493949"/>
                </a:cubicBezTo>
                <a:cubicBezTo>
                  <a:pt x="351921" y="1446514"/>
                  <a:pt x="336703" y="1453535"/>
                  <a:pt x="305987" y="1416676"/>
                </a:cubicBezTo>
                <a:cubicBezTo>
                  <a:pt x="296078" y="1404785"/>
                  <a:pt x="290512" y="1389608"/>
                  <a:pt x="280229" y="1378039"/>
                </a:cubicBezTo>
                <a:cubicBezTo>
                  <a:pt x="256028" y="1350813"/>
                  <a:pt x="223162" y="1331075"/>
                  <a:pt x="202956" y="1300766"/>
                </a:cubicBezTo>
                <a:cubicBezTo>
                  <a:pt x="156993" y="1231823"/>
                  <a:pt x="188140" y="1273071"/>
                  <a:pt x="99925" y="1184856"/>
                </a:cubicBezTo>
                <a:lnTo>
                  <a:pt x="61288" y="1146220"/>
                </a:lnTo>
                <a:cubicBezTo>
                  <a:pt x="56995" y="1094704"/>
                  <a:pt x="58547" y="1042363"/>
                  <a:pt x="48409" y="991673"/>
                </a:cubicBezTo>
                <a:cubicBezTo>
                  <a:pt x="45373" y="976495"/>
                  <a:pt x="28748" y="967264"/>
                  <a:pt x="22651" y="953037"/>
                </a:cubicBezTo>
                <a:cubicBezTo>
                  <a:pt x="15678" y="936768"/>
                  <a:pt x="14065" y="918693"/>
                  <a:pt x="9772" y="901521"/>
                </a:cubicBezTo>
                <a:cubicBezTo>
                  <a:pt x="14065" y="811369"/>
                  <a:pt x="0" y="718431"/>
                  <a:pt x="22651" y="631065"/>
                </a:cubicBezTo>
                <a:cubicBezTo>
                  <a:pt x="31793" y="595803"/>
                  <a:pt x="79719" y="584100"/>
                  <a:pt x="99925" y="553791"/>
                </a:cubicBezTo>
                <a:lnTo>
                  <a:pt x="151440" y="476518"/>
                </a:lnTo>
                <a:lnTo>
                  <a:pt x="177198" y="437882"/>
                </a:lnTo>
                <a:lnTo>
                  <a:pt x="202956" y="399245"/>
                </a:lnTo>
                <a:cubicBezTo>
                  <a:pt x="207249" y="386366"/>
                  <a:pt x="209763" y="372750"/>
                  <a:pt x="215834" y="360608"/>
                </a:cubicBezTo>
                <a:cubicBezTo>
                  <a:pt x="253314" y="285648"/>
                  <a:pt x="250615" y="347074"/>
                  <a:pt x="318865" y="244699"/>
                </a:cubicBezTo>
                <a:lnTo>
                  <a:pt x="344623" y="206062"/>
                </a:lnTo>
                <a:cubicBezTo>
                  <a:pt x="354476" y="166650"/>
                  <a:pt x="353612" y="145558"/>
                  <a:pt x="383260" y="115910"/>
                </a:cubicBezTo>
                <a:cubicBezTo>
                  <a:pt x="394205" y="104965"/>
                  <a:pt x="409017" y="98738"/>
                  <a:pt x="421896" y="90152"/>
                </a:cubicBezTo>
                <a:lnTo>
                  <a:pt x="434775" y="0"/>
                </a:lnTo>
              </a:path>
            </a:pathLst>
          </a:cu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7" name="Smiley Face 36"/>
          <p:cNvSpPr/>
          <p:nvPr/>
        </p:nvSpPr>
        <p:spPr>
          <a:xfrm rot="5400000">
            <a:off x="8153400" y="3059113"/>
            <a:ext cx="533400" cy="533400"/>
          </a:xfrm>
          <a:prstGeom prst="smileyFac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17" name="Diagram 16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6883" name="TextBox 17"/>
          <p:cNvSpPr txBox="1">
            <a:spLocks noChangeArrowheads="1"/>
          </p:cNvSpPr>
          <p:nvPr/>
        </p:nvSpPr>
        <p:spPr bwMode="auto">
          <a:xfrm>
            <a:off x="4953000" y="42863"/>
            <a:ext cx="3962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7.4    Inverse Functions</a:t>
            </a:r>
          </a:p>
        </p:txBody>
      </p:sp>
      <p:sp>
        <p:nvSpPr>
          <p:cNvPr id="20" name="Isosceles Triangle 19">
            <a:hlinkClick r:id="rId9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  <p:bldP spid="22" grpId="0"/>
      <p:bldP spid="24" grpId="0"/>
      <p:bldP spid="25" grpId="0"/>
      <p:bldP spid="26" grpId="0"/>
      <p:bldP spid="3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Diagram 16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9091" name="TextBox 17"/>
          <p:cNvSpPr txBox="1">
            <a:spLocks noChangeArrowheads="1"/>
          </p:cNvSpPr>
          <p:nvPr/>
        </p:nvSpPr>
        <p:spPr bwMode="auto">
          <a:xfrm>
            <a:off x="4953000" y="42863"/>
            <a:ext cx="3962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7.4    Inverse Functions</a:t>
            </a:r>
          </a:p>
        </p:txBody>
      </p:sp>
      <p:sp>
        <p:nvSpPr>
          <p:cNvPr id="20" name="Isosceles Triangle 19">
            <a:hlinkClick r:id="rId7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89093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4800" y="914400"/>
            <a:ext cx="4781550" cy="41878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Diagram 16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0115" name="TextBox 17"/>
          <p:cNvSpPr txBox="1">
            <a:spLocks noChangeArrowheads="1"/>
          </p:cNvSpPr>
          <p:nvPr/>
        </p:nvSpPr>
        <p:spPr bwMode="auto">
          <a:xfrm>
            <a:off x="4953000" y="42863"/>
            <a:ext cx="3962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7.4    Inverse Functions</a:t>
            </a:r>
          </a:p>
        </p:txBody>
      </p:sp>
      <p:sp>
        <p:nvSpPr>
          <p:cNvPr id="20" name="Isosceles Triangle 19">
            <a:hlinkClick r:id="rId7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90117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2400" y="609600"/>
            <a:ext cx="8907463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457200" y="638175"/>
          <a:ext cx="2305050" cy="652463"/>
        </p:xfrm>
        <a:graphic>
          <a:graphicData uri="http://schemas.openxmlformats.org/presentationml/2006/ole">
            <p:oleObj spid="_x0000_s37890" name="Equation" r:id="rId3" imgW="838080" imgH="203040" progId="Equation.3">
              <p:embed/>
            </p:oleObj>
          </a:graphicData>
        </a:graphic>
      </p:graphicFrame>
      <p:graphicFrame>
        <p:nvGraphicFramePr>
          <p:cNvPr id="37891" name="Object 3"/>
          <p:cNvGraphicFramePr>
            <a:graphicFrameLocks noChangeAspect="1"/>
          </p:cNvGraphicFramePr>
          <p:nvPr/>
        </p:nvGraphicFramePr>
        <p:xfrm>
          <a:off x="3352800" y="638175"/>
          <a:ext cx="2025650" cy="652463"/>
        </p:xfrm>
        <a:graphic>
          <a:graphicData uri="http://schemas.openxmlformats.org/presentationml/2006/ole">
            <p:oleObj spid="_x0000_s37891" name="Equation" r:id="rId4" imgW="736560" imgH="203040" progId="Equation.3">
              <p:embed/>
            </p:oleObj>
          </a:graphicData>
        </a:graphic>
      </p:graphicFrame>
      <p:graphicFrame>
        <p:nvGraphicFramePr>
          <p:cNvPr id="37892" name="Object 4"/>
          <p:cNvGraphicFramePr>
            <a:graphicFrameLocks noChangeAspect="1"/>
          </p:cNvGraphicFramePr>
          <p:nvPr/>
        </p:nvGraphicFramePr>
        <p:xfrm>
          <a:off x="6248400" y="561975"/>
          <a:ext cx="2305050" cy="733425"/>
        </p:xfrm>
        <a:graphic>
          <a:graphicData uri="http://schemas.openxmlformats.org/presentationml/2006/ole">
            <p:oleObj spid="_x0000_s37892" name="Equation" r:id="rId5" imgW="838080" imgH="228600" progId="Equation.3">
              <p:embed/>
            </p:oleObj>
          </a:graphicData>
        </a:graphic>
      </p:graphicFrame>
      <p:sp>
        <p:nvSpPr>
          <p:cNvPr id="37902" name="Rectangle 5"/>
          <p:cNvSpPr>
            <a:spLocks noChangeArrowheads="1"/>
          </p:cNvSpPr>
          <p:nvPr/>
        </p:nvSpPr>
        <p:spPr bwMode="auto">
          <a:xfrm>
            <a:off x="609600" y="1143000"/>
            <a:ext cx="8077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INVERSES</a:t>
            </a:r>
            <a:endParaRPr lang="en-US" sz="2400" b="1">
              <a:solidFill>
                <a:srgbClr val="FF0000"/>
              </a:solidFill>
            </a:endParaRPr>
          </a:p>
        </p:txBody>
      </p:sp>
      <p:graphicFrame>
        <p:nvGraphicFramePr>
          <p:cNvPr id="107526" name="Object 6"/>
          <p:cNvGraphicFramePr>
            <a:graphicFrameLocks noChangeAspect="1"/>
          </p:cNvGraphicFramePr>
          <p:nvPr/>
        </p:nvGraphicFramePr>
        <p:xfrm>
          <a:off x="295275" y="1828800"/>
          <a:ext cx="1466850" cy="739775"/>
        </p:xfrm>
        <a:graphic>
          <a:graphicData uri="http://schemas.openxmlformats.org/presentationml/2006/ole">
            <p:oleObj spid="_x0000_s37893" name="Equation" r:id="rId6" imgW="533160" imgH="228600" progId="Equation.3">
              <p:embed/>
            </p:oleObj>
          </a:graphicData>
        </a:graphic>
      </p:graphicFrame>
      <p:graphicFrame>
        <p:nvGraphicFramePr>
          <p:cNvPr id="107531" name="Object 11"/>
          <p:cNvGraphicFramePr>
            <a:graphicFrameLocks noChangeAspect="1"/>
          </p:cNvGraphicFramePr>
          <p:nvPr/>
        </p:nvGraphicFramePr>
        <p:xfrm>
          <a:off x="2117725" y="1905000"/>
          <a:ext cx="1892300" cy="528638"/>
        </p:xfrm>
        <a:graphic>
          <a:graphicData uri="http://schemas.openxmlformats.org/presentationml/2006/ole">
            <p:oleObj spid="_x0000_s37894" name="Equation" r:id="rId7" imgW="685800" imgH="164880" progId="Equation.3">
              <p:embed/>
            </p:oleObj>
          </a:graphicData>
        </a:graphic>
      </p:graphicFrame>
      <p:graphicFrame>
        <p:nvGraphicFramePr>
          <p:cNvPr id="107532" name="Object 12"/>
          <p:cNvGraphicFramePr>
            <a:graphicFrameLocks noChangeAspect="1"/>
          </p:cNvGraphicFramePr>
          <p:nvPr/>
        </p:nvGraphicFramePr>
        <p:xfrm>
          <a:off x="2362200" y="2438400"/>
          <a:ext cx="1401763" cy="528638"/>
        </p:xfrm>
        <a:graphic>
          <a:graphicData uri="http://schemas.openxmlformats.org/presentationml/2006/ole">
            <p:oleObj spid="_x0000_s37895" name="Equation" r:id="rId8" imgW="507960" imgH="164880" progId="Equation.3">
              <p:embed/>
            </p:oleObj>
          </a:graphicData>
        </a:graphic>
      </p:graphicFrame>
      <p:graphicFrame>
        <p:nvGraphicFramePr>
          <p:cNvPr id="107533" name="Object 13"/>
          <p:cNvGraphicFramePr>
            <a:graphicFrameLocks noChangeAspect="1"/>
          </p:cNvGraphicFramePr>
          <p:nvPr/>
        </p:nvGraphicFramePr>
        <p:xfrm>
          <a:off x="2559050" y="3124200"/>
          <a:ext cx="976313" cy="528638"/>
        </p:xfrm>
        <a:graphic>
          <a:graphicData uri="http://schemas.openxmlformats.org/presentationml/2006/ole">
            <p:oleObj spid="_x0000_s37896" name="Equation" r:id="rId9" imgW="355320" imgH="164880" progId="Equation.3">
              <p:embed/>
            </p:oleObj>
          </a:graphicData>
        </a:graphic>
      </p:graphicFrame>
      <p:graphicFrame>
        <p:nvGraphicFramePr>
          <p:cNvPr id="107534" name="Object 14"/>
          <p:cNvGraphicFramePr>
            <a:graphicFrameLocks noChangeAspect="1"/>
          </p:cNvGraphicFramePr>
          <p:nvPr/>
        </p:nvGraphicFramePr>
        <p:xfrm>
          <a:off x="5075238" y="1828800"/>
          <a:ext cx="1222375" cy="739775"/>
        </p:xfrm>
        <a:graphic>
          <a:graphicData uri="http://schemas.openxmlformats.org/presentationml/2006/ole">
            <p:oleObj spid="_x0000_s37897" name="Equation" r:id="rId10" imgW="444240" imgH="228600" progId="Equation.3">
              <p:embed/>
            </p:oleObj>
          </a:graphicData>
        </a:graphic>
      </p:graphicFrame>
      <p:graphicFrame>
        <p:nvGraphicFramePr>
          <p:cNvPr id="107535" name="Object 15"/>
          <p:cNvGraphicFramePr>
            <a:graphicFrameLocks noChangeAspect="1"/>
          </p:cNvGraphicFramePr>
          <p:nvPr/>
        </p:nvGraphicFramePr>
        <p:xfrm>
          <a:off x="6575425" y="1981200"/>
          <a:ext cx="1543050" cy="528638"/>
        </p:xfrm>
        <a:graphic>
          <a:graphicData uri="http://schemas.openxmlformats.org/presentationml/2006/ole">
            <p:oleObj spid="_x0000_s37898" name="Equation" r:id="rId11" imgW="558720" imgH="164880" progId="Equation.3">
              <p:embed/>
            </p:oleObj>
          </a:graphicData>
        </a:graphic>
      </p:graphicFrame>
      <p:graphicFrame>
        <p:nvGraphicFramePr>
          <p:cNvPr id="107536" name="Object 16"/>
          <p:cNvGraphicFramePr>
            <a:graphicFrameLocks noChangeAspect="1"/>
          </p:cNvGraphicFramePr>
          <p:nvPr/>
        </p:nvGraphicFramePr>
        <p:xfrm>
          <a:off x="6980238" y="2438400"/>
          <a:ext cx="1295400" cy="528638"/>
        </p:xfrm>
        <a:graphic>
          <a:graphicData uri="http://schemas.openxmlformats.org/presentationml/2006/ole">
            <p:oleObj spid="_x0000_s37899" name="Equation" r:id="rId12" imgW="469800" imgH="164880" progId="Equation.3">
              <p:embed/>
            </p:oleObj>
          </a:graphicData>
        </a:graphic>
      </p:graphicFrame>
      <p:graphicFrame>
        <p:nvGraphicFramePr>
          <p:cNvPr id="107537" name="Object 17"/>
          <p:cNvGraphicFramePr>
            <a:graphicFrameLocks noChangeAspect="1"/>
          </p:cNvGraphicFramePr>
          <p:nvPr/>
        </p:nvGraphicFramePr>
        <p:xfrm>
          <a:off x="7192963" y="3048000"/>
          <a:ext cx="1222375" cy="528638"/>
        </p:xfrm>
        <a:graphic>
          <a:graphicData uri="http://schemas.openxmlformats.org/presentationml/2006/ole">
            <p:oleObj spid="_x0000_s37900" name="Equation" r:id="rId13" imgW="444240" imgH="164880" progId="Equation.3">
              <p:embed/>
            </p:oleObj>
          </a:graphicData>
        </a:graphic>
      </p:graphicFrame>
      <p:graphicFrame>
        <p:nvGraphicFramePr>
          <p:cNvPr id="14" name="Diagram 13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sp>
        <p:nvSpPr>
          <p:cNvPr id="37904" name="TextBox 14"/>
          <p:cNvSpPr txBox="1">
            <a:spLocks noChangeArrowheads="1"/>
          </p:cNvSpPr>
          <p:nvPr/>
        </p:nvSpPr>
        <p:spPr bwMode="auto">
          <a:xfrm>
            <a:off x="5029200" y="42863"/>
            <a:ext cx="3962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7.3 Power Functions</a:t>
            </a:r>
          </a:p>
        </p:txBody>
      </p:sp>
      <p:sp>
        <p:nvSpPr>
          <p:cNvPr id="16" name="Isosceles Triangle 15">
            <a:hlinkClick r:id="rId19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457200" y="638175"/>
          <a:ext cx="2305050" cy="652463"/>
        </p:xfrm>
        <a:graphic>
          <a:graphicData uri="http://schemas.openxmlformats.org/presentationml/2006/ole">
            <p:oleObj spid="_x0000_s38914" name="Equation" r:id="rId3" imgW="838080" imgH="203040" progId="Equation.3">
              <p:embed/>
            </p:oleObj>
          </a:graphicData>
        </a:graphic>
      </p:graphicFrame>
      <p:graphicFrame>
        <p:nvGraphicFramePr>
          <p:cNvPr id="38915" name="Object 3"/>
          <p:cNvGraphicFramePr>
            <a:graphicFrameLocks noChangeAspect="1"/>
          </p:cNvGraphicFramePr>
          <p:nvPr/>
        </p:nvGraphicFramePr>
        <p:xfrm>
          <a:off x="3352800" y="638175"/>
          <a:ext cx="2025650" cy="652463"/>
        </p:xfrm>
        <a:graphic>
          <a:graphicData uri="http://schemas.openxmlformats.org/presentationml/2006/ole">
            <p:oleObj spid="_x0000_s38915" name="Equation" r:id="rId4" imgW="736560" imgH="203040" progId="Equation.3">
              <p:embed/>
            </p:oleObj>
          </a:graphicData>
        </a:graphic>
      </p:graphicFrame>
      <p:graphicFrame>
        <p:nvGraphicFramePr>
          <p:cNvPr id="38916" name="Object 4"/>
          <p:cNvGraphicFramePr>
            <a:graphicFrameLocks noChangeAspect="1"/>
          </p:cNvGraphicFramePr>
          <p:nvPr/>
        </p:nvGraphicFramePr>
        <p:xfrm>
          <a:off x="6248400" y="561975"/>
          <a:ext cx="2305050" cy="733425"/>
        </p:xfrm>
        <a:graphic>
          <a:graphicData uri="http://schemas.openxmlformats.org/presentationml/2006/ole">
            <p:oleObj spid="_x0000_s38916" name="Equation" r:id="rId5" imgW="838080" imgH="228600" progId="Equation.3">
              <p:embed/>
            </p:oleObj>
          </a:graphicData>
        </a:graphic>
      </p:graphicFrame>
      <p:sp>
        <p:nvSpPr>
          <p:cNvPr id="38926" name="Rectangle 5"/>
          <p:cNvSpPr>
            <a:spLocks noChangeArrowheads="1"/>
          </p:cNvSpPr>
          <p:nvPr/>
        </p:nvSpPr>
        <p:spPr bwMode="auto">
          <a:xfrm>
            <a:off x="609600" y="1485900"/>
            <a:ext cx="8077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0000FF"/>
                </a:solidFill>
              </a:rPr>
              <a:t>INVERSES</a:t>
            </a:r>
          </a:p>
        </p:txBody>
      </p:sp>
      <p:graphicFrame>
        <p:nvGraphicFramePr>
          <p:cNvPr id="108550" name="Object 6"/>
          <p:cNvGraphicFramePr>
            <a:graphicFrameLocks noChangeAspect="1"/>
          </p:cNvGraphicFramePr>
          <p:nvPr/>
        </p:nvGraphicFramePr>
        <p:xfrm>
          <a:off x="84138" y="2171700"/>
          <a:ext cx="1890712" cy="739775"/>
        </p:xfrm>
        <a:graphic>
          <a:graphicData uri="http://schemas.openxmlformats.org/presentationml/2006/ole">
            <p:oleObj spid="_x0000_s38917" name="Equation" r:id="rId6" imgW="685800" imgH="228600" progId="Equation.3">
              <p:embed/>
            </p:oleObj>
          </a:graphicData>
        </a:graphic>
      </p:graphicFrame>
      <p:graphicFrame>
        <p:nvGraphicFramePr>
          <p:cNvPr id="108551" name="Object 7"/>
          <p:cNvGraphicFramePr>
            <a:graphicFrameLocks noChangeAspect="1"/>
          </p:cNvGraphicFramePr>
          <p:nvPr/>
        </p:nvGraphicFramePr>
        <p:xfrm>
          <a:off x="2590800" y="2171700"/>
          <a:ext cx="1787525" cy="738188"/>
        </p:xfrm>
        <a:graphic>
          <a:graphicData uri="http://schemas.openxmlformats.org/presentationml/2006/ole">
            <p:oleObj spid="_x0000_s38918" name="Equation" r:id="rId7" imgW="647640" imgH="228600" progId="Equation.3">
              <p:embed/>
            </p:oleObj>
          </a:graphicData>
        </a:graphic>
      </p:graphicFrame>
      <p:graphicFrame>
        <p:nvGraphicFramePr>
          <p:cNvPr id="108558" name="Object 14"/>
          <p:cNvGraphicFramePr>
            <a:graphicFrameLocks noChangeAspect="1"/>
          </p:cNvGraphicFramePr>
          <p:nvPr/>
        </p:nvGraphicFramePr>
        <p:xfrm>
          <a:off x="334963" y="3148013"/>
          <a:ext cx="1220787" cy="615950"/>
        </p:xfrm>
        <a:graphic>
          <a:graphicData uri="http://schemas.openxmlformats.org/presentationml/2006/ole">
            <p:oleObj spid="_x0000_s38919" name="Equation" r:id="rId8" imgW="444240" imgH="190440" progId="Equation.3">
              <p:embed/>
            </p:oleObj>
          </a:graphicData>
        </a:graphic>
      </p:graphicFrame>
      <p:graphicFrame>
        <p:nvGraphicFramePr>
          <p:cNvPr id="108559" name="Object 15"/>
          <p:cNvGraphicFramePr>
            <a:graphicFrameLocks noChangeAspect="1"/>
          </p:cNvGraphicFramePr>
          <p:nvPr/>
        </p:nvGraphicFramePr>
        <p:xfrm>
          <a:off x="835025" y="3967163"/>
          <a:ext cx="311150" cy="528637"/>
        </p:xfrm>
        <a:graphic>
          <a:graphicData uri="http://schemas.openxmlformats.org/presentationml/2006/ole">
            <p:oleObj spid="_x0000_s38920" name="Equation" r:id="rId9" imgW="114120" imgH="164880" progId="Equation.3">
              <p:embed/>
            </p:oleObj>
          </a:graphicData>
        </a:graphic>
      </p:graphicFrame>
      <p:graphicFrame>
        <p:nvGraphicFramePr>
          <p:cNvPr id="108560" name="Object 16"/>
          <p:cNvGraphicFramePr>
            <a:graphicFrameLocks noChangeAspect="1"/>
          </p:cNvGraphicFramePr>
          <p:nvPr/>
        </p:nvGraphicFramePr>
        <p:xfrm>
          <a:off x="4938713" y="2095500"/>
          <a:ext cx="1711325" cy="739775"/>
        </p:xfrm>
        <a:graphic>
          <a:graphicData uri="http://schemas.openxmlformats.org/presentationml/2006/ole">
            <p:oleObj spid="_x0000_s38921" name="Equation" r:id="rId10" imgW="622080" imgH="228600" progId="Equation.3">
              <p:embed/>
            </p:oleObj>
          </a:graphicData>
        </a:graphic>
      </p:graphicFrame>
      <p:graphicFrame>
        <p:nvGraphicFramePr>
          <p:cNvPr id="108561" name="Object 17"/>
          <p:cNvGraphicFramePr>
            <a:graphicFrameLocks noChangeAspect="1"/>
          </p:cNvGraphicFramePr>
          <p:nvPr/>
        </p:nvGraphicFramePr>
        <p:xfrm>
          <a:off x="7426325" y="2095500"/>
          <a:ext cx="1646238" cy="738188"/>
        </p:xfrm>
        <a:graphic>
          <a:graphicData uri="http://schemas.openxmlformats.org/presentationml/2006/ole">
            <p:oleObj spid="_x0000_s38922" name="Equation" r:id="rId11" imgW="596880" imgH="228600" progId="Equation.3">
              <p:embed/>
            </p:oleObj>
          </a:graphicData>
        </a:graphic>
      </p:graphicFrame>
      <p:graphicFrame>
        <p:nvGraphicFramePr>
          <p:cNvPr id="108562" name="Object 18"/>
          <p:cNvGraphicFramePr>
            <a:graphicFrameLocks noChangeAspect="1"/>
          </p:cNvGraphicFramePr>
          <p:nvPr/>
        </p:nvGraphicFramePr>
        <p:xfrm>
          <a:off x="5184775" y="3071813"/>
          <a:ext cx="1520825" cy="615950"/>
        </p:xfrm>
        <a:graphic>
          <a:graphicData uri="http://schemas.openxmlformats.org/presentationml/2006/ole">
            <p:oleObj spid="_x0000_s38923" name="Equation" r:id="rId12" imgW="380880" imgH="190440" progId="Equation.3">
              <p:embed/>
            </p:oleObj>
          </a:graphicData>
        </a:graphic>
      </p:graphicFrame>
      <p:graphicFrame>
        <p:nvGraphicFramePr>
          <p:cNvPr id="108563" name="Object 19"/>
          <p:cNvGraphicFramePr>
            <a:graphicFrameLocks noChangeAspect="1"/>
          </p:cNvGraphicFramePr>
          <p:nvPr/>
        </p:nvGraphicFramePr>
        <p:xfrm>
          <a:off x="5583238" y="3910013"/>
          <a:ext cx="346075" cy="488950"/>
        </p:xfrm>
        <a:graphic>
          <a:graphicData uri="http://schemas.openxmlformats.org/presentationml/2006/ole">
            <p:oleObj spid="_x0000_s38924" name="Equation" r:id="rId13" imgW="126720" imgH="152280" progId="Equation.3">
              <p:embed/>
            </p:oleObj>
          </a:graphicData>
        </a:graphic>
      </p:graphicFrame>
      <p:graphicFrame>
        <p:nvGraphicFramePr>
          <p:cNvPr id="14" name="Diagram 13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sp>
        <p:nvSpPr>
          <p:cNvPr id="38928" name="TextBox 14"/>
          <p:cNvSpPr txBox="1">
            <a:spLocks noChangeArrowheads="1"/>
          </p:cNvSpPr>
          <p:nvPr/>
        </p:nvSpPr>
        <p:spPr bwMode="auto">
          <a:xfrm>
            <a:off x="5029200" y="42863"/>
            <a:ext cx="3962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7.3 Power Functions</a:t>
            </a:r>
          </a:p>
        </p:txBody>
      </p:sp>
      <p:sp>
        <p:nvSpPr>
          <p:cNvPr id="16" name="Isosceles Triangle 15">
            <a:hlinkClick r:id="rId19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457200" y="561975"/>
          <a:ext cx="2305050" cy="652463"/>
        </p:xfrm>
        <a:graphic>
          <a:graphicData uri="http://schemas.openxmlformats.org/presentationml/2006/ole">
            <p:oleObj spid="_x0000_s39938" name="Equation" r:id="rId3" imgW="838080" imgH="203040" progId="Equation.3">
              <p:embed/>
            </p:oleObj>
          </a:graphicData>
        </a:graphic>
      </p:graphicFrame>
      <p:graphicFrame>
        <p:nvGraphicFramePr>
          <p:cNvPr id="39939" name="Object 3"/>
          <p:cNvGraphicFramePr>
            <a:graphicFrameLocks noChangeAspect="1"/>
          </p:cNvGraphicFramePr>
          <p:nvPr/>
        </p:nvGraphicFramePr>
        <p:xfrm>
          <a:off x="3505200" y="561975"/>
          <a:ext cx="2025650" cy="652463"/>
        </p:xfrm>
        <a:graphic>
          <a:graphicData uri="http://schemas.openxmlformats.org/presentationml/2006/ole">
            <p:oleObj spid="_x0000_s39939" name="Equation" r:id="rId4" imgW="736560" imgH="203040" progId="Equation.3">
              <p:embed/>
            </p:oleObj>
          </a:graphicData>
        </a:graphic>
      </p:graphicFrame>
      <p:graphicFrame>
        <p:nvGraphicFramePr>
          <p:cNvPr id="39940" name="Object 4"/>
          <p:cNvGraphicFramePr>
            <a:graphicFrameLocks noChangeAspect="1"/>
          </p:cNvGraphicFramePr>
          <p:nvPr/>
        </p:nvGraphicFramePr>
        <p:xfrm>
          <a:off x="6248400" y="561975"/>
          <a:ext cx="2305050" cy="657225"/>
        </p:xfrm>
        <a:graphic>
          <a:graphicData uri="http://schemas.openxmlformats.org/presentationml/2006/ole">
            <p:oleObj spid="_x0000_s39940" name="Equation" r:id="rId5" imgW="838080" imgH="228600" progId="Equation.3">
              <p:embed/>
            </p:oleObj>
          </a:graphicData>
        </a:graphic>
      </p:graphicFrame>
      <p:sp>
        <p:nvSpPr>
          <p:cNvPr id="39947" name="Rectangle 5"/>
          <p:cNvSpPr>
            <a:spLocks noChangeArrowheads="1"/>
          </p:cNvSpPr>
          <p:nvPr/>
        </p:nvSpPr>
        <p:spPr bwMode="auto">
          <a:xfrm>
            <a:off x="457200" y="1143000"/>
            <a:ext cx="8077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chemeClr val="bg1"/>
                </a:solidFill>
              </a:rPr>
              <a:t>NOW FIND THE INVERSE FUNCTION</a:t>
            </a:r>
          </a:p>
        </p:txBody>
      </p:sp>
      <p:graphicFrame>
        <p:nvGraphicFramePr>
          <p:cNvPr id="109575" name="Object 7"/>
          <p:cNvGraphicFramePr>
            <a:graphicFrameLocks noChangeAspect="1"/>
          </p:cNvGraphicFramePr>
          <p:nvPr/>
        </p:nvGraphicFramePr>
        <p:xfrm>
          <a:off x="5334000" y="2133600"/>
          <a:ext cx="3049588" cy="615950"/>
        </p:xfrm>
        <a:graphic>
          <a:graphicData uri="http://schemas.openxmlformats.org/presentationml/2006/ole">
            <p:oleObj spid="_x0000_s39941" name="Equation" r:id="rId6" imgW="1104840" imgH="190440" progId="Equation.3">
              <p:embed/>
            </p:oleObj>
          </a:graphicData>
        </a:graphic>
      </p:graphicFrame>
      <p:sp>
        <p:nvSpPr>
          <p:cNvPr id="109582" name="Rectangle 14"/>
          <p:cNvSpPr>
            <a:spLocks noChangeArrowheads="1"/>
          </p:cNvSpPr>
          <p:nvPr/>
        </p:nvSpPr>
        <p:spPr bwMode="auto">
          <a:xfrm>
            <a:off x="762000" y="2057400"/>
            <a:ext cx="3810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0000FF"/>
                </a:solidFill>
              </a:rPr>
              <a:t>Its like going backwards</a:t>
            </a:r>
          </a:p>
        </p:txBody>
      </p:sp>
      <p:sp>
        <p:nvSpPr>
          <p:cNvPr id="109583" name="Rectangle 15"/>
          <p:cNvSpPr>
            <a:spLocks noChangeArrowheads="1"/>
          </p:cNvSpPr>
          <p:nvPr/>
        </p:nvSpPr>
        <p:spPr bwMode="auto">
          <a:xfrm>
            <a:off x="762000" y="2895600"/>
            <a:ext cx="3810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0000FF"/>
                </a:solidFill>
              </a:rPr>
              <a:t>Switch x and y</a:t>
            </a:r>
          </a:p>
        </p:txBody>
      </p:sp>
      <p:graphicFrame>
        <p:nvGraphicFramePr>
          <p:cNvPr id="109584" name="Object 16"/>
          <p:cNvGraphicFramePr>
            <a:graphicFrameLocks noChangeAspect="1"/>
          </p:cNvGraphicFramePr>
          <p:nvPr/>
        </p:nvGraphicFramePr>
        <p:xfrm>
          <a:off x="6553200" y="2971800"/>
          <a:ext cx="1822450" cy="615950"/>
        </p:xfrm>
        <a:graphic>
          <a:graphicData uri="http://schemas.openxmlformats.org/presentationml/2006/ole">
            <p:oleObj spid="_x0000_s39942" name="Equation" r:id="rId7" imgW="660240" imgH="190440" progId="Equation.3">
              <p:embed/>
            </p:oleObj>
          </a:graphicData>
        </a:graphic>
      </p:graphicFrame>
      <p:sp>
        <p:nvSpPr>
          <p:cNvPr id="109585" name="Rectangle 17"/>
          <p:cNvSpPr>
            <a:spLocks noChangeArrowheads="1"/>
          </p:cNvSpPr>
          <p:nvPr/>
        </p:nvSpPr>
        <p:spPr bwMode="auto">
          <a:xfrm>
            <a:off x="762000" y="3657600"/>
            <a:ext cx="3810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0000FF"/>
                </a:solidFill>
              </a:rPr>
              <a:t>Resolve for y</a:t>
            </a:r>
          </a:p>
        </p:txBody>
      </p:sp>
      <p:graphicFrame>
        <p:nvGraphicFramePr>
          <p:cNvPr id="109586" name="Object 18"/>
          <p:cNvGraphicFramePr>
            <a:graphicFrameLocks noChangeAspect="1"/>
          </p:cNvGraphicFramePr>
          <p:nvPr/>
        </p:nvGraphicFramePr>
        <p:xfrm>
          <a:off x="6570663" y="3733800"/>
          <a:ext cx="1787525" cy="615950"/>
        </p:xfrm>
        <a:graphic>
          <a:graphicData uri="http://schemas.openxmlformats.org/presentationml/2006/ole">
            <p:oleObj spid="_x0000_s39943" name="Equation" r:id="rId8" imgW="647640" imgH="190440" progId="Equation.3">
              <p:embed/>
            </p:oleObj>
          </a:graphicData>
        </a:graphic>
      </p:graphicFrame>
      <p:graphicFrame>
        <p:nvGraphicFramePr>
          <p:cNvPr id="109587" name="Object 19"/>
          <p:cNvGraphicFramePr>
            <a:graphicFrameLocks noChangeAspect="1"/>
          </p:cNvGraphicFramePr>
          <p:nvPr/>
        </p:nvGraphicFramePr>
        <p:xfrm>
          <a:off x="6629400" y="4724400"/>
          <a:ext cx="1647825" cy="1268413"/>
        </p:xfrm>
        <a:graphic>
          <a:graphicData uri="http://schemas.openxmlformats.org/presentationml/2006/ole">
            <p:oleObj spid="_x0000_s39944" name="Equation" r:id="rId9" imgW="596880" imgH="393480" progId="Equation.3">
              <p:embed/>
            </p:oleObj>
          </a:graphicData>
        </a:graphic>
      </p:graphicFrame>
      <p:graphicFrame>
        <p:nvGraphicFramePr>
          <p:cNvPr id="109588" name="Object 20"/>
          <p:cNvGraphicFramePr>
            <a:graphicFrameLocks noChangeAspect="1"/>
          </p:cNvGraphicFramePr>
          <p:nvPr/>
        </p:nvGraphicFramePr>
        <p:xfrm>
          <a:off x="4683125" y="4987925"/>
          <a:ext cx="1577975" cy="739775"/>
        </p:xfrm>
        <a:graphic>
          <a:graphicData uri="http://schemas.openxmlformats.org/presentationml/2006/ole">
            <p:oleObj spid="_x0000_s39945" name="Equation" r:id="rId10" imgW="571320" imgH="228600" progId="Equation.3">
              <p:embed/>
            </p:oleObj>
          </a:graphicData>
        </a:graphic>
      </p:graphicFrame>
      <p:graphicFrame>
        <p:nvGraphicFramePr>
          <p:cNvPr id="14" name="Diagram 13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sp>
        <p:nvSpPr>
          <p:cNvPr id="39952" name="TextBox 14"/>
          <p:cNvSpPr txBox="1">
            <a:spLocks noChangeArrowheads="1"/>
          </p:cNvSpPr>
          <p:nvPr/>
        </p:nvSpPr>
        <p:spPr bwMode="auto">
          <a:xfrm>
            <a:off x="5029200" y="42863"/>
            <a:ext cx="3962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7.3 Power Functions</a:t>
            </a:r>
          </a:p>
        </p:txBody>
      </p:sp>
      <p:sp>
        <p:nvSpPr>
          <p:cNvPr id="16" name="Isosceles Triangle 15">
            <a:hlinkClick r:id="rId16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82" grpId="0" autoUpdateAnimBg="0"/>
      <p:bldP spid="109583" grpId="0" autoUpdateAnimBg="0"/>
      <p:bldP spid="109585" grpId="0" autoUpdateAnimBg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DO YOU KNOW……….</a:t>
            </a:r>
          </a:p>
        </p:txBody>
      </p:sp>
      <p:sp>
        <p:nvSpPr>
          <p:cNvPr id="911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How to find the inverse of a function?</a:t>
            </a:r>
          </a:p>
          <a:p>
            <a:r>
              <a:rPr lang="en-US" smtClean="0"/>
              <a:t>Verify that 2 functions are inverses?</a:t>
            </a:r>
          </a:p>
          <a:p>
            <a:r>
              <a:rPr lang="en-US" smtClean="0"/>
              <a:t>How to identify inverses from their graphs?</a:t>
            </a:r>
          </a:p>
          <a:p>
            <a:r>
              <a:rPr lang="en-US" smtClean="0"/>
              <a:t>Tell if an equation and it’s inverse are functions?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Diagram 13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2163" name="TextBox 15"/>
          <p:cNvSpPr txBox="1">
            <a:spLocks noChangeArrowheads="1"/>
          </p:cNvSpPr>
          <p:nvPr/>
        </p:nvSpPr>
        <p:spPr bwMode="auto">
          <a:xfrm>
            <a:off x="4953000" y="44450"/>
            <a:ext cx="3962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7.5    Square and Cube Root Graphs</a:t>
            </a:r>
          </a:p>
        </p:txBody>
      </p:sp>
      <p:sp>
        <p:nvSpPr>
          <p:cNvPr id="4" name="Isosceles Triangle 3">
            <a:hlinkClick r:id="rId7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4" descr="scan0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0"/>
            <a:ext cx="6899275" cy="1057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762000" y="1295400"/>
            <a:ext cx="6477000" cy="1524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914400" y="4419600"/>
            <a:ext cx="6477000" cy="1447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3189" name="Rectangle 8"/>
          <p:cNvSpPr>
            <a:spLocks noChangeArrowheads="1"/>
          </p:cNvSpPr>
          <p:nvPr/>
        </p:nvSpPr>
        <p:spPr bwMode="auto">
          <a:xfrm>
            <a:off x="838200" y="5791200"/>
            <a:ext cx="6477000" cy="1295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93190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2819400"/>
            <a:ext cx="1354138" cy="153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838200" y="2667000"/>
            <a:ext cx="6477000" cy="1676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8" name="Diagram 7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3193" name="TextBox 8"/>
          <p:cNvSpPr txBox="1">
            <a:spLocks noChangeArrowheads="1"/>
          </p:cNvSpPr>
          <p:nvPr/>
        </p:nvSpPr>
        <p:spPr bwMode="auto">
          <a:xfrm>
            <a:off x="4953000" y="44450"/>
            <a:ext cx="3962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7.5    Square and Cube Root Graphs</a:t>
            </a:r>
          </a:p>
        </p:txBody>
      </p:sp>
      <p:sp>
        <p:nvSpPr>
          <p:cNvPr id="10" name="Isosceles Triangle 9">
            <a:hlinkClick r:id="rId9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 animBg="1"/>
      <p:bldP spid="3077" grpId="1" animBg="1"/>
      <p:bldP spid="3079" grpId="0" animBg="1"/>
      <p:bldP spid="3078" grpId="0" animBg="1"/>
      <p:bldP spid="3078" grpId="1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 descr="scan0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-3962400"/>
            <a:ext cx="6899275" cy="1057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1524000" y="304800"/>
            <a:ext cx="6477000" cy="1524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1600200" y="1828800"/>
            <a:ext cx="6553200" cy="1752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1676400" y="3657600"/>
            <a:ext cx="6477000" cy="1752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4214" name="Rectangle 6"/>
          <p:cNvSpPr>
            <a:spLocks noChangeArrowheads="1"/>
          </p:cNvSpPr>
          <p:nvPr/>
        </p:nvSpPr>
        <p:spPr bwMode="auto">
          <a:xfrm>
            <a:off x="1600200" y="6400800"/>
            <a:ext cx="6477000" cy="1295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3084513" y="4076700"/>
            <a:ext cx="77788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Diagram 7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4217" name="TextBox 8"/>
          <p:cNvSpPr txBox="1">
            <a:spLocks noChangeArrowheads="1"/>
          </p:cNvSpPr>
          <p:nvPr/>
        </p:nvSpPr>
        <p:spPr bwMode="auto">
          <a:xfrm>
            <a:off x="4953000" y="44450"/>
            <a:ext cx="3962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7.5    Square and Cube Root Graphs</a:t>
            </a:r>
          </a:p>
        </p:txBody>
      </p:sp>
      <p:sp>
        <p:nvSpPr>
          <p:cNvPr id="11" name="Isosceles Triangle 10">
            <a:hlinkClick r:id="rId8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animBg="1"/>
      <p:bldP spid="4099" grpId="1" animBg="1"/>
      <p:bldP spid="4100" grpId="0" animBg="1"/>
      <p:bldP spid="4100" grpId="1" animBg="1"/>
      <p:bldP spid="410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bolan00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-1143000"/>
            <a:ext cx="9267825" cy="1196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7" name="Rectangle 5"/>
          <p:cNvSpPr>
            <a:spLocks noChangeArrowheads="1"/>
          </p:cNvSpPr>
          <p:nvPr/>
        </p:nvSpPr>
        <p:spPr bwMode="auto">
          <a:xfrm>
            <a:off x="304800" y="-228600"/>
            <a:ext cx="9601200" cy="25146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914400" y="3276600"/>
            <a:ext cx="1447800" cy="609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2469" name="Rectangle 14"/>
          <p:cNvSpPr>
            <a:spLocks noChangeArrowheads="1"/>
          </p:cNvSpPr>
          <p:nvPr/>
        </p:nvSpPr>
        <p:spPr bwMode="auto">
          <a:xfrm>
            <a:off x="381000" y="6477000"/>
            <a:ext cx="9448800" cy="22860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03" name="Rectangle 15"/>
          <p:cNvSpPr>
            <a:spLocks noChangeArrowheads="1"/>
          </p:cNvSpPr>
          <p:nvPr/>
        </p:nvSpPr>
        <p:spPr bwMode="auto">
          <a:xfrm>
            <a:off x="990600" y="3886200"/>
            <a:ext cx="1447800" cy="533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04" name="Rectangle 16"/>
          <p:cNvSpPr>
            <a:spLocks noChangeArrowheads="1"/>
          </p:cNvSpPr>
          <p:nvPr/>
        </p:nvSpPr>
        <p:spPr bwMode="auto">
          <a:xfrm>
            <a:off x="3581400" y="3276600"/>
            <a:ext cx="1447800" cy="609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05" name="Rectangle 17"/>
          <p:cNvSpPr>
            <a:spLocks noChangeArrowheads="1"/>
          </p:cNvSpPr>
          <p:nvPr/>
        </p:nvSpPr>
        <p:spPr bwMode="auto">
          <a:xfrm>
            <a:off x="7086600" y="3352800"/>
            <a:ext cx="1447800" cy="609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06" name="Rectangle 18"/>
          <p:cNvSpPr>
            <a:spLocks noChangeArrowheads="1"/>
          </p:cNvSpPr>
          <p:nvPr/>
        </p:nvSpPr>
        <p:spPr bwMode="auto">
          <a:xfrm>
            <a:off x="3886200" y="5224463"/>
            <a:ext cx="1447800" cy="381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07" name="Rectangle 19"/>
          <p:cNvSpPr>
            <a:spLocks noChangeArrowheads="1"/>
          </p:cNvSpPr>
          <p:nvPr/>
        </p:nvSpPr>
        <p:spPr bwMode="auto">
          <a:xfrm>
            <a:off x="3962400" y="5638800"/>
            <a:ext cx="1447800" cy="381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08" name="Rectangle 20"/>
          <p:cNvSpPr>
            <a:spLocks noChangeArrowheads="1"/>
          </p:cNvSpPr>
          <p:nvPr/>
        </p:nvSpPr>
        <p:spPr bwMode="auto">
          <a:xfrm>
            <a:off x="3962400" y="6172200"/>
            <a:ext cx="1447800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09" name="Rectangle 21"/>
          <p:cNvSpPr>
            <a:spLocks noChangeArrowheads="1"/>
          </p:cNvSpPr>
          <p:nvPr/>
        </p:nvSpPr>
        <p:spPr bwMode="auto">
          <a:xfrm>
            <a:off x="838200" y="5181600"/>
            <a:ext cx="1676400" cy="609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10" name="Rectangle 22"/>
          <p:cNvSpPr>
            <a:spLocks noChangeArrowheads="1"/>
          </p:cNvSpPr>
          <p:nvPr/>
        </p:nvSpPr>
        <p:spPr bwMode="auto">
          <a:xfrm>
            <a:off x="762000" y="5943600"/>
            <a:ext cx="1676400" cy="533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11" name="Rectangle 23"/>
          <p:cNvSpPr>
            <a:spLocks noChangeArrowheads="1"/>
          </p:cNvSpPr>
          <p:nvPr/>
        </p:nvSpPr>
        <p:spPr bwMode="auto">
          <a:xfrm>
            <a:off x="7239000" y="5314950"/>
            <a:ext cx="1447800" cy="381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12" name="Rectangle 24"/>
          <p:cNvSpPr>
            <a:spLocks noChangeArrowheads="1"/>
          </p:cNvSpPr>
          <p:nvPr/>
        </p:nvSpPr>
        <p:spPr bwMode="auto">
          <a:xfrm>
            <a:off x="7086600" y="5867400"/>
            <a:ext cx="1447800" cy="381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20" name="Diagram 19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2481" name="TextBox 20"/>
          <p:cNvSpPr txBox="1">
            <a:spLocks noChangeArrowheads="1"/>
          </p:cNvSpPr>
          <p:nvPr/>
        </p:nvSpPr>
        <p:spPr bwMode="auto">
          <a:xfrm>
            <a:off x="5181600" y="34925"/>
            <a:ext cx="26860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                                       </a:t>
            </a:r>
          </a:p>
        </p:txBody>
      </p:sp>
      <p:sp>
        <p:nvSpPr>
          <p:cNvPr id="62482" name="TextBox 21"/>
          <p:cNvSpPr txBox="1">
            <a:spLocks noChangeArrowheads="1"/>
          </p:cNvSpPr>
          <p:nvPr/>
        </p:nvSpPr>
        <p:spPr bwMode="auto">
          <a:xfrm>
            <a:off x="5029200" y="34925"/>
            <a:ext cx="3962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7.2 Properties of Rational Exponents</a:t>
            </a:r>
          </a:p>
        </p:txBody>
      </p:sp>
      <p:sp>
        <p:nvSpPr>
          <p:cNvPr id="23" name="Isosceles Triangle 22">
            <a:hlinkClick r:id="rId8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23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23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123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123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123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 animBg="1"/>
      <p:bldP spid="12303" grpId="0" animBg="1"/>
      <p:bldP spid="12304" grpId="0" animBg="1"/>
      <p:bldP spid="12305" grpId="0" animBg="1"/>
      <p:bldP spid="12306" grpId="0" animBg="1"/>
      <p:bldP spid="12307" grpId="0" animBg="1"/>
      <p:bldP spid="12308" grpId="0" animBg="1"/>
      <p:bldP spid="12309" grpId="0" animBg="1"/>
      <p:bldP spid="12310" grpId="0" animBg="1"/>
      <p:bldP spid="12311" grpId="0" animBg="1"/>
      <p:bldP spid="12312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28600"/>
            <a:ext cx="8458200" cy="334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72" name="Rectangle 9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40962" name="Object 8"/>
          <p:cNvGraphicFramePr>
            <a:graphicFrameLocks noChangeAspect="1"/>
          </p:cNvGraphicFramePr>
          <p:nvPr/>
        </p:nvGraphicFramePr>
        <p:xfrm>
          <a:off x="685800" y="3276600"/>
          <a:ext cx="3675063" cy="887413"/>
        </p:xfrm>
        <a:graphic>
          <a:graphicData uri="http://schemas.openxmlformats.org/presentationml/2006/ole">
            <p:oleObj spid="_x0000_s40962" name="Equation" r:id="rId4" imgW="927000" imgH="228600" progId="Equation.3">
              <p:embed/>
            </p:oleObj>
          </a:graphicData>
        </a:graphic>
      </p:graphicFrame>
      <p:graphicFrame>
        <p:nvGraphicFramePr>
          <p:cNvPr id="40963" name="Object 11"/>
          <p:cNvGraphicFramePr>
            <a:graphicFrameLocks noChangeAspect="1"/>
          </p:cNvGraphicFramePr>
          <p:nvPr/>
        </p:nvGraphicFramePr>
        <p:xfrm>
          <a:off x="5181600" y="3048000"/>
          <a:ext cx="3473450" cy="1479550"/>
        </p:xfrm>
        <a:graphic>
          <a:graphicData uri="http://schemas.openxmlformats.org/presentationml/2006/ole">
            <p:oleObj spid="_x0000_s40963" name="Equation" r:id="rId5" imgW="876240" imgH="380880" progId="Equation.3">
              <p:embed/>
            </p:oleObj>
          </a:graphicData>
        </a:graphic>
      </p:graphicFrame>
      <p:graphicFrame>
        <p:nvGraphicFramePr>
          <p:cNvPr id="5132" name="Object 12"/>
          <p:cNvGraphicFramePr>
            <a:graphicFrameLocks noChangeAspect="1"/>
          </p:cNvGraphicFramePr>
          <p:nvPr/>
        </p:nvGraphicFramePr>
        <p:xfrm>
          <a:off x="1906588" y="4419600"/>
          <a:ext cx="2819400" cy="887413"/>
        </p:xfrm>
        <a:graphic>
          <a:graphicData uri="http://schemas.openxmlformats.org/presentationml/2006/ole">
            <p:oleObj spid="_x0000_s40964" name="Equation" r:id="rId6" imgW="711000" imgH="228600" progId="Equation.DSMT4">
              <p:embed/>
            </p:oleObj>
          </a:graphicData>
        </a:graphic>
      </p:graphicFrame>
      <p:graphicFrame>
        <p:nvGraphicFramePr>
          <p:cNvPr id="5133" name="Object 13"/>
          <p:cNvGraphicFramePr>
            <a:graphicFrameLocks noChangeAspect="1"/>
          </p:cNvGraphicFramePr>
          <p:nvPr/>
        </p:nvGraphicFramePr>
        <p:xfrm>
          <a:off x="6021388" y="4419600"/>
          <a:ext cx="2819400" cy="887413"/>
        </p:xfrm>
        <a:graphic>
          <a:graphicData uri="http://schemas.openxmlformats.org/presentationml/2006/ole">
            <p:oleObj spid="_x0000_s40965" name="Equation" r:id="rId7" imgW="711000" imgH="228600" progId="Equation.DSMT4">
              <p:embed/>
            </p:oleObj>
          </a:graphicData>
        </a:graphic>
      </p:graphicFrame>
      <p:graphicFrame>
        <p:nvGraphicFramePr>
          <p:cNvPr id="5134" name="Object 14"/>
          <p:cNvGraphicFramePr>
            <a:graphicFrameLocks noChangeAspect="1"/>
          </p:cNvGraphicFramePr>
          <p:nvPr/>
        </p:nvGraphicFramePr>
        <p:xfrm>
          <a:off x="0" y="4495800"/>
          <a:ext cx="1676400" cy="573088"/>
        </p:xfrm>
        <a:graphic>
          <a:graphicData uri="http://schemas.openxmlformats.org/presentationml/2006/ole">
            <p:oleObj spid="_x0000_s40966" name="Equation" r:id="rId8" imgW="545760" imgH="190440" progId="Equation.3">
              <p:embed/>
            </p:oleObj>
          </a:graphicData>
        </a:graphic>
      </p:graphicFrame>
      <p:graphicFrame>
        <p:nvGraphicFramePr>
          <p:cNvPr id="5135" name="Object 15"/>
          <p:cNvGraphicFramePr>
            <a:graphicFrameLocks noChangeAspect="1"/>
          </p:cNvGraphicFramePr>
          <p:nvPr/>
        </p:nvGraphicFramePr>
        <p:xfrm>
          <a:off x="136525" y="5486400"/>
          <a:ext cx="1403350" cy="573088"/>
        </p:xfrm>
        <a:graphic>
          <a:graphicData uri="http://schemas.openxmlformats.org/presentationml/2006/ole">
            <p:oleObj spid="_x0000_s40967" name="Equation" r:id="rId9" imgW="457200" imgH="190440" progId="Equation.3">
              <p:embed/>
            </p:oleObj>
          </a:graphicData>
        </a:graphic>
      </p:graphicFrame>
      <p:graphicFrame>
        <p:nvGraphicFramePr>
          <p:cNvPr id="5136" name="Object 16"/>
          <p:cNvGraphicFramePr>
            <a:graphicFrameLocks noChangeAspect="1"/>
          </p:cNvGraphicFramePr>
          <p:nvPr/>
        </p:nvGraphicFramePr>
        <p:xfrm>
          <a:off x="1931988" y="5357813"/>
          <a:ext cx="2768600" cy="838200"/>
        </p:xfrm>
        <a:graphic>
          <a:graphicData uri="http://schemas.openxmlformats.org/presentationml/2006/ole">
            <p:oleObj spid="_x0000_s40968" name="Equation" r:id="rId10" imgW="698400" imgH="215640" progId="Equation.DSMT4">
              <p:embed/>
            </p:oleObj>
          </a:graphicData>
        </a:graphic>
      </p:graphicFrame>
      <p:graphicFrame>
        <p:nvGraphicFramePr>
          <p:cNvPr id="5137" name="Object 17"/>
          <p:cNvGraphicFramePr>
            <a:graphicFrameLocks noChangeAspect="1"/>
          </p:cNvGraphicFramePr>
          <p:nvPr/>
        </p:nvGraphicFramePr>
        <p:xfrm>
          <a:off x="6097588" y="5334000"/>
          <a:ext cx="2768600" cy="838200"/>
        </p:xfrm>
        <a:graphic>
          <a:graphicData uri="http://schemas.openxmlformats.org/presentationml/2006/ole">
            <p:oleObj spid="_x0000_s40969" name="Equation" r:id="rId11" imgW="698400" imgH="215640" progId="Equation.DSMT4">
              <p:embed/>
            </p:oleObj>
          </a:graphicData>
        </a:graphic>
      </p:graphicFrame>
      <p:pic>
        <p:nvPicPr>
          <p:cNvPr id="14" name="Picture 1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743200" y="4572000"/>
            <a:ext cx="41275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743200" y="5486400"/>
            <a:ext cx="41275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5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858000" y="4572000"/>
            <a:ext cx="41275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902450" y="5476875"/>
            <a:ext cx="41275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8" name="Diagram 17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40978" name="TextBox 18"/>
          <p:cNvSpPr txBox="1">
            <a:spLocks noChangeArrowheads="1"/>
          </p:cNvSpPr>
          <p:nvPr/>
        </p:nvSpPr>
        <p:spPr bwMode="auto">
          <a:xfrm>
            <a:off x="4953000" y="44450"/>
            <a:ext cx="3962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7.5    Square and Cube Root Graphs</a:t>
            </a:r>
          </a:p>
        </p:txBody>
      </p:sp>
      <p:sp>
        <p:nvSpPr>
          <p:cNvPr id="20" name="Isosceles Triangle 19">
            <a:hlinkClick r:id="rId18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95" name="Rectangle 3"/>
          <p:cNvSpPr>
            <a:spLocks noChangeArrowheads="1"/>
          </p:cNvSpPr>
          <p:nvPr/>
        </p:nvSpPr>
        <p:spPr bwMode="auto">
          <a:xfrm>
            <a:off x="0" y="3914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41986" name="Object 4"/>
          <p:cNvGraphicFramePr>
            <a:graphicFrameLocks noChangeAspect="1"/>
          </p:cNvGraphicFramePr>
          <p:nvPr/>
        </p:nvGraphicFramePr>
        <p:xfrm>
          <a:off x="152400" y="3937000"/>
          <a:ext cx="3886200" cy="720725"/>
        </p:xfrm>
        <a:graphic>
          <a:graphicData uri="http://schemas.openxmlformats.org/presentationml/2006/ole">
            <p:oleObj spid="_x0000_s41986" name="Equation" r:id="rId3" imgW="1206360" imgH="228600" progId="Equation.3">
              <p:embed/>
            </p:oleObj>
          </a:graphicData>
        </a:graphic>
      </p:graphicFrame>
      <p:graphicFrame>
        <p:nvGraphicFramePr>
          <p:cNvPr id="41987" name="Object 5"/>
          <p:cNvGraphicFramePr>
            <a:graphicFrameLocks noChangeAspect="1"/>
          </p:cNvGraphicFramePr>
          <p:nvPr/>
        </p:nvGraphicFramePr>
        <p:xfrm>
          <a:off x="4953000" y="3786188"/>
          <a:ext cx="3962400" cy="1020762"/>
        </p:xfrm>
        <a:graphic>
          <a:graphicData uri="http://schemas.openxmlformats.org/presentationml/2006/ole">
            <p:oleObj spid="_x0000_s41987" name="Equation" r:id="rId4" imgW="1447560" imgH="380880" progId="Equation.3">
              <p:embed/>
            </p:oleObj>
          </a:graphicData>
        </a:graphic>
      </p:graphicFrame>
      <p:graphicFrame>
        <p:nvGraphicFramePr>
          <p:cNvPr id="6151" name="Object 7"/>
          <p:cNvGraphicFramePr>
            <a:graphicFrameLocks noChangeAspect="1"/>
          </p:cNvGraphicFramePr>
          <p:nvPr/>
        </p:nvGraphicFramePr>
        <p:xfrm>
          <a:off x="5994400" y="5005388"/>
          <a:ext cx="2871788" cy="887412"/>
        </p:xfrm>
        <a:graphic>
          <a:graphicData uri="http://schemas.openxmlformats.org/presentationml/2006/ole">
            <p:oleObj spid="_x0000_s41988" name="Equation" r:id="rId5" imgW="723600" imgH="228600" progId="Equation.DSMT4">
              <p:embed/>
            </p:oleObj>
          </a:graphicData>
        </a:graphic>
      </p:graphicFrame>
      <p:graphicFrame>
        <p:nvGraphicFramePr>
          <p:cNvPr id="41989" name="Object 8"/>
          <p:cNvGraphicFramePr>
            <a:graphicFrameLocks noChangeAspect="1"/>
          </p:cNvGraphicFramePr>
          <p:nvPr/>
        </p:nvGraphicFramePr>
        <p:xfrm>
          <a:off x="0" y="5081588"/>
          <a:ext cx="1676400" cy="573087"/>
        </p:xfrm>
        <a:graphic>
          <a:graphicData uri="http://schemas.openxmlformats.org/presentationml/2006/ole">
            <p:oleObj spid="_x0000_s41989" name="Equation" r:id="rId6" imgW="545760" imgH="190440" progId="Equation.3">
              <p:embed/>
            </p:oleObj>
          </a:graphicData>
        </a:graphic>
      </p:graphicFrame>
      <p:graphicFrame>
        <p:nvGraphicFramePr>
          <p:cNvPr id="41990" name="Object 9"/>
          <p:cNvGraphicFramePr>
            <a:graphicFrameLocks noChangeAspect="1"/>
          </p:cNvGraphicFramePr>
          <p:nvPr/>
        </p:nvGraphicFramePr>
        <p:xfrm>
          <a:off x="136525" y="6072188"/>
          <a:ext cx="1403350" cy="573087"/>
        </p:xfrm>
        <a:graphic>
          <a:graphicData uri="http://schemas.openxmlformats.org/presentationml/2006/ole">
            <p:oleObj spid="_x0000_s41990" name="Equation" r:id="rId7" imgW="457200" imgH="190440" progId="Equation.3">
              <p:embed/>
            </p:oleObj>
          </a:graphicData>
        </a:graphic>
      </p:graphicFrame>
      <p:graphicFrame>
        <p:nvGraphicFramePr>
          <p:cNvPr id="6154" name="Object 10"/>
          <p:cNvGraphicFramePr>
            <a:graphicFrameLocks noChangeAspect="1"/>
          </p:cNvGraphicFramePr>
          <p:nvPr/>
        </p:nvGraphicFramePr>
        <p:xfrm>
          <a:off x="1855788" y="5943600"/>
          <a:ext cx="2919412" cy="838200"/>
        </p:xfrm>
        <a:graphic>
          <a:graphicData uri="http://schemas.openxmlformats.org/presentationml/2006/ole">
            <p:oleObj spid="_x0000_s41991" name="Equation" r:id="rId8" imgW="736560" imgH="215640" progId="Equation.DSMT4">
              <p:embed/>
            </p:oleObj>
          </a:graphicData>
        </a:graphic>
      </p:graphicFrame>
      <p:graphicFrame>
        <p:nvGraphicFramePr>
          <p:cNvPr id="6155" name="Object 11"/>
          <p:cNvGraphicFramePr>
            <a:graphicFrameLocks noChangeAspect="1"/>
          </p:cNvGraphicFramePr>
          <p:nvPr/>
        </p:nvGraphicFramePr>
        <p:xfrm>
          <a:off x="6242050" y="5975350"/>
          <a:ext cx="2847975" cy="739775"/>
        </p:xfrm>
        <a:graphic>
          <a:graphicData uri="http://schemas.openxmlformats.org/presentationml/2006/ole">
            <p:oleObj spid="_x0000_s41992" name="Equation" r:id="rId9" imgW="812520" imgH="215640" progId="Equation.DSMT4">
              <p:embed/>
            </p:oleObj>
          </a:graphicData>
        </a:graphic>
      </p:graphicFrame>
      <p:pic>
        <p:nvPicPr>
          <p:cNvPr id="41996" name="Picture 1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09600" y="890588"/>
            <a:ext cx="3362325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7" name="Picture 1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953000" y="890588"/>
            <a:ext cx="3933825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8" name="Picture 10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33400" y="814388"/>
            <a:ext cx="3505200" cy="311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1930400" y="5005388"/>
            <a:ext cx="2770188" cy="887412"/>
            <a:chOff x="1930400" y="4419600"/>
            <a:chExt cx="2770188" cy="887413"/>
          </a:xfrm>
        </p:grpSpPr>
        <p:graphicFrame>
          <p:nvGraphicFramePr>
            <p:cNvPr id="41993" name="Object 6"/>
            <p:cNvGraphicFramePr>
              <a:graphicFrameLocks noChangeAspect="1"/>
            </p:cNvGraphicFramePr>
            <p:nvPr/>
          </p:nvGraphicFramePr>
          <p:xfrm>
            <a:off x="1930400" y="4419600"/>
            <a:ext cx="2770188" cy="887413"/>
          </p:xfrm>
          <a:graphic>
            <a:graphicData uri="http://schemas.openxmlformats.org/presentationml/2006/ole">
              <p:oleObj spid="_x0000_s41993" name="Equation" r:id="rId13" imgW="698400" imgH="228600" progId="Equation.DSMT4">
                <p:embed/>
              </p:oleObj>
            </a:graphicData>
          </a:graphic>
        </p:graphicFrame>
        <p:pic>
          <p:nvPicPr>
            <p:cNvPr id="42006" name="Picture 14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2743200" y="4648200"/>
              <a:ext cx="412221" cy="390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7" name="Picture 14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667000" y="6148388"/>
            <a:ext cx="41275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4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781800" y="5157788"/>
            <a:ext cx="41275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4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781800" y="6148388"/>
            <a:ext cx="41275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3" name="Diagram 22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  <p:sp>
        <p:nvSpPr>
          <p:cNvPr id="42004" name="TextBox 23"/>
          <p:cNvSpPr txBox="1">
            <a:spLocks noChangeArrowheads="1"/>
          </p:cNvSpPr>
          <p:nvPr/>
        </p:nvSpPr>
        <p:spPr bwMode="auto">
          <a:xfrm>
            <a:off x="4953000" y="44450"/>
            <a:ext cx="3962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7.5    Square and Cube Root Graphs</a:t>
            </a:r>
          </a:p>
        </p:txBody>
      </p:sp>
      <p:sp>
        <p:nvSpPr>
          <p:cNvPr id="25" name="Isosceles Triangle 24">
            <a:hlinkClick r:id="rId20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 descr="scan0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-304800"/>
            <a:ext cx="5943600" cy="807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Diagram 2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6260" name="TextBox 3"/>
          <p:cNvSpPr txBox="1">
            <a:spLocks noChangeArrowheads="1"/>
          </p:cNvSpPr>
          <p:nvPr/>
        </p:nvSpPr>
        <p:spPr bwMode="auto">
          <a:xfrm>
            <a:off x="4953000" y="44450"/>
            <a:ext cx="3962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7.5    Square and Cube Root Graphs</a:t>
            </a:r>
          </a:p>
        </p:txBody>
      </p:sp>
      <p:sp>
        <p:nvSpPr>
          <p:cNvPr id="5" name="Isosceles Triangle 4">
            <a:hlinkClick r:id="rId8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10" name="Object 5"/>
          <p:cNvGraphicFramePr>
            <a:graphicFrameLocks noChangeAspect="1"/>
          </p:cNvGraphicFramePr>
          <p:nvPr/>
        </p:nvGraphicFramePr>
        <p:xfrm>
          <a:off x="152400" y="1281113"/>
          <a:ext cx="4800600" cy="511175"/>
        </p:xfrm>
        <a:graphic>
          <a:graphicData uri="http://schemas.openxmlformats.org/presentationml/2006/ole">
            <p:oleObj spid="_x0000_s43010" name="Equation" r:id="rId3" imgW="2159000" imgH="228600" progId="Equation.3">
              <p:embed/>
            </p:oleObj>
          </a:graphicData>
        </a:graphic>
      </p:graphicFrame>
      <p:graphicFrame>
        <p:nvGraphicFramePr>
          <p:cNvPr id="43011" name="Object 4"/>
          <p:cNvGraphicFramePr>
            <a:graphicFrameLocks noChangeAspect="1"/>
          </p:cNvGraphicFramePr>
          <p:nvPr/>
        </p:nvGraphicFramePr>
        <p:xfrm>
          <a:off x="228600" y="1943100"/>
          <a:ext cx="4930775" cy="371475"/>
        </p:xfrm>
        <a:graphic>
          <a:graphicData uri="http://schemas.openxmlformats.org/presentationml/2006/ole">
            <p:oleObj spid="_x0000_s43011" name="Equation" r:id="rId4" imgW="2908300" imgH="215900" progId="Equation.3">
              <p:embed/>
            </p:oleObj>
          </a:graphicData>
        </a:graphic>
      </p:graphicFrame>
      <p:sp>
        <p:nvSpPr>
          <p:cNvPr id="43015" name="Rectangle 6"/>
          <p:cNvSpPr>
            <a:spLocks noChangeArrowheads="1"/>
          </p:cNvSpPr>
          <p:nvPr/>
        </p:nvSpPr>
        <p:spPr bwMode="auto">
          <a:xfrm>
            <a:off x="0" y="345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3016" name="Rectangle 8"/>
          <p:cNvSpPr>
            <a:spLocks noChangeArrowheads="1"/>
          </p:cNvSpPr>
          <p:nvPr/>
        </p:nvSpPr>
        <p:spPr bwMode="auto">
          <a:xfrm>
            <a:off x="457200" y="2516188"/>
            <a:ext cx="23177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>
                <a:cs typeface="Times New Roman" pitchFamily="18" charset="0"/>
              </a:rPr>
              <a:t>	X Min: -10</a:t>
            </a:r>
            <a:endParaRPr lang="en-US" sz="1100"/>
          </a:p>
          <a:p>
            <a:pPr eaLnBrk="0" hangingPunct="0"/>
            <a:r>
              <a:rPr lang="en-US">
                <a:cs typeface="Times New Roman" pitchFamily="18" charset="0"/>
              </a:rPr>
              <a:t>	X Max:  10</a:t>
            </a:r>
            <a:endParaRPr lang="en-US" sz="1100"/>
          </a:p>
          <a:p>
            <a:pPr eaLnBrk="0" hangingPunct="0"/>
            <a:r>
              <a:rPr lang="en-US">
                <a:cs typeface="Times New Roman" pitchFamily="18" charset="0"/>
              </a:rPr>
              <a:t>	Y Min: -200</a:t>
            </a:r>
            <a:endParaRPr lang="en-US" sz="1100"/>
          </a:p>
          <a:p>
            <a:pPr eaLnBrk="0" hangingPunct="0"/>
            <a:r>
              <a:rPr lang="en-US">
                <a:cs typeface="Times New Roman" pitchFamily="18" charset="0"/>
              </a:rPr>
              <a:t>	Y Max:  200</a:t>
            </a:r>
            <a:endParaRPr lang="en-US"/>
          </a:p>
        </p:txBody>
      </p:sp>
      <p:graphicFrame>
        <p:nvGraphicFramePr>
          <p:cNvPr id="43012" name="Object 9"/>
          <p:cNvGraphicFramePr>
            <a:graphicFrameLocks noChangeAspect="1"/>
          </p:cNvGraphicFramePr>
          <p:nvPr>
            <p:ph/>
          </p:nvPr>
        </p:nvGraphicFramePr>
        <p:xfrm>
          <a:off x="5105400" y="963613"/>
          <a:ext cx="4038600" cy="3057525"/>
        </p:xfrm>
        <a:graphic>
          <a:graphicData uri="http://schemas.openxmlformats.org/presentationml/2006/ole">
            <p:oleObj spid="_x0000_s43012" name="Graph System" r:id="rId5" imgW="5476972" imgH="3962563" progId="GraphFile">
              <p:embed/>
            </p:oleObj>
          </a:graphicData>
        </a:graphic>
      </p:graphicFrame>
      <p:sp>
        <p:nvSpPr>
          <p:cNvPr id="43017" name="Rectangle 12"/>
          <p:cNvSpPr>
            <a:spLocks noChangeArrowheads="1"/>
          </p:cNvSpPr>
          <p:nvPr/>
        </p:nvSpPr>
        <p:spPr bwMode="auto">
          <a:xfrm>
            <a:off x="0" y="42402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43013" name="Object 11"/>
          <p:cNvGraphicFramePr>
            <a:graphicFrameLocks noChangeAspect="1"/>
          </p:cNvGraphicFramePr>
          <p:nvPr/>
        </p:nvGraphicFramePr>
        <p:xfrm>
          <a:off x="0" y="4240213"/>
          <a:ext cx="5791200" cy="407987"/>
        </p:xfrm>
        <a:graphic>
          <a:graphicData uri="http://schemas.openxmlformats.org/presentationml/2006/ole">
            <p:oleObj spid="_x0000_s43013" name="Equation" r:id="rId6" imgW="3111500" imgH="215900" progId="Equation.3">
              <p:embed/>
            </p:oleObj>
          </a:graphicData>
        </a:graphic>
      </p:graphicFrame>
      <p:graphicFrame>
        <p:nvGraphicFramePr>
          <p:cNvPr id="9" name="Diagram 8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43019" name="TextBox 9"/>
          <p:cNvSpPr txBox="1">
            <a:spLocks noChangeArrowheads="1"/>
          </p:cNvSpPr>
          <p:nvPr/>
        </p:nvSpPr>
        <p:spPr bwMode="auto">
          <a:xfrm>
            <a:off x="4953000" y="44450"/>
            <a:ext cx="3962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7.5    Square and Cube Root Graphs</a:t>
            </a:r>
          </a:p>
        </p:txBody>
      </p:sp>
      <p:sp>
        <p:nvSpPr>
          <p:cNvPr id="11" name="Isosceles Triangle 10">
            <a:hlinkClick r:id="rId12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152400" y="850900"/>
          <a:ext cx="3733800" cy="373063"/>
        </p:xfrm>
        <a:graphic>
          <a:graphicData uri="http://schemas.openxmlformats.org/presentationml/2006/ole">
            <p:oleObj spid="_x0000_s44034" name="Equation" r:id="rId3" imgW="2159000" imgH="228600" progId="Equation.3">
              <p:embed/>
            </p:oleObj>
          </a:graphicData>
        </a:graphic>
      </p:graphicFrame>
      <p:graphicFrame>
        <p:nvGraphicFramePr>
          <p:cNvPr id="44035" name="Object 3"/>
          <p:cNvGraphicFramePr>
            <a:graphicFrameLocks noChangeAspect="1"/>
          </p:cNvGraphicFramePr>
          <p:nvPr/>
        </p:nvGraphicFramePr>
        <p:xfrm>
          <a:off x="228600" y="1219200"/>
          <a:ext cx="4267200" cy="322263"/>
        </p:xfrm>
        <a:graphic>
          <a:graphicData uri="http://schemas.openxmlformats.org/presentationml/2006/ole">
            <p:oleObj spid="_x0000_s44035" name="Equation" r:id="rId4" imgW="2908300" imgH="215900" progId="Equation.3">
              <p:embed/>
            </p:oleObj>
          </a:graphicData>
        </a:graphic>
      </p:graphicFrame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4684713" y="2133600"/>
          <a:ext cx="4395787" cy="3505200"/>
        </p:xfrm>
        <a:graphic>
          <a:graphicData uri="http://schemas.openxmlformats.org/presentationml/2006/ole">
            <p:oleObj spid="_x0000_s44036" name="Graph System" r:id="rId5" imgW="4438650" imgH="3381375" progId="GraphFile">
              <p:embed/>
            </p:oleObj>
          </a:graphicData>
        </a:graphic>
      </p:graphicFrame>
      <p:sp>
        <p:nvSpPr>
          <p:cNvPr id="44040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23558" name="Object 6"/>
          <p:cNvGraphicFramePr>
            <a:graphicFrameLocks noChangeAspect="1"/>
          </p:cNvGraphicFramePr>
          <p:nvPr/>
        </p:nvGraphicFramePr>
        <p:xfrm>
          <a:off x="4819650" y="1219200"/>
          <a:ext cx="4324350" cy="304800"/>
        </p:xfrm>
        <a:graphic>
          <a:graphicData uri="http://schemas.openxmlformats.org/presentationml/2006/ole">
            <p:oleObj spid="_x0000_s44037" name="Equation" r:id="rId6" imgW="3111500" imgH="215900" progId="Equation.DSMT4">
              <p:embed/>
            </p:oleObj>
          </a:graphicData>
        </a:graphic>
      </p:graphicFrame>
      <p:graphicFrame>
        <p:nvGraphicFramePr>
          <p:cNvPr id="44038" name="Object 8"/>
          <p:cNvGraphicFramePr>
            <a:graphicFrameLocks noChangeAspect="1"/>
          </p:cNvGraphicFramePr>
          <p:nvPr/>
        </p:nvGraphicFramePr>
        <p:xfrm>
          <a:off x="0" y="2057400"/>
          <a:ext cx="4395788" cy="3505200"/>
        </p:xfrm>
        <a:graphic>
          <a:graphicData uri="http://schemas.openxmlformats.org/presentationml/2006/ole">
            <p:oleObj spid="_x0000_s44038" name="Graph System" r:id="rId7" imgW="4438650" imgH="3381375" progId="GraphFile">
              <p:embed/>
            </p:oleObj>
          </a:graphicData>
        </a:graphic>
      </p:graphicFrame>
      <p:graphicFrame>
        <p:nvGraphicFramePr>
          <p:cNvPr id="8" name="Diagram 7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44042" name="TextBox 8"/>
          <p:cNvSpPr txBox="1">
            <a:spLocks noChangeArrowheads="1"/>
          </p:cNvSpPr>
          <p:nvPr/>
        </p:nvSpPr>
        <p:spPr bwMode="auto">
          <a:xfrm>
            <a:off x="4953000" y="44450"/>
            <a:ext cx="3962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7.5    Square and Cube Root Graphs</a:t>
            </a:r>
          </a:p>
        </p:txBody>
      </p:sp>
      <p:sp>
        <p:nvSpPr>
          <p:cNvPr id="10" name="Isosceles Triangle 9">
            <a:hlinkClick r:id="rId13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0" y="1384300"/>
          <a:ext cx="3733800" cy="373063"/>
        </p:xfrm>
        <a:graphic>
          <a:graphicData uri="http://schemas.openxmlformats.org/presentationml/2006/ole">
            <p:oleObj spid="_x0000_s45058" name="Equation" r:id="rId3" imgW="2159000" imgH="228600" progId="Equation.3">
              <p:embed/>
            </p:oleObj>
          </a:graphicData>
        </a:graphic>
      </p:graphicFrame>
      <p:graphicFrame>
        <p:nvGraphicFramePr>
          <p:cNvPr id="45059" name="Object 3"/>
          <p:cNvGraphicFramePr>
            <a:graphicFrameLocks noChangeAspect="1"/>
          </p:cNvGraphicFramePr>
          <p:nvPr/>
        </p:nvGraphicFramePr>
        <p:xfrm>
          <a:off x="0" y="1752600"/>
          <a:ext cx="4267200" cy="322263"/>
        </p:xfrm>
        <a:graphic>
          <a:graphicData uri="http://schemas.openxmlformats.org/presentationml/2006/ole">
            <p:oleObj spid="_x0000_s45059" name="Equation" r:id="rId4" imgW="2908300" imgH="215900" progId="Equation.3">
              <p:embed/>
            </p:oleObj>
          </a:graphicData>
        </a:graphic>
      </p:graphicFrame>
      <p:graphicFrame>
        <p:nvGraphicFramePr>
          <p:cNvPr id="5124" name="Object 4"/>
          <p:cNvGraphicFramePr>
            <a:graphicFrameLocks noChangeAspect="1"/>
          </p:cNvGraphicFramePr>
          <p:nvPr/>
        </p:nvGraphicFramePr>
        <p:xfrm>
          <a:off x="4684713" y="2667000"/>
          <a:ext cx="4395787" cy="3505200"/>
        </p:xfrm>
        <a:graphic>
          <a:graphicData uri="http://schemas.openxmlformats.org/presentationml/2006/ole">
            <p:oleObj spid="_x0000_s45060" name="Graph System" r:id="rId5" imgW="4438650" imgH="3381375" progId="GraphFile">
              <p:embed/>
            </p:oleObj>
          </a:graphicData>
        </a:graphic>
      </p:graphicFrame>
      <p:sp>
        <p:nvSpPr>
          <p:cNvPr id="45064" name="Rectangle 7"/>
          <p:cNvSpPr>
            <a:spLocks noChangeArrowheads="1"/>
          </p:cNvSpPr>
          <p:nvPr/>
        </p:nvSpPr>
        <p:spPr bwMode="auto">
          <a:xfrm>
            <a:off x="0" y="1066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45061" name="Object 6"/>
          <p:cNvGraphicFramePr>
            <a:graphicFrameLocks noChangeAspect="1"/>
          </p:cNvGraphicFramePr>
          <p:nvPr/>
        </p:nvGraphicFramePr>
        <p:xfrm>
          <a:off x="0" y="2590800"/>
          <a:ext cx="4395788" cy="3505200"/>
        </p:xfrm>
        <a:graphic>
          <a:graphicData uri="http://schemas.openxmlformats.org/presentationml/2006/ole">
            <p:oleObj spid="_x0000_s45061" name="Graph System" r:id="rId6" imgW="4438650" imgH="3381375" progId="GraphFile">
              <p:embed/>
            </p:oleObj>
          </a:graphicData>
        </a:graphic>
      </p:graphicFrame>
      <p:sp>
        <p:nvSpPr>
          <p:cNvPr id="45065" name="Rectangle 8"/>
          <p:cNvSpPr>
            <a:spLocks noChangeArrowheads="1"/>
          </p:cNvSpPr>
          <p:nvPr/>
        </p:nvSpPr>
        <p:spPr bwMode="auto">
          <a:xfrm>
            <a:off x="0" y="1066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37895" name="Object 7"/>
          <p:cNvGraphicFramePr>
            <a:graphicFrameLocks noChangeAspect="1"/>
          </p:cNvGraphicFramePr>
          <p:nvPr/>
        </p:nvGraphicFramePr>
        <p:xfrm>
          <a:off x="4495800" y="1752600"/>
          <a:ext cx="4648200" cy="304800"/>
        </p:xfrm>
        <a:graphic>
          <a:graphicData uri="http://schemas.openxmlformats.org/presentationml/2006/ole">
            <p:oleObj spid="_x0000_s45062" name="Equation" r:id="rId7" imgW="3340100" imgH="215900" progId="Equation.DSMT4">
              <p:embed/>
            </p:oleObj>
          </a:graphicData>
        </a:graphic>
      </p:graphicFrame>
      <p:graphicFrame>
        <p:nvGraphicFramePr>
          <p:cNvPr id="9" name="Diagram 8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45067" name="TextBox 9"/>
          <p:cNvSpPr txBox="1">
            <a:spLocks noChangeArrowheads="1"/>
          </p:cNvSpPr>
          <p:nvPr/>
        </p:nvSpPr>
        <p:spPr bwMode="auto">
          <a:xfrm>
            <a:off x="4953000" y="44450"/>
            <a:ext cx="3962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7.5    Square and Cube Root Graphs</a:t>
            </a:r>
          </a:p>
        </p:txBody>
      </p:sp>
      <p:sp>
        <p:nvSpPr>
          <p:cNvPr id="11" name="Isosceles Triangle 10">
            <a:hlinkClick r:id="rId13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0" y="1155700"/>
          <a:ext cx="3733800" cy="373063"/>
        </p:xfrm>
        <a:graphic>
          <a:graphicData uri="http://schemas.openxmlformats.org/presentationml/2006/ole">
            <p:oleObj spid="_x0000_s46082" name="Equation" r:id="rId4" imgW="2159000" imgH="228600" progId="Equation.3">
              <p:embed/>
            </p:oleObj>
          </a:graphicData>
        </a:graphic>
      </p:graphicFrame>
      <p:graphicFrame>
        <p:nvGraphicFramePr>
          <p:cNvPr id="46083" name="Object 3"/>
          <p:cNvGraphicFramePr>
            <a:graphicFrameLocks noChangeAspect="1"/>
          </p:cNvGraphicFramePr>
          <p:nvPr/>
        </p:nvGraphicFramePr>
        <p:xfrm>
          <a:off x="0" y="1524000"/>
          <a:ext cx="4267200" cy="322263"/>
        </p:xfrm>
        <a:graphic>
          <a:graphicData uri="http://schemas.openxmlformats.org/presentationml/2006/ole">
            <p:oleObj spid="_x0000_s46083" name="Equation" r:id="rId5" imgW="2908300" imgH="215900" progId="Equation.3">
              <p:embed/>
            </p:oleObj>
          </a:graphicData>
        </a:graphic>
      </p:graphicFrame>
      <p:graphicFrame>
        <p:nvGraphicFramePr>
          <p:cNvPr id="6148" name="Object 4"/>
          <p:cNvGraphicFramePr>
            <a:graphicFrameLocks noChangeAspect="1"/>
          </p:cNvGraphicFramePr>
          <p:nvPr/>
        </p:nvGraphicFramePr>
        <p:xfrm>
          <a:off x="4684713" y="2438400"/>
          <a:ext cx="4395787" cy="3505200"/>
        </p:xfrm>
        <a:graphic>
          <a:graphicData uri="http://schemas.openxmlformats.org/presentationml/2006/ole">
            <p:oleObj spid="_x0000_s46084" name="Graph System" r:id="rId6" imgW="4438650" imgH="3381375" progId="GraphFile">
              <p:embed/>
            </p:oleObj>
          </a:graphicData>
        </a:graphic>
      </p:graphicFrame>
      <p:sp>
        <p:nvSpPr>
          <p:cNvPr id="46088" name="Rectangle 7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46085" name="Object 5"/>
          <p:cNvGraphicFramePr>
            <a:graphicFrameLocks noChangeAspect="1"/>
          </p:cNvGraphicFramePr>
          <p:nvPr/>
        </p:nvGraphicFramePr>
        <p:xfrm>
          <a:off x="0" y="2362200"/>
          <a:ext cx="4395788" cy="3505200"/>
        </p:xfrm>
        <a:graphic>
          <a:graphicData uri="http://schemas.openxmlformats.org/presentationml/2006/ole">
            <p:oleObj spid="_x0000_s46085" name="Graph System" r:id="rId7" imgW="4438650" imgH="3381375" progId="GraphFile">
              <p:embed/>
            </p:oleObj>
          </a:graphicData>
        </a:graphic>
      </p:graphicFrame>
      <p:sp>
        <p:nvSpPr>
          <p:cNvPr id="46089" name="Rectangle 8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6090" name="Rectangle 8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38919" name="Object 7"/>
          <p:cNvGraphicFramePr>
            <a:graphicFrameLocks noChangeAspect="1"/>
          </p:cNvGraphicFramePr>
          <p:nvPr/>
        </p:nvGraphicFramePr>
        <p:xfrm>
          <a:off x="4724400" y="1524000"/>
          <a:ext cx="4257675" cy="304800"/>
        </p:xfrm>
        <a:graphic>
          <a:graphicData uri="http://schemas.openxmlformats.org/presentationml/2006/ole">
            <p:oleObj spid="_x0000_s46086" name="Equation" r:id="rId8" imgW="3060700" imgH="215900" progId="Equation.DSMT4">
              <p:embed/>
            </p:oleObj>
          </a:graphicData>
        </a:graphic>
      </p:graphicFrame>
      <p:graphicFrame>
        <p:nvGraphicFramePr>
          <p:cNvPr id="10" name="Diagram 9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46092" name="TextBox 10"/>
          <p:cNvSpPr txBox="1">
            <a:spLocks noChangeArrowheads="1"/>
          </p:cNvSpPr>
          <p:nvPr/>
        </p:nvSpPr>
        <p:spPr bwMode="auto">
          <a:xfrm>
            <a:off x="4953000" y="44450"/>
            <a:ext cx="3962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7.5    Square and Cube Root Graphs</a:t>
            </a:r>
          </a:p>
        </p:txBody>
      </p:sp>
      <p:sp>
        <p:nvSpPr>
          <p:cNvPr id="12" name="Isosceles Triangle 11">
            <a:hlinkClick r:id="rId14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0" y="1079500"/>
          <a:ext cx="3733800" cy="373063"/>
        </p:xfrm>
        <a:graphic>
          <a:graphicData uri="http://schemas.openxmlformats.org/presentationml/2006/ole">
            <p:oleObj spid="_x0000_s47106" name="Equation" r:id="rId4" imgW="2159000" imgH="228600" progId="Equation.3">
              <p:embed/>
            </p:oleObj>
          </a:graphicData>
        </a:graphic>
      </p:graphicFrame>
      <p:graphicFrame>
        <p:nvGraphicFramePr>
          <p:cNvPr id="47107" name="Object 3"/>
          <p:cNvGraphicFramePr>
            <a:graphicFrameLocks noChangeAspect="1"/>
          </p:cNvGraphicFramePr>
          <p:nvPr/>
        </p:nvGraphicFramePr>
        <p:xfrm>
          <a:off x="0" y="1447800"/>
          <a:ext cx="4267200" cy="322263"/>
        </p:xfrm>
        <a:graphic>
          <a:graphicData uri="http://schemas.openxmlformats.org/presentationml/2006/ole">
            <p:oleObj spid="_x0000_s47107" name="Equation" r:id="rId5" imgW="2908300" imgH="215900" progId="Equation.3">
              <p:embed/>
            </p:oleObj>
          </a:graphicData>
        </a:graphic>
      </p:graphicFrame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4684713" y="2362200"/>
          <a:ext cx="4395787" cy="3505200"/>
        </p:xfrm>
        <a:graphic>
          <a:graphicData uri="http://schemas.openxmlformats.org/presentationml/2006/ole">
            <p:oleObj spid="_x0000_s47108" name="Graph System" r:id="rId6" imgW="4438650" imgH="3381375" progId="GraphFile">
              <p:embed/>
            </p:oleObj>
          </a:graphicData>
        </a:graphic>
      </p:graphicFrame>
      <p:sp>
        <p:nvSpPr>
          <p:cNvPr id="47112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47109" name="Object 5"/>
          <p:cNvGraphicFramePr>
            <a:graphicFrameLocks noChangeAspect="1"/>
          </p:cNvGraphicFramePr>
          <p:nvPr/>
        </p:nvGraphicFramePr>
        <p:xfrm>
          <a:off x="0" y="2286000"/>
          <a:ext cx="4395788" cy="3505200"/>
        </p:xfrm>
        <a:graphic>
          <a:graphicData uri="http://schemas.openxmlformats.org/presentationml/2006/ole">
            <p:oleObj spid="_x0000_s47109" name="Graph System" r:id="rId7" imgW="4438650" imgH="3381375" progId="GraphFile">
              <p:embed/>
            </p:oleObj>
          </a:graphicData>
        </a:graphic>
      </p:graphicFrame>
      <p:sp>
        <p:nvSpPr>
          <p:cNvPr id="47113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711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711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41991" name="Object 7"/>
          <p:cNvGraphicFramePr>
            <a:graphicFrameLocks noChangeAspect="1"/>
          </p:cNvGraphicFramePr>
          <p:nvPr/>
        </p:nvGraphicFramePr>
        <p:xfrm>
          <a:off x="4572000" y="1447800"/>
          <a:ext cx="4572000" cy="304800"/>
        </p:xfrm>
        <a:graphic>
          <a:graphicData uri="http://schemas.openxmlformats.org/presentationml/2006/ole">
            <p:oleObj spid="_x0000_s47110" name="Equation" r:id="rId8" imgW="3289300" imgH="215900" progId="Equation.DSMT4">
              <p:embed/>
            </p:oleObj>
          </a:graphicData>
        </a:graphic>
      </p:graphicFrame>
      <p:graphicFrame>
        <p:nvGraphicFramePr>
          <p:cNvPr id="11" name="Diagram 10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47117" name="TextBox 11"/>
          <p:cNvSpPr txBox="1">
            <a:spLocks noChangeArrowheads="1"/>
          </p:cNvSpPr>
          <p:nvPr/>
        </p:nvSpPr>
        <p:spPr bwMode="auto">
          <a:xfrm>
            <a:off x="4953000" y="44450"/>
            <a:ext cx="3962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7.5    Square and Cube Root Graphs</a:t>
            </a:r>
          </a:p>
        </p:txBody>
      </p:sp>
      <p:sp>
        <p:nvSpPr>
          <p:cNvPr id="13" name="Isosceles Triangle 12">
            <a:hlinkClick r:id="rId14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14400"/>
            <a:ext cx="9144000" cy="575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Diagram 2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7284" name="TextBox 3"/>
          <p:cNvSpPr txBox="1">
            <a:spLocks noChangeArrowheads="1"/>
          </p:cNvSpPr>
          <p:nvPr/>
        </p:nvSpPr>
        <p:spPr bwMode="auto">
          <a:xfrm>
            <a:off x="4953000" y="44450"/>
            <a:ext cx="3962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7.5    Square and Cube Root Graphs</a:t>
            </a:r>
          </a:p>
        </p:txBody>
      </p:sp>
      <p:sp>
        <p:nvSpPr>
          <p:cNvPr id="5" name="Isosceles Triangle 4">
            <a:hlinkClick r:id="rId8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483888">
            <a:off x="188913" y="0"/>
            <a:ext cx="9031287" cy="573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Diagram 2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9332" name="TextBox 3"/>
          <p:cNvSpPr txBox="1">
            <a:spLocks noChangeArrowheads="1"/>
          </p:cNvSpPr>
          <p:nvPr/>
        </p:nvSpPr>
        <p:spPr bwMode="auto">
          <a:xfrm>
            <a:off x="4953000" y="44450"/>
            <a:ext cx="3962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7.5    Square and Cube Root Graphs</a:t>
            </a:r>
          </a:p>
        </p:txBody>
      </p:sp>
      <p:sp>
        <p:nvSpPr>
          <p:cNvPr id="5" name="Isosceles Triangle 4">
            <a:hlinkClick r:id="rId8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bolan00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-5562600"/>
            <a:ext cx="9267825" cy="1196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5" name="Rectangle 3"/>
          <p:cNvSpPr>
            <a:spLocks noChangeArrowheads="1"/>
          </p:cNvSpPr>
          <p:nvPr/>
        </p:nvSpPr>
        <p:spPr bwMode="auto">
          <a:xfrm>
            <a:off x="304800" y="-228600"/>
            <a:ext cx="9448800" cy="25146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4516" name="Rectangle 8"/>
          <p:cNvSpPr>
            <a:spLocks noChangeArrowheads="1"/>
          </p:cNvSpPr>
          <p:nvPr/>
        </p:nvSpPr>
        <p:spPr bwMode="auto">
          <a:xfrm>
            <a:off x="304800" y="6248400"/>
            <a:ext cx="9448800" cy="22860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23" name="Rectangle 11"/>
          <p:cNvSpPr>
            <a:spLocks noChangeArrowheads="1"/>
          </p:cNvSpPr>
          <p:nvPr/>
        </p:nvSpPr>
        <p:spPr bwMode="auto">
          <a:xfrm>
            <a:off x="947738" y="3305175"/>
            <a:ext cx="144780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31" name="Rectangle 19"/>
          <p:cNvSpPr>
            <a:spLocks noChangeArrowheads="1"/>
          </p:cNvSpPr>
          <p:nvPr/>
        </p:nvSpPr>
        <p:spPr bwMode="auto">
          <a:xfrm>
            <a:off x="838200" y="3767138"/>
            <a:ext cx="144780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32" name="Rectangle 20"/>
          <p:cNvSpPr>
            <a:spLocks noChangeArrowheads="1"/>
          </p:cNvSpPr>
          <p:nvPr/>
        </p:nvSpPr>
        <p:spPr bwMode="auto">
          <a:xfrm>
            <a:off x="1785938" y="4419600"/>
            <a:ext cx="1109662" cy="914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33" name="Rectangle 21"/>
          <p:cNvSpPr>
            <a:spLocks noChangeArrowheads="1"/>
          </p:cNvSpPr>
          <p:nvPr/>
        </p:nvSpPr>
        <p:spPr bwMode="auto">
          <a:xfrm>
            <a:off x="1676400" y="5562600"/>
            <a:ext cx="1109663" cy="685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34" name="Rectangle 22"/>
          <p:cNvSpPr>
            <a:spLocks noChangeArrowheads="1"/>
          </p:cNvSpPr>
          <p:nvPr/>
        </p:nvSpPr>
        <p:spPr bwMode="auto">
          <a:xfrm>
            <a:off x="3886200" y="3200400"/>
            <a:ext cx="1109663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35" name="Rectangle 23"/>
          <p:cNvSpPr>
            <a:spLocks noChangeArrowheads="1"/>
          </p:cNvSpPr>
          <p:nvPr/>
        </p:nvSpPr>
        <p:spPr bwMode="auto">
          <a:xfrm>
            <a:off x="3886200" y="3657600"/>
            <a:ext cx="1109663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36" name="Rectangle 24"/>
          <p:cNvSpPr>
            <a:spLocks noChangeArrowheads="1"/>
          </p:cNvSpPr>
          <p:nvPr/>
        </p:nvSpPr>
        <p:spPr bwMode="auto">
          <a:xfrm>
            <a:off x="7239000" y="3276600"/>
            <a:ext cx="137160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37" name="Rectangle 25"/>
          <p:cNvSpPr>
            <a:spLocks noChangeArrowheads="1"/>
          </p:cNvSpPr>
          <p:nvPr/>
        </p:nvSpPr>
        <p:spPr bwMode="auto">
          <a:xfrm>
            <a:off x="7239000" y="3733800"/>
            <a:ext cx="137160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38" name="Rectangle 26"/>
          <p:cNvSpPr>
            <a:spLocks noChangeArrowheads="1"/>
          </p:cNvSpPr>
          <p:nvPr/>
        </p:nvSpPr>
        <p:spPr bwMode="auto">
          <a:xfrm>
            <a:off x="4876800" y="4419600"/>
            <a:ext cx="1143000" cy="914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39" name="Rectangle 27"/>
          <p:cNvSpPr>
            <a:spLocks noChangeArrowheads="1"/>
          </p:cNvSpPr>
          <p:nvPr/>
        </p:nvSpPr>
        <p:spPr bwMode="auto">
          <a:xfrm>
            <a:off x="4876800" y="5410200"/>
            <a:ext cx="1143000" cy="762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40" name="Rectangle 28"/>
          <p:cNvSpPr>
            <a:spLocks noChangeArrowheads="1"/>
          </p:cNvSpPr>
          <p:nvPr/>
        </p:nvSpPr>
        <p:spPr bwMode="auto">
          <a:xfrm>
            <a:off x="7391400" y="5410200"/>
            <a:ext cx="1143000" cy="762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20" name="Diagram 19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4529" name="TextBox 20"/>
          <p:cNvSpPr txBox="1">
            <a:spLocks noChangeArrowheads="1"/>
          </p:cNvSpPr>
          <p:nvPr/>
        </p:nvSpPr>
        <p:spPr bwMode="auto">
          <a:xfrm>
            <a:off x="5181600" y="34925"/>
            <a:ext cx="26860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                                       </a:t>
            </a:r>
          </a:p>
        </p:txBody>
      </p:sp>
      <p:sp>
        <p:nvSpPr>
          <p:cNvPr id="64530" name="TextBox 21"/>
          <p:cNvSpPr txBox="1">
            <a:spLocks noChangeArrowheads="1"/>
          </p:cNvSpPr>
          <p:nvPr/>
        </p:nvSpPr>
        <p:spPr bwMode="auto">
          <a:xfrm>
            <a:off x="5029200" y="34925"/>
            <a:ext cx="3962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7.2 Properties of Rational Exponents</a:t>
            </a:r>
          </a:p>
        </p:txBody>
      </p:sp>
      <p:sp>
        <p:nvSpPr>
          <p:cNvPr id="23" name="Isosceles Triangle 22">
            <a:hlinkClick r:id="rId8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33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33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33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33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33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33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133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33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133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133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3" grpId="0" animBg="1"/>
      <p:bldP spid="13331" grpId="0" animBg="1"/>
      <p:bldP spid="13332" grpId="0" animBg="1"/>
      <p:bldP spid="13333" grpId="0" animBg="1"/>
      <p:bldP spid="13334" grpId="0" animBg="1"/>
      <p:bldP spid="13335" grpId="0" animBg="1"/>
      <p:bldP spid="13336" grpId="0" animBg="1"/>
      <p:bldP spid="13337" grpId="0" animBg="1"/>
      <p:bldP spid="13338" grpId="0" animBg="1"/>
      <p:bldP spid="13339" grpId="0" animBg="1"/>
      <p:bldP spid="13340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396498">
            <a:off x="500063" y="533400"/>
            <a:ext cx="8643937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Diagram 2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0356" name="TextBox 3"/>
          <p:cNvSpPr txBox="1">
            <a:spLocks noChangeArrowheads="1"/>
          </p:cNvSpPr>
          <p:nvPr/>
        </p:nvSpPr>
        <p:spPr bwMode="auto">
          <a:xfrm>
            <a:off x="4953000" y="44450"/>
            <a:ext cx="3962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7.5    Square and Cube Root Graphs</a:t>
            </a:r>
          </a:p>
        </p:txBody>
      </p:sp>
      <p:sp>
        <p:nvSpPr>
          <p:cNvPr id="5" name="Isosceles Triangle 4">
            <a:hlinkClick r:id="rId8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299943">
            <a:off x="0" y="0"/>
            <a:ext cx="9477375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Diagram 2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1380" name="TextBox 3"/>
          <p:cNvSpPr txBox="1">
            <a:spLocks noChangeArrowheads="1"/>
          </p:cNvSpPr>
          <p:nvPr/>
        </p:nvSpPr>
        <p:spPr bwMode="auto">
          <a:xfrm>
            <a:off x="4953000" y="44450"/>
            <a:ext cx="3962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7.5    Square and Cube Root Graphs</a:t>
            </a:r>
          </a:p>
        </p:txBody>
      </p:sp>
      <p:sp>
        <p:nvSpPr>
          <p:cNvPr id="5" name="Isosceles Triangle 4">
            <a:hlinkClick r:id="rId8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44525"/>
            <a:ext cx="9144000" cy="278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Diagram 2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2404" name="TextBox 3"/>
          <p:cNvSpPr txBox="1">
            <a:spLocks noChangeArrowheads="1"/>
          </p:cNvSpPr>
          <p:nvPr/>
        </p:nvSpPr>
        <p:spPr bwMode="auto">
          <a:xfrm>
            <a:off x="4953000" y="44450"/>
            <a:ext cx="3962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7.5    Square and Cube Root Graphs</a:t>
            </a:r>
          </a:p>
        </p:txBody>
      </p:sp>
      <p:sp>
        <p:nvSpPr>
          <p:cNvPr id="5" name="Isosceles Triangle 4">
            <a:hlinkClick r:id="rId8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679450"/>
            <a:ext cx="8534400" cy="412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Diagram 2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3428" name="TextBox 3"/>
          <p:cNvSpPr txBox="1">
            <a:spLocks noChangeArrowheads="1"/>
          </p:cNvSpPr>
          <p:nvPr/>
        </p:nvSpPr>
        <p:spPr bwMode="auto">
          <a:xfrm>
            <a:off x="4953000" y="44450"/>
            <a:ext cx="3962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7.5    Square and Cube Root Graphs</a:t>
            </a:r>
          </a:p>
        </p:txBody>
      </p:sp>
      <p:sp>
        <p:nvSpPr>
          <p:cNvPr id="5" name="Isosceles Triangle 4">
            <a:hlinkClick r:id="rId8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30" name="Object 2"/>
          <p:cNvGraphicFramePr>
            <a:graphicFrameLocks noChangeAspect="1"/>
          </p:cNvGraphicFramePr>
          <p:nvPr/>
        </p:nvGraphicFramePr>
        <p:xfrm>
          <a:off x="1447800" y="758825"/>
          <a:ext cx="4572000" cy="6099175"/>
        </p:xfrm>
        <a:graphic>
          <a:graphicData uri="http://schemas.openxmlformats.org/presentationml/2006/ole">
            <p:oleObj spid="_x0000_s48130" name="Document" r:id="rId3" imgW="7089841" imgH="9458512" progId="Word.Document.8">
              <p:embed/>
            </p:oleObj>
          </a:graphicData>
        </a:graphic>
      </p:graphicFrame>
      <p:graphicFrame>
        <p:nvGraphicFramePr>
          <p:cNvPr id="3" name="Diagram 2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8132" name="TextBox 3"/>
          <p:cNvSpPr txBox="1">
            <a:spLocks noChangeArrowheads="1"/>
          </p:cNvSpPr>
          <p:nvPr/>
        </p:nvSpPr>
        <p:spPr bwMode="auto">
          <a:xfrm>
            <a:off x="4953000" y="44450"/>
            <a:ext cx="3962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7.5    Square and Cube Root Graphs</a:t>
            </a:r>
          </a:p>
        </p:txBody>
      </p:sp>
      <p:sp>
        <p:nvSpPr>
          <p:cNvPr id="5" name="Isosceles Triangle 4">
            <a:hlinkClick r:id="rId9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Diagram 13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4451" name="TextBox 15"/>
          <p:cNvSpPr txBox="1">
            <a:spLocks noChangeArrowheads="1"/>
          </p:cNvSpPr>
          <p:nvPr/>
        </p:nvSpPr>
        <p:spPr bwMode="auto">
          <a:xfrm>
            <a:off x="4953000" y="44450"/>
            <a:ext cx="3962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7.6    Solve Radical Equations</a:t>
            </a:r>
          </a:p>
        </p:txBody>
      </p:sp>
      <p:sp>
        <p:nvSpPr>
          <p:cNvPr id="4" name="Isosceles Triangle 3">
            <a:hlinkClick r:id="rId7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Picture 7" descr="C:\Documents and Settings\TBolan\Desktop\FILES\Pics\Background\mountain-lets-clim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0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Diagram 4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5476" name="TextBox 8"/>
          <p:cNvSpPr txBox="1">
            <a:spLocks noChangeArrowheads="1"/>
          </p:cNvSpPr>
          <p:nvPr/>
        </p:nvSpPr>
        <p:spPr bwMode="auto">
          <a:xfrm>
            <a:off x="5867400" y="42863"/>
            <a:ext cx="1524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Homework</a:t>
            </a:r>
          </a:p>
        </p:txBody>
      </p:sp>
      <p:sp>
        <p:nvSpPr>
          <p:cNvPr id="11" name="Isosceles Triangle 10">
            <a:hlinkClick r:id="rId8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5478" name="TextBox 6"/>
          <p:cNvSpPr txBox="1">
            <a:spLocks noChangeArrowheads="1"/>
          </p:cNvSpPr>
          <p:nvPr/>
        </p:nvSpPr>
        <p:spPr bwMode="auto">
          <a:xfrm>
            <a:off x="0" y="457200"/>
            <a:ext cx="4141788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>
              <a:solidFill>
                <a:schemeClr val="bg1"/>
              </a:solidFill>
            </a:endParaRPr>
          </a:p>
          <a:p>
            <a:r>
              <a:rPr lang="en-US" sz="2800">
                <a:solidFill>
                  <a:schemeClr val="bg1"/>
                </a:solidFill>
              </a:rPr>
              <a:t>Homework Assignments:</a:t>
            </a:r>
          </a:p>
          <a:p>
            <a:endParaRPr lang="en-US">
              <a:solidFill>
                <a:schemeClr val="bg1"/>
              </a:solidFill>
            </a:endParaRPr>
          </a:p>
          <a:p>
            <a:r>
              <a:rPr lang="en-US">
                <a:solidFill>
                  <a:schemeClr val="bg1"/>
                </a:solidFill>
              </a:rPr>
              <a:t>	</a:t>
            </a:r>
            <a:r>
              <a:rPr lang="en-US">
                <a:solidFill>
                  <a:schemeClr val="bg1"/>
                </a:solidFill>
                <a:hlinkClick r:id="rId9" action="ppaction://hlinksldjump"/>
              </a:rPr>
              <a:t>Worksheet 7.1</a:t>
            </a:r>
            <a:endParaRPr lang="en-US">
              <a:solidFill>
                <a:schemeClr val="bg1"/>
              </a:solidFill>
            </a:endParaRPr>
          </a:p>
          <a:p>
            <a:r>
              <a:rPr lang="en-US">
                <a:solidFill>
                  <a:schemeClr val="bg1"/>
                </a:solidFill>
              </a:rPr>
              <a:t>	</a:t>
            </a:r>
            <a:r>
              <a:rPr lang="en-US">
                <a:solidFill>
                  <a:schemeClr val="bg1"/>
                </a:solidFill>
                <a:hlinkClick r:id="rId10" action="ppaction://hlinksldjump"/>
              </a:rPr>
              <a:t>p. 411</a:t>
            </a:r>
            <a:endParaRPr lang="en-US">
              <a:solidFill>
                <a:schemeClr val="bg1"/>
              </a:solidFill>
            </a:endParaRPr>
          </a:p>
          <a:p>
            <a:r>
              <a:rPr lang="en-US">
                <a:solidFill>
                  <a:schemeClr val="bg1"/>
                </a:solidFill>
              </a:rPr>
              <a:t>	</a:t>
            </a:r>
            <a:r>
              <a:rPr lang="en-US">
                <a:solidFill>
                  <a:schemeClr val="bg1"/>
                </a:solidFill>
                <a:hlinkClick r:id="rId11" action="ppaction://hlinksldjump"/>
              </a:rPr>
              <a:t>Pamphlet 7.1-7.4</a:t>
            </a:r>
            <a:endParaRPr lang="en-US">
              <a:solidFill>
                <a:schemeClr val="bg1"/>
              </a:solidFill>
            </a:endParaRPr>
          </a:p>
          <a:p>
            <a:r>
              <a:rPr lang="en-US">
                <a:solidFill>
                  <a:schemeClr val="bg1"/>
                </a:solidFill>
              </a:rPr>
              <a:t>	</a:t>
            </a:r>
            <a:r>
              <a:rPr lang="en-US">
                <a:solidFill>
                  <a:schemeClr val="bg1"/>
                </a:solidFill>
                <a:hlinkClick r:id="rId12" action="ppaction://hlinksldjump"/>
              </a:rPr>
              <a:t>p. 418</a:t>
            </a:r>
            <a:endParaRPr lang="en-US">
              <a:solidFill>
                <a:schemeClr val="bg1"/>
              </a:solidFill>
            </a:endParaRPr>
          </a:p>
          <a:p>
            <a:r>
              <a:rPr lang="en-US">
                <a:solidFill>
                  <a:schemeClr val="bg1"/>
                </a:solidFill>
              </a:rPr>
              <a:t>	</a:t>
            </a:r>
            <a:r>
              <a:rPr lang="en-US">
                <a:solidFill>
                  <a:schemeClr val="bg1"/>
                </a:solidFill>
                <a:hlinkClick r:id="rId12" action="ppaction://hlinksldjump"/>
              </a:rPr>
              <a:t>p. 426</a:t>
            </a:r>
            <a:endParaRPr lang="en-US">
              <a:solidFill>
                <a:schemeClr val="bg1"/>
              </a:solidFill>
            </a:endParaRPr>
          </a:p>
          <a:p>
            <a:r>
              <a:rPr lang="en-US">
                <a:solidFill>
                  <a:schemeClr val="bg1"/>
                </a:solidFill>
              </a:rPr>
              <a:t>	</a:t>
            </a:r>
            <a:r>
              <a:rPr lang="en-US">
                <a:solidFill>
                  <a:schemeClr val="bg1"/>
                </a:solidFill>
                <a:hlinkClick r:id="rId13" action="ppaction://hlinksldjump"/>
              </a:rPr>
              <a:t>p. 441</a:t>
            </a:r>
            <a:endParaRPr lang="en-US">
              <a:solidFill>
                <a:schemeClr val="bg1"/>
              </a:solidFill>
            </a:endParaRPr>
          </a:p>
          <a:p>
            <a:endParaRPr 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6" name="Picture 7" descr="C:\Documents and Settings\TBolan\Desktop\FILES\Pics\Background\sunrise_from_space_2560x16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3667" name="TextBox 3"/>
          <p:cNvSpPr txBox="1">
            <a:spLocks noChangeArrowheads="1"/>
          </p:cNvSpPr>
          <p:nvPr/>
        </p:nvSpPr>
        <p:spPr bwMode="auto">
          <a:xfrm>
            <a:off x="381000" y="914400"/>
            <a:ext cx="5330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  <a:hlinkClick r:id="rId3" action="ppaction://hlinksldjump"/>
              </a:rPr>
              <a:t>A </a:t>
            </a:r>
            <a:r>
              <a:rPr lang="en-US">
                <a:solidFill>
                  <a:schemeClr val="bg1"/>
                </a:solidFill>
              </a:rPr>
              <a:t>  </a:t>
            </a:r>
            <a:r>
              <a:rPr lang="en-US">
                <a:solidFill>
                  <a:schemeClr val="bg1"/>
                </a:solidFill>
                <a:hlinkClick r:id="rId4" action="ppaction://hlinksldjump"/>
              </a:rPr>
              <a:t>B</a:t>
            </a:r>
            <a:r>
              <a:rPr lang="en-US">
                <a:solidFill>
                  <a:schemeClr val="bg1"/>
                </a:solidFill>
              </a:rPr>
              <a:t>   </a:t>
            </a:r>
            <a:r>
              <a:rPr lang="en-US">
                <a:solidFill>
                  <a:schemeClr val="bg1"/>
                </a:solidFill>
                <a:hlinkClick r:id="rId5" action="ppaction://hlinksldjump"/>
              </a:rPr>
              <a:t>C</a:t>
            </a:r>
            <a:r>
              <a:rPr lang="en-US">
                <a:solidFill>
                  <a:schemeClr val="bg1"/>
                </a:solidFill>
              </a:rPr>
              <a:t>   </a:t>
            </a:r>
            <a:r>
              <a:rPr lang="en-US">
                <a:solidFill>
                  <a:schemeClr val="bg1"/>
                </a:solidFill>
                <a:hlinkClick r:id="rId6" action="ppaction://hlinksldjump"/>
              </a:rPr>
              <a:t>D</a:t>
            </a:r>
            <a:r>
              <a:rPr lang="en-US">
                <a:solidFill>
                  <a:schemeClr val="bg1"/>
                </a:solidFill>
              </a:rPr>
              <a:t>   </a:t>
            </a:r>
            <a:r>
              <a:rPr lang="en-US">
                <a:solidFill>
                  <a:schemeClr val="bg1"/>
                </a:solidFill>
                <a:hlinkClick r:id="rId7" action="ppaction://hlinksldjump"/>
              </a:rPr>
              <a:t>E</a:t>
            </a:r>
            <a:r>
              <a:rPr lang="en-US">
                <a:solidFill>
                  <a:schemeClr val="bg1"/>
                </a:solidFill>
              </a:rPr>
              <a:t>   </a:t>
            </a:r>
            <a:r>
              <a:rPr lang="en-US">
                <a:solidFill>
                  <a:schemeClr val="bg1"/>
                </a:solidFill>
                <a:hlinkClick r:id="rId8" action="ppaction://hlinksldjump"/>
              </a:rPr>
              <a:t>F</a:t>
            </a:r>
            <a:r>
              <a:rPr lang="en-US">
                <a:solidFill>
                  <a:schemeClr val="bg1"/>
                </a:solidFill>
              </a:rPr>
              <a:t>   </a:t>
            </a:r>
            <a:r>
              <a:rPr lang="en-US">
                <a:solidFill>
                  <a:schemeClr val="bg1"/>
                </a:solidFill>
                <a:hlinkClick r:id="rId9" action="ppaction://hlinksldjump"/>
              </a:rPr>
              <a:t>G</a:t>
            </a:r>
            <a:r>
              <a:rPr lang="en-US">
                <a:solidFill>
                  <a:schemeClr val="bg1"/>
                </a:solidFill>
              </a:rPr>
              <a:t>   </a:t>
            </a:r>
            <a:r>
              <a:rPr lang="en-US">
                <a:solidFill>
                  <a:schemeClr val="bg1"/>
                </a:solidFill>
                <a:hlinkClick r:id="rId10" action="ppaction://hlinksldjump"/>
              </a:rPr>
              <a:t>H</a:t>
            </a:r>
            <a:r>
              <a:rPr lang="en-US">
                <a:solidFill>
                  <a:schemeClr val="bg1"/>
                </a:solidFill>
              </a:rPr>
              <a:t>   </a:t>
            </a:r>
            <a:r>
              <a:rPr lang="en-US">
                <a:solidFill>
                  <a:schemeClr val="bg1"/>
                </a:solidFill>
                <a:hlinkClick r:id="rId11" action="ppaction://hlinksldjump"/>
              </a:rPr>
              <a:t>I </a:t>
            </a:r>
            <a:r>
              <a:rPr lang="en-US">
                <a:solidFill>
                  <a:schemeClr val="bg1"/>
                </a:solidFill>
              </a:rPr>
              <a:t>  </a:t>
            </a:r>
            <a:r>
              <a:rPr lang="en-US">
                <a:solidFill>
                  <a:schemeClr val="bg1"/>
                </a:solidFill>
                <a:hlinkClick r:id="rId12" action="ppaction://hlinksldjump"/>
              </a:rPr>
              <a:t>J</a:t>
            </a:r>
            <a:r>
              <a:rPr lang="en-US">
                <a:solidFill>
                  <a:schemeClr val="bg1"/>
                </a:solidFill>
              </a:rPr>
              <a:t>   </a:t>
            </a:r>
            <a:r>
              <a:rPr lang="en-US">
                <a:solidFill>
                  <a:schemeClr val="bg1"/>
                </a:solidFill>
                <a:hlinkClick r:id="rId13" action="ppaction://hlinksldjump"/>
              </a:rPr>
              <a:t>K</a:t>
            </a:r>
            <a:r>
              <a:rPr lang="en-US">
                <a:solidFill>
                  <a:schemeClr val="bg1"/>
                </a:solidFill>
              </a:rPr>
              <a:t>   </a:t>
            </a:r>
            <a:r>
              <a:rPr lang="en-US">
                <a:solidFill>
                  <a:schemeClr val="bg1"/>
                </a:solidFill>
                <a:hlinkClick r:id="rId14" action="ppaction://hlinksldjump"/>
              </a:rPr>
              <a:t>L</a:t>
            </a:r>
            <a:r>
              <a:rPr lang="en-US">
                <a:solidFill>
                  <a:schemeClr val="bg1"/>
                </a:solidFill>
              </a:rPr>
              <a:t>   </a:t>
            </a:r>
            <a:r>
              <a:rPr lang="en-US">
                <a:solidFill>
                  <a:schemeClr val="bg1"/>
                </a:solidFill>
                <a:hlinkClick r:id="rId15" action="ppaction://hlinksldjump"/>
              </a:rPr>
              <a:t>M</a:t>
            </a:r>
            <a:r>
              <a:rPr lang="en-US">
                <a:solidFill>
                  <a:schemeClr val="bg1"/>
                </a:solidFill>
              </a:rPr>
              <a:t>   </a:t>
            </a:r>
            <a:r>
              <a:rPr lang="en-US">
                <a:solidFill>
                  <a:schemeClr val="bg1"/>
                </a:solidFill>
                <a:hlinkClick r:id="rId16" action="ppaction://hlinksldjump"/>
              </a:rPr>
              <a:t>N</a:t>
            </a:r>
            <a:r>
              <a:rPr lang="en-US">
                <a:solidFill>
                  <a:schemeClr val="bg1"/>
                </a:solidFill>
              </a:rPr>
              <a:t>   </a:t>
            </a:r>
            <a:r>
              <a:rPr lang="en-US">
                <a:solidFill>
                  <a:schemeClr val="bg1"/>
                </a:solidFill>
                <a:hlinkClick r:id="" action="ppaction://noaction"/>
              </a:rPr>
              <a:t>O</a:t>
            </a:r>
            <a:r>
              <a:rPr lang="en-US">
                <a:solidFill>
                  <a:schemeClr val="bg1"/>
                </a:solidFill>
              </a:rPr>
              <a:t>   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sp>
        <p:nvSpPr>
          <p:cNvPr id="113669" name="TextBox 5"/>
          <p:cNvSpPr txBox="1">
            <a:spLocks noChangeArrowheads="1"/>
          </p:cNvSpPr>
          <p:nvPr/>
        </p:nvSpPr>
        <p:spPr bwMode="auto">
          <a:xfrm>
            <a:off x="5083175" y="73025"/>
            <a:ext cx="13779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 OPENERS</a:t>
            </a:r>
          </a:p>
        </p:txBody>
      </p:sp>
      <p:sp>
        <p:nvSpPr>
          <p:cNvPr id="8" name="Isosceles Triangle 7">
            <a:hlinkClick r:id="rId22" action="ppaction://hlinksldjump"/>
          </p:cNvPr>
          <p:cNvSpPr/>
          <p:nvPr/>
        </p:nvSpPr>
        <p:spPr>
          <a:xfrm rot="5400000">
            <a:off x="-104775" y="123825"/>
            <a:ext cx="381000" cy="228600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TextBox 3"/>
          <p:cNvSpPr txBox="1">
            <a:spLocks noChangeArrowheads="1"/>
          </p:cNvSpPr>
          <p:nvPr/>
        </p:nvSpPr>
        <p:spPr bwMode="auto">
          <a:xfrm>
            <a:off x="381000" y="914400"/>
            <a:ext cx="3127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1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2230" name="TextBox 5"/>
          <p:cNvSpPr txBox="1">
            <a:spLocks noChangeArrowheads="1"/>
          </p:cNvSpPr>
          <p:nvPr/>
        </p:nvSpPr>
        <p:spPr bwMode="auto">
          <a:xfrm>
            <a:off x="5083175" y="73025"/>
            <a:ext cx="13779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 OPENERS</a:t>
            </a:r>
          </a:p>
        </p:txBody>
      </p:sp>
      <p:sp>
        <p:nvSpPr>
          <p:cNvPr id="52231" name="TextBox 6"/>
          <p:cNvSpPr txBox="1">
            <a:spLocks noChangeArrowheads="1"/>
          </p:cNvSpPr>
          <p:nvPr/>
        </p:nvSpPr>
        <p:spPr bwMode="auto">
          <a:xfrm>
            <a:off x="7162800" y="58738"/>
            <a:ext cx="3905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 A</a:t>
            </a:r>
          </a:p>
        </p:txBody>
      </p:sp>
      <p:sp>
        <p:nvSpPr>
          <p:cNvPr id="8" name="Isosceles Triangle 7">
            <a:hlinkClick r:id="rId8" action="ppaction://hlinksldjump"/>
          </p:cNvPr>
          <p:cNvSpPr/>
          <p:nvPr/>
        </p:nvSpPr>
        <p:spPr>
          <a:xfrm rot="5400000">
            <a:off x="-104775" y="123825"/>
            <a:ext cx="381000" cy="228600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aphicFrame>
        <p:nvGraphicFramePr>
          <p:cNvPr id="52226" name="Object 2"/>
          <p:cNvGraphicFramePr>
            <a:graphicFrameLocks noChangeAspect="1"/>
          </p:cNvGraphicFramePr>
          <p:nvPr/>
        </p:nvGraphicFramePr>
        <p:xfrm>
          <a:off x="381000" y="552450"/>
          <a:ext cx="8763000" cy="6305550"/>
        </p:xfrm>
        <a:graphic>
          <a:graphicData uri="http://schemas.openxmlformats.org/presentationml/2006/ole">
            <p:oleObj spid="_x0000_s52226" name="Document" r:id="rId9" imgW="7032575" imgH="5061219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5029200" y="457200"/>
            <a:ext cx="4114800" cy="6400800"/>
          </a:xfrm>
          <a:prstGeom prst="rect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3265" name="TextBox 3"/>
          <p:cNvSpPr txBox="1">
            <a:spLocks noChangeArrowheads="1"/>
          </p:cNvSpPr>
          <p:nvPr/>
        </p:nvSpPr>
        <p:spPr bwMode="auto">
          <a:xfrm>
            <a:off x="381000" y="914400"/>
            <a:ext cx="3127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1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3267" name="TextBox 5"/>
          <p:cNvSpPr txBox="1">
            <a:spLocks noChangeArrowheads="1"/>
          </p:cNvSpPr>
          <p:nvPr/>
        </p:nvSpPr>
        <p:spPr bwMode="auto">
          <a:xfrm>
            <a:off x="5083175" y="73025"/>
            <a:ext cx="13779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 OPENERS</a:t>
            </a:r>
          </a:p>
        </p:txBody>
      </p:sp>
      <p:sp>
        <p:nvSpPr>
          <p:cNvPr id="53268" name="TextBox 6"/>
          <p:cNvSpPr txBox="1">
            <a:spLocks noChangeArrowheads="1"/>
          </p:cNvSpPr>
          <p:nvPr/>
        </p:nvSpPr>
        <p:spPr bwMode="auto">
          <a:xfrm>
            <a:off x="7162800" y="58738"/>
            <a:ext cx="4032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 B</a:t>
            </a:r>
          </a:p>
        </p:txBody>
      </p:sp>
      <p:sp>
        <p:nvSpPr>
          <p:cNvPr id="8" name="Isosceles Triangle 7">
            <a:hlinkClick r:id="rId8" action="ppaction://hlinksldjump"/>
          </p:cNvPr>
          <p:cNvSpPr/>
          <p:nvPr/>
        </p:nvSpPr>
        <p:spPr>
          <a:xfrm rot="5400000">
            <a:off x="-104775" y="123825"/>
            <a:ext cx="381000" cy="228600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aphicFrame>
        <p:nvGraphicFramePr>
          <p:cNvPr id="53250" name="Object 2"/>
          <p:cNvGraphicFramePr>
            <a:graphicFrameLocks noChangeAspect="1"/>
          </p:cNvGraphicFramePr>
          <p:nvPr/>
        </p:nvGraphicFramePr>
        <p:xfrm>
          <a:off x="125413" y="639763"/>
          <a:ext cx="1779587" cy="1036637"/>
        </p:xfrm>
        <a:graphic>
          <a:graphicData uri="http://schemas.openxmlformats.org/presentationml/2006/ole">
            <p:oleObj spid="_x0000_s53250" name="Equation" r:id="rId9" imgW="1028520" imgH="634680" progId="Equation.DSMT4">
              <p:embed/>
            </p:oleObj>
          </a:graphicData>
        </a:graphic>
      </p:graphicFrame>
      <p:graphicFrame>
        <p:nvGraphicFramePr>
          <p:cNvPr id="53251" name="Object 2"/>
          <p:cNvGraphicFramePr>
            <a:graphicFrameLocks noChangeAspect="1"/>
          </p:cNvGraphicFramePr>
          <p:nvPr/>
        </p:nvGraphicFramePr>
        <p:xfrm>
          <a:off x="990600" y="1905000"/>
          <a:ext cx="3359150" cy="3230563"/>
        </p:xfrm>
        <a:graphic>
          <a:graphicData uri="http://schemas.openxmlformats.org/presentationml/2006/ole">
            <p:oleObj spid="_x0000_s53251" name="Equation" r:id="rId10" imgW="1346040" imgH="1371600" progId="Equation.DSMT4">
              <p:embed/>
            </p:oleObj>
          </a:graphicData>
        </a:graphic>
      </p:graphicFrame>
      <p:graphicFrame>
        <p:nvGraphicFramePr>
          <p:cNvPr id="11" name="Object 2"/>
          <p:cNvGraphicFramePr>
            <a:graphicFrameLocks noChangeAspect="1"/>
          </p:cNvGraphicFramePr>
          <p:nvPr/>
        </p:nvGraphicFramePr>
        <p:xfrm>
          <a:off x="6172200" y="838200"/>
          <a:ext cx="1804988" cy="538163"/>
        </p:xfrm>
        <a:graphic>
          <a:graphicData uri="http://schemas.openxmlformats.org/presentationml/2006/ole">
            <p:oleObj spid="_x0000_s53252" name="Equation" r:id="rId11" imgW="723600" imgH="228600" progId="Equation.DSMT4">
              <p:embed/>
            </p:oleObj>
          </a:graphicData>
        </a:graphic>
      </p:graphicFrame>
      <p:graphicFrame>
        <p:nvGraphicFramePr>
          <p:cNvPr id="12" name="Object 2"/>
          <p:cNvGraphicFramePr>
            <a:graphicFrameLocks noChangeAspect="1"/>
          </p:cNvGraphicFramePr>
          <p:nvPr/>
        </p:nvGraphicFramePr>
        <p:xfrm>
          <a:off x="5867400" y="1524000"/>
          <a:ext cx="2120900" cy="538163"/>
        </p:xfrm>
        <a:graphic>
          <a:graphicData uri="http://schemas.openxmlformats.org/presentationml/2006/ole">
            <p:oleObj spid="_x0000_s53253" name="Equation" r:id="rId12" imgW="850680" imgH="228600" progId="Equation.DSMT4">
              <p:embed/>
            </p:oleObj>
          </a:graphicData>
        </a:graphic>
      </p:graphicFrame>
      <p:graphicFrame>
        <p:nvGraphicFramePr>
          <p:cNvPr id="13" name="Object 2"/>
          <p:cNvGraphicFramePr>
            <a:graphicFrameLocks noChangeAspect="1"/>
          </p:cNvGraphicFramePr>
          <p:nvPr/>
        </p:nvGraphicFramePr>
        <p:xfrm>
          <a:off x="5257800" y="2057400"/>
          <a:ext cx="2722563" cy="987425"/>
        </p:xfrm>
        <a:graphic>
          <a:graphicData uri="http://schemas.openxmlformats.org/presentationml/2006/ole">
            <p:oleObj spid="_x0000_s53254" name="Equation" r:id="rId13" imgW="1091880" imgH="419040" progId="Equation.DSMT4">
              <p:embed/>
            </p:oleObj>
          </a:graphicData>
        </a:graphic>
      </p:graphicFrame>
      <p:graphicFrame>
        <p:nvGraphicFramePr>
          <p:cNvPr id="14" name="Object 2"/>
          <p:cNvGraphicFramePr>
            <a:graphicFrameLocks noChangeAspect="1"/>
          </p:cNvGraphicFramePr>
          <p:nvPr/>
        </p:nvGraphicFramePr>
        <p:xfrm>
          <a:off x="5943600" y="3429000"/>
          <a:ext cx="2025650" cy="419100"/>
        </p:xfrm>
        <a:graphic>
          <a:graphicData uri="http://schemas.openxmlformats.org/presentationml/2006/ole">
            <p:oleObj spid="_x0000_s53255" name="Equation" r:id="rId14" imgW="812520" imgH="177480" progId="Equation.DSMT4">
              <p:embed/>
            </p:oleObj>
          </a:graphicData>
        </a:graphic>
      </p:graphicFrame>
      <p:graphicFrame>
        <p:nvGraphicFramePr>
          <p:cNvPr id="15" name="Object 2"/>
          <p:cNvGraphicFramePr>
            <a:graphicFrameLocks noChangeAspect="1"/>
          </p:cNvGraphicFramePr>
          <p:nvPr/>
        </p:nvGraphicFramePr>
        <p:xfrm>
          <a:off x="2808288" y="1963738"/>
          <a:ext cx="315912" cy="420687"/>
        </p:xfrm>
        <a:graphic>
          <a:graphicData uri="http://schemas.openxmlformats.org/presentationml/2006/ole">
            <p:oleObj spid="_x0000_s53256" name="Equation" r:id="rId15" imgW="126720" imgH="177480" progId="Equation.DSMT4">
              <p:embed/>
            </p:oleObj>
          </a:graphicData>
        </a:graphic>
      </p:graphicFrame>
      <p:graphicFrame>
        <p:nvGraphicFramePr>
          <p:cNvPr id="17" name="Object 2"/>
          <p:cNvGraphicFramePr>
            <a:graphicFrameLocks noChangeAspect="1"/>
          </p:cNvGraphicFramePr>
          <p:nvPr/>
        </p:nvGraphicFramePr>
        <p:xfrm>
          <a:off x="2771775" y="2514600"/>
          <a:ext cx="504825" cy="420688"/>
        </p:xfrm>
        <a:graphic>
          <a:graphicData uri="http://schemas.openxmlformats.org/presentationml/2006/ole">
            <p:oleObj spid="_x0000_s53257" name="Equation" r:id="rId16" imgW="203040" imgH="177480" progId="Equation.DSMT4">
              <p:embed/>
            </p:oleObj>
          </a:graphicData>
        </a:graphic>
      </p:graphicFrame>
      <p:graphicFrame>
        <p:nvGraphicFramePr>
          <p:cNvPr id="18" name="Object 2"/>
          <p:cNvGraphicFramePr>
            <a:graphicFrameLocks noChangeAspect="1"/>
          </p:cNvGraphicFramePr>
          <p:nvPr/>
        </p:nvGraphicFramePr>
        <p:xfrm>
          <a:off x="3159125" y="2971800"/>
          <a:ext cx="727075" cy="420688"/>
        </p:xfrm>
        <a:graphic>
          <a:graphicData uri="http://schemas.openxmlformats.org/presentationml/2006/ole">
            <p:oleObj spid="_x0000_s53258" name="Equation" r:id="rId17" imgW="291960" imgH="177480" progId="Equation.DSMT4">
              <p:embed/>
            </p:oleObj>
          </a:graphicData>
        </a:graphic>
      </p:graphicFrame>
      <p:graphicFrame>
        <p:nvGraphicFramePr>
          <p:cNvPr id="19" name="Object 2"/>
          <p:cNvGraphicFramePr>
            <a:graphicFrameLocks noChangeAspect="1"/>
          </p:cNvGraphicFramePr>
          <p:nvPr/>
        </p:nvGraphicFramePr>
        <p:xfrm>
          <a:off x="3013075" y="3567113"/>
          <a:ext cx="568325" cy="450850"/>
        </p:xfrm>
        <a:graphic>
          <a:graphicData uri="http://schemas.openxmlformats.org/presentationml/2006/ole">
            <p:oleObj spid="_x0000_s53259" name="Equation" r:id="rId18" imgW="228600" imgH="190440" progId="Equation.DSMT4">
              <p:embed/>
            </p:oleObj>
          </a:graphicData>
        </a:graphic>
      </p:graphicFrame>
      <p:graphicFrame>
        <p:nvGraphicFramePr>
          <p:cNvPr id="20" name="Object 2"/>
          <p:cNvGraphicFramePr>
            <a:graphicFrameLocks noChangeAspect="1"/>
          </p:cNvGraphicFramePr>
          <p:nvPr/>
        </p:nvGraphicFramePr>
        <p:xfrm>
          <a:off x="2751138" y="4114800"/>
          <a:ext cx="757237" cy="420688"/>
        </p:xfrm>
        <a:graphic>
          <a:graphicData uri="http://schemas.openxmlformats.org/presentationml/2006/ole">
            <p:oleObj spid="_x0000_s53260" name="Equation" r:id="rId19" imgW="304560" imgH="177480" progId="Equation.DSMT4">
              <p:embed/>
            </p:oleObj>
          </a:graphicData>
        </a:graphic>
      </p:graphicFrame>
      <p:graphicFrame>
        <p:nvGraphicFramePr>
          <p:cNvPr id="21" name="Object 2"/>
          <p:cNvGraphicFramePr>
            <a:graphicFrameLocks noChangeAspect="1"/>
          </p:cNvGraphicFramePr>
          <p:nvPr/>
        </p:nvGraphicFramePr>
        <p:xfrm>
          <a:off x="2949575" y="5083175"/>
          <a:ext cx="1927225" cy="479425"/>
        </p:xfrm>
        <a:graphic>
          <a:graphicData uri="http://schemas.openxmlformats.org/presentationml/2006/ole">
            <p:oleObj spid="_x0000_s53261" name="Equation" r:id="rId20" imgW="774360" imgH="203040" progId="Equation.DSMT4">
              <p:embed/>
            </p:oleObj>
          </a:graphicData>
        </a:graphic>
      </p:graphicFrame>
      <p:graphicFrame>
        <p:nvGraphicFramePr>
          <p:cNvPr id="22" name="Object 2"/>
          <p:cNvGraphicFramePr>
            <a:graphicFrameLocks noChangeAspect="1"/>
          </p:cNvGraphicFramePr>
          <p:nvPr/>
        </p:nvGraphicFramePr>
        <p:xfrm>
          <a:off x="6156325" y="4208463"/>
          <a:ext cx="2911475" cy="538162"/>
        </p:xfrm>
        <a:graphic>
          <a:graphicData uri="http://schemas.openxmlformats.org/presentationml/2006/ole">
            <p:oleObj spid="_x0000_s53262" name="Equation" r:id="rId21" imgW="1168200" imgH="2286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4" descr="bolan00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457200"/>
            <a:ext cx="8318500" cy="1020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3" name="Rectangle 5"/>
          <p:cNvSpPr>
            <a:spLocks noChangeArrowheads="1"/>
          </p:cNvSpPr>
          <p:nvPr/>
        </p:nvSpPr>
        <p:spPr bwMode="auto">
          <a:xfrm>
            <a:off x="0" y="5600700"/>
            <a:ext cx="9448800" cy="25146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1676400" y="1447800"/>
            <a:ext cx="91440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1676400" y="2133600"/>
            <a:ext cx="91440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1752600" y="3581400"/>
            <a:ext cx="914400" cy="609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29" name="Rectangle 9"/>
          <p:cNvSpPr>
            <a:spLocks noChangeArrowheads="1"/>
          </p:cNvSpPr>
          <p:nvPr/>
        </p:nvSpPr>
        <p:spPr bwMode="auto">
          <a:xfrm>
            <a:off x="1600200" y="4343400"/>
            <a:ext cx="914400" cy="609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30" name="Rectangle 10"/>
          <p:cNvSpPr>
            <a:spLocks noChangeArrowheads="1"/>
          </p:cNvSpPr>
          <p:nvPr/>
        </p:nvSpPr>
        <p:spPr bwMode="auto">
          <a:xfrm>
            <a:off x="4419600" y="1371600"/>
            <a:ext cx="914400" cy="609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31" name="Rectangle 11"/>
          <p:cNvSpPr>
            <a:spLocks noChangeArrowheads="1"/>
          </p:cNvSpPr>
          <p:nvPr/>
        </p:nvSpPr>
        <p:spPr bwMode="auto">
          <a:xfrm>
            <a:off x="7543800" y="1524000"/>
            <a:ext cx="914400" cy="609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32" name="Rectangle 12"/>
          <p:cNvSpPr>
            <a:spLocks noChangeArrowheads="1"/>
          </p:cNvSpPr>
          <p:nvPr/>
        </p:nvSpPr>
        <p:spPr bwMode="auto">
          <a:xfrm>
            <a:off x="4495800" y="3581400"/>
            <a:ext cx="914400" cy="609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33" name="Rectangle 13"/>
          <p:cNvSpPr>
            <a:spLocks noChangeArrowheads="1"/>
          </p:cNvSpPr>
          <p:nvPr/>
        </p:nvSpPr>
        <p:spPr bwMode="auto">
          <a:xfrm>
            <a:off x="7543800" y="3505200"/>
            <a:ext cx="914400" cy="609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34" name="Rectangle 14"/>
          <p:cNvSpPr>
            <a:spLocks noChangeArrowheads="1"/>
          </p:cNvSpPr>
          <p:nvPr/>
        </p:nvSpPr>
        <p:spPr bwMode="auto">
          <a:xfrm>
            <a:off x="7391400" y="4343400"/>
            <a:ext cx="914400" cy="609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16" name="Diagram 15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6574" name="TextBox 16"/>
          <p:cNvSpPr txBox="1">
            <a:spLocks noChangeArrowheads="1"/>
          </p:cNvSpPr>
          <p:nvPr/>
        </p:nvSpPr>
        <p:spPr bwMode="auto">
          <a:xfrm>
            <a:off x="5181600" y="34925"/>
            <a:ext cx="26860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                                       </a:t>
            </a:r>
          </a:p>
        </p:txBody>
      </p:sp>
      <p:sp>
        <p:nvSpPr>
          <p:cNvPr id="66575" name="TextBox 17"/>
          <p:cNvSpPr txBox="1">
            <a:spLocks noChangeArrowheads="1"/>
          </p:cNvSpPr>
          <p:nvPr/>
        </p:nvSpPr>
        <p:spPr bwMode="auto">
          <a:xfrm>
            <a:off x="5029200" y="34925"/>
            <a:ext cx="3962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7.2 Properties of Rational Exponents</a:t>
            </a:r>
          </a:p>
        </p:txBody>
      </p:sp>
      <p:sp>
        <p:nvSpPr>
          <p:cNvPr id="19" name="Isosceles Triangle 18">
            <a:hlinkClick r:id="rId8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 animBg="1"/>
      <p:bldP spid="5127" grpId="0" animBg="1"/>
      <p:bldP spid="5128" grpId="0" animBg="1"/>
      <p:bldP spid="5129" grpId="0" animBg="1"/>
      <p:bldP spid="5130" grpId="0" animBg="1"/>
      <p:bldP spid="5131" grpId="0" animBg="1"/>
      <p:bldP spid="5132" grpId="0" animBg="1"/>
      <p:bldP spid="5133" grpId="0" animBg="1"/>
      <p:bldP spid="5134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TextBox 3"/>
          <p:cNvSpPr txBox="1">
            <a:spLocks noChangeArrowheads="1"/>
          </p:cNvSpPr>
          <p:nvPr/>
        </p:nvSpPr>
        <p:spPr bwMode="auto">
          <a:xfrm>
            <a:off x="381000" y="762000"/>
            <a:ext cx="8229600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000">
                <a:solidFill>
                  <a:schemeClr val="bg1"/>
                </a:solidFill>
              </a:rPr>
              <a:t>The population of Utah grows at a rate of </a:t>
            </a:r>
          </a:p>
          <a:p>
            <a:endParaRPr lang="en-US" sz="3000">
              <a:solidFill>
                <a:schemeClr val="bg1"/>
              </a:solidFill>
            </a:endParaRPr>
          </a:p>
          <a:p>
            <a:endParaRPr lang="en-US" sz="3000">
              <a:solidFill>
                <a:schemeClr val="bg1"/>
              </a:solidFill>
            </a:endParaRPr>
          </a:p>
          <a:p>
            <a:endParaRPr lang="en-US" sz="3000">
              <a:solidFill>
                <a:schemeClr val="bg1"/>
              </a:solidFill>
            </a:endParaRPr>
          </a:p>
          <a:p>
            <a:r>
              <a:rPr lang="en-US" sz="3000">
                <a:solidFill>
                  <a:schemeClr val="bg1"/>
                </a:solidFill>
              </a:rPr>
              <a:t>Where y  is the population, and x is the year.  In what year was the population 308,268?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4277" name="TextBox 5"/>
          <p:cNvSpPr txBox="1">
            <a:spLocks noChangeArrowheads="1"/>
          </p:cNvSpPr>
          <p:nvPr/>
        </p:nvSpPr>
        <p:spPr bwMode="auto">
          <a:xfrm>
            <a:off x="5083175" y="73025"/>
            <a:ext cx="13779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 OPENERS</a:t>
            </a:r>
          </a:p>
        </p:txBody>
      </p:sp>
      <p:sp>
        <p:nvSpPr>
          <p:cNvPr id="54278" name="TextBox 6"/>
          <p:cNvSpPr txBox="1">
            <a:spLocks noChangeArrowheads="1"/>
          </p:cNvSpPr>
          <p:nvPr/>
        </p:nvSpPr>
        <p:spPr bwMode="auto">
          <a:xfrm>
            <a:off x="7162800" y="58738"/>
            <a:ext cx="3508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C</a:t>
            </a:r>
          </a:p>
        </p:txBody>
      </p:sp>
      <p:sp>
        <p:nvSpPr>
          <p:cNvPr id="8" name="Isosceles Triangle 7">
            <a:hlinkClick r:id="rId8" action="ppaction://hlinksldjump"/>
          </p:cNvPr>
          <p:cNvSpPr/>
          <p:nvPr/>
        </p:nvSpPr>
        <p:spPr>
          <a:xfrm rot="5400000">
            <a:off x="-104775" y="123825"/>
            <a:ext cx="381000" cy="228600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aphicFrame>
        <p:nvGraphicFramePr>
          <p:cNvPr id="11" name="Object 2"/>
          <p:cNvGraphicFramePr>
            <a:graphicFrameLocks noChangeAspect="1"/>
          </p:cNvGraphicFramePr>
          <p:nvPr/>
        </p:nvGraphicFramePr>
        <p:xfrm>
          <a:off x="2362200" y="3886200"/>
          <a:ext cx="3776663" cy="990600"/>
        </p:xfrm>
        <a:graphic>
          <a:graphicData uri="http://schemas.openxmlformats.org/presentationml/2006/ole">
            <p:oleObj spid="_x0000_s54274" name="Equation" r:id="rId9" imgW="1143000" imgH="31716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TextBox 3"/>
          <p:cNvSpPr txBox="1">
            <a:spLocks noChangeArrowheads="1"/>
          </p:cNvSpPr>
          <p:nvPr/>
        </p:nvSpPr>
        <p:spPr bwMode="auto">
          <a:xfrm>
            <a:off x="381000" y="914400"/>
            <a:ext cx="3127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1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4692" name="TextBox 5"/>
          <p:cNvSpPr txBox="1">
            <a:spLocks noChangeArrowheads="1"/>
          </p:cNvSpPr>
          <p:nvPr/>
        </p:nvSpPr>
        <p:spPr bwMode="auto">
          <a:xfrm>
            <a:off x="5083175" y="73025"/>
            <a:ext cx="13779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 OPENERS</a:t>
            </a:r>
          </a:p>
        </p:txBody>
      </p:sp>
      <p:sp>
        <p:nvSpPr>
          <p:cNvPr id="114693" name="TextBox 6"/>
          <p:cNvSpPr txBox="1">
            <a:spLocks noChangeArrowheads="1"/>
          </p:cNvSpPr>
          <p:nvPr/>
        </p:nvSpPr>
        <p:spPr bwMode="auto">
          <a:xfrm>
            <a:off x="7162800" y="58738"/>
            <a:ext cx="4159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 D</a:t>
            </a:r>
          </a:p>
        </p:txBody>
      </p:sp>
      <p:sp>
        <p:nvSpPr>
          <p:cNvPr id="8" name="Isosceles Triangle 7">
            <a:hlinkClick r:id="rId7" action="ppaction://hlinksldjump"/>
          </p:cNvPr>
          <p:cNvSpPr/>
          <p:nvPr/>
        </p:nvSpPr>
        <p:spPr>
          <a:xfrm rot="5400000">
            <a:off x="-104775" y="123825"/>
            <a:ext cx="381000" cy="228600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14695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838200"/>
            <a:ext cx="7543800" cy="588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TextBox 3"/>
          <p:cNvSpPr txBox="1">
            <a:spLocks noChangeArrowheads="1"/>
          </p:cNvSpPr>
          <p:nvPr/>
        </p:nvSpPr>
        <p:spPr bwMode="auto">
          <a:xfrm>
            <a:off x="381000" y="914400"/>
            <a:ext cx="3127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1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5716" name="TextBox 5"/>
          <p:cNvSpPr txBox="1">
            <a:spLocks noChangeArrowheads="1"/>
          </p:cNvSpPr>
          <p:nvPr/>
        </p:nvSpPr>
        <p:spPr bwMode="auto">
          <a:xfrm>
            <a:off x="5083175" y="73025"/>
            <a:ext cx="13779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 OPENERS</a:t>
            </a:r>
          </a:p>
        </p:txBody>
      </p:sp>
      <p:sp>
        <p:nvSpPr>
          <p:cNvPr id="115717" name="TextBox 6"/>
          <p:cNvSpPr txBox="1">
            <a:spLocks noChangeArrowheads="1"/>
          </p:cNvSpPr>
          <p:nvPr/>
        </p:nvSpPr>
        <p:spPr bwMode="auto">
          <a:xfrm>
            <a:off x="7162800" y="58738"/>
            <a:ext cx="4032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 E</a:t>
            </a:r>
          </a:p>
        </p:txBody>
      </p:sp>
      <p:sp>
        <p:nvSpPr>
          <p:cNvPr id="8" name="Isosceles Triangle 7">
            <a:hlinkClick r:id="rId7" action="ppaction://hlinksldjump"/>
          </p:cNvPr>
          <p:cNvSpPr/>
          <p:nvPr/>
        </p:nvSpPr>
        <p:spPr>
          <a:xfrm rot="5400000">
            <a:off x="-104775" y="123825"/>
            <a:ext cx="381000" cy="228600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15719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457200"/>
            <a:ext cx="7162800" cy="267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720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8600" y="3168650"/>
            <a:ext cx="5867400" cy="370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TextBox 3"/>
          <p:cNvSpPr txBox="1">
            <a:spLocks noChangeArrowheads="1"/>
          </p:cNvSpPr>
          <p:nvPr/>
        </p:nvSpPr>
        <p:spPr bwMode="auto">
          <a:xfrm>
            <a:off x="381000" y="914400"/>
            <a:ext cx="3127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1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6740" name="TextBox 5"/>
          <p:cNvSpPr txBox="1">
            <a:spLocks noChangeArrowheads="1"/>
          </p:cNvSpPr>
          <p:nvPr/>
        </p:nvSpPr>
        <p:spPr bwMode="auto">
          <a:xfrm>
            <a:off x="5083175" y="73025"/>
            <a:ext cx="13779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 OPENERS</a:t>
            </a:r>
          </a:p>
        </p:txBody>
      </p:sp>
      <p:sp>
        <p:nvSpPr>
          <p:cNvPr id="116741" name="TextBox 6"/>
          <p:cNvSpPr txBox="1">
            <a:spLocks noChangeArrowheads="1"/>
          </p:cNvSpPr>
          <p:nvPr/>
        </p:nvSpPr>
        <p:spPr bwMode="auto">
          <a:xfrm>
            <a:off x="7162800" y="58738"/>
            <a:ext cx="3905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 F</a:t>
            </a:r>
          </a:p>
        </p:txBody>
      </p:sp>
      <p:sp>
        <p:nvSpPr>
          <p:cNvPr id="8" name="Isosceles Triangle 7">
            <a:hlinkClick r:id="rId7" action="ppaction://hlinksldjump"/>
          </p:cNvPr>
          <p:cNvSpPr/>
          <p:nvPr/>
        </p:nvSpPr>
        <p:spPr>
          <a:xfrm rot="5400000">
            <a:off x="-104775" y="123825"/>
            <a:ext cx="381000" cy="228600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16743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533400"/>
            <a:ext cx="6615113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TextBox 3"/>
          <p:cNvSpPr txBox="1">
            <a:spLocks noChangeArrowheads="1"/>
          </p:cNvSpPr>
          <p:nvPr/>
        </p:nvSpPr>
        <p:spPr bwMode="auto">
          <a:xfrm>
            <a:off x="381000" y="914400"/>
            <a:ext cx="3127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1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7764" name="TextBox 5"/>
          <p:cNvSpPr txBox="1">
            <a:spLocks noChangeArrowheads="1"/>
          </p:cNvSpPr>
          <p:nvPr/>
        </p:nvSpPr>
        <p:spPr bwMode="auto">
          <a:xfrm>
            <a:off x="5083175" y="73025"/>
            <a:ext cx="13779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 OPENERS</a:t>
            </a:r>
          </a:p>
        </p:txBody>
      </p:sp>
      <p:sp>
        <p:nvSpPr>
          <p:cNvPr id="117765" name="TextBox 6"/>
          <p:cNvSpPr txBox="1">
            <a:spLocks noChangeArrowheads="1"/>
          </p:cNvSpPr>
          <p:nvPr/>
        </p:nvSpPr>
        <p:spPr bwMode="auto">
          <a:xfrm>
            <a:off x="7162800" y="58738"/>
            <a:ext cx="428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 G</a:t>
            </a:r>
          </a:p>
        </p:txBody>
      </p:sp>
      <p:sp>
        <p:nvSpPr>
          <p:cNvPr id="8" name="Isosceles Triangle 7">
            <a:hlinkClick r:id="rId7" action="ppaction://hlinksldjump"/>
          </p:cNvPr>
          <p:cNvSpPr/>
          <p:nvPr/>
        </p:nvSpPr>
        <p:spPr>
          <a:xfrm rot="5400000">
            <a:off x="-104775" y="123825"/>
            <a:ext cx="381000" cy="228600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17767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533400"/>
            <a:ext cx="9224963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TextBox 3"/>
          <p:cNvSpPr txBox="1">
            <a:spLocks noChangeArrowheads="1"/>
          </p:cNvSpPr>
          <p:nvPr/>
        </p:nvSpPr>
        <p:spPr bwMode="auto">
          <a:xfrm>
            <a:off x="381000" y="914400"/>
            <a:ext cx="3127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1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8788" name="TextBox 5"/>
          <p:cNvSpPr txBox="1">
            <a:spLocks noChangeArrowheads="1"/>
          </p:cNvSpPr>
          <p:nvPr/>
        </p:nvSpPr>
        <p:spPr bwMode="auto">
          <a:xfrm>
            <a:off x="5083175" y="73025"/>
            <a:ext cx="13779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 OPENERS</a:t>
            </a:r>
          </a:p>
        </p:txBody>
      </p:sp>
      <p:sp>
        <p:nvSpPr>
          <p:cNvPr id="118789" name="TextBox 6"/>
          <p:cNvSpPr txBox="1">
            <a:spLocks noChangeArrowheads="1"/>
          </p:cNvSpPr>
          <p:nvPr/>
        </p:nvSpPr>
        <p:spPr bwMode="auto">
          <a:xfrm>
            <a:off x="7162800" y="58738"/>
            <a:ext cx="4159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 H</a:t>
            </a:r>
          </a:p>
        </p:txBody>
      </p:sp>
      <p:sp>
        <p:nvSpPr>
          <p:cNvPr id="8" name="Isosceles Triangle 7">
            <a:hlinkClick r:id="rId7" action="ppaction://hlinksldjump"/>
          </p:cNvPr>
          <p:cNvSpPr/>
          <p:nvPr/>
        </p:nvSpPr>
        <p:spPr>
          <a:xfrm rot="5400000">
            <a:off x="-104775" y="123825"/>
            <a:ext cx="381000" cy="228600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18791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685800"/>
            <a:ext cx="8359775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TextBox 3"/>
          <p:cNvSpPr txBox="1">
            <a:spLocks noChangeArrowheads="1"/>
          </p:cNvSpPr>
          <p:nvPr/>
        </p:nvSpPr>
        <p:spPr bwMode="auto">
          <a:xfrm>
            <a:off x="381000" y="914400"/>
            <a:ext cx="3127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1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9812" name="TextBox 5"/>
          <p:cNvSpPr txBox="1">
            <a:spLocks noChangeArrowheads="1"/>
          </p:cNvSpPr>
          <p:nvPr/>
        </p:nvSpPr>
        <p:spPr bwMode="auto">
          <a:xfrm>
            <a:off x="5083175" y="73025"/>
            <a:ext cx="13779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 OPENERS</a:t>
            </a:r>
          </a:p>
        </p:txBody>
      </p:sp>
      <p:sp>
        <p:nvSpPr>
          <p:cNvPr id="119813" name="TextBox 6"/>
          <p:cNvSpPr txBox="1">
            <a:spLocks noChangeArrowheads="1"/>
          </p:cNvSpPr>
          <p:nvPr/>
        </p:nvSpPr>
        <p:spPr bwMode="auto">
          <a:xfrm>
            <a:off x="7162800" y="58738"/>
            <a:ext cx="3127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 I</a:t>
            </a:r>
          </a:p>
        </p:txBody>
      </p:sp>
      <p:sp>
        <p:nvSpPr>
          <p:cNvPr id="8" name="Isosceles Triangle 7">
            <a:hlinkClick r:id="rId7" action="ppaction://hlinksldjump"/>
          </p:cNvPr>
          <p:cNvSpPr/>
          <p:nvPr/>
        </p:nvSpPr>
        <p:spPr>
          <a:xfrm rot="5400000">
            <a:off x="-104775" y="123825"/>
            <a:ext cx="381000" cy="228600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19815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685800"/>
            <a:ext cx="8958263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TextBox 3"/>
          <p:cNvSpPr txBox="1">
            <a:spLocks noChangeArrowheads="1"/>
          </p:cNvSpPr>
          <p:nvPr/>
        </p:nvSpPr>
        <p:spPr bwMode="auto">
          <a:xfrm>
            <a:off x="381000" y="914400"/>
            <a:ext cx="3127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1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0836" name="TextBox 5"/>
          <p:cNvSpPr txBox="1">
            <a:spLocks noChangeArrowheads="1"/>
          </p:cNvSpPr>
          <p:nvPr/>
        </p:nvSpPr>
        <p:spPr bwMode="auto">
          <a:xfrm>
            <a:off x="5083175" y="73025"/>
            <a:ext cx="13779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 OPENERS</a:t>
            </a:r>
          </a:p>
        </p:txBody>
      </p:sp>
      <p:sp>
        <p:nvSpPr>
          <p:cNvPr id="120837" name="TextBox 6"/>
          <p:cNvSpPr txBox="1">
            <a:spLocks noChangeArrowheads="1"/>
          </p:cNvSpPr>
          <p:nvPr/>
        </p:nvSpPr>
        <p:spPr bwMode="auto">
          <a:xfrm>
            <a:off x="7162800" y="58738"/>
            <a:ext cx="3635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 J</a:t>
            </a:r>
          </a:p>
        </p:txBody>
      </p:sp>
      <p:sp>
        <p:nvSpPr>
          <p:cNvPr id="8" name="Isosceles Triangle 7">
            <a:hlinkClick r:id="rId7" action="ppaction://hlinksldjump"/>
          </p:cNvPr>
          <p:cNvSpPr/>
          <p:nvPr/>
        </p:nvSpPr>
        <p:spPr>
          <a:xfrm rot="5400000">
            <a:off x="-104775" y="123825"/>
            <a:ext cx="381000" cy="228600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20839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685800"/>
            <a:ext cx="713105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TextBox 3"/>
          <p:cNvSpPr txBox="1">
            <a:spLocks noChangeArrowheads="1"/>
          </p:cNvSpPr>
          <p:nvPr/>
        </p:nvSpPr>
        <p:spPr bwMode="auto">
          <a:xfrm>
            <a:off x="381000" y="914400"/>
            <a:ext cx="3127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1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1860" name="TextBox 5"/>
          <p:cNvSpPr txBox="1">
            <a:spLocks noChangeArrowheads="1"/>
          </p:cNvSpPr>
          <p:nvPr/>
        </p:nvSpPr>
        <p:spPr bwMode="auto">
          <a:xfrm>
            <a:off x="5083175" y="73025"/>
            <a:ext cx="13779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 OPENERS</a:t>
            </a:r>
          </a:p>
        </p:txBody>
      </p:sp>
      <p:sp>
        <p:nvSpPr>
          <p:cNvPr id="121861" name="TextBox 6"/>
          <p:cNvSpPr txBox="1">
            <a:spLocks noChangeArrowheads="1"/>
          </p:cNvSpPr>
          <p:nvPr/>
        </p:nvSpPr>
        <p:spPr bwMode="auto">
          <a:xfrm>
            <a:off x="7162800" y="58738"/>
            <a:ext cx="4032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 K</a:t>
            </a:r>
          </a:p>
        </p:txBody>
      </p:sp>
      <p:sp>
        <p:nvSpPr>
          <p:cNvPr id="8" name="Isosceles Triangle 7">
            <a:hlinkClick r:id="rId7" action="ppaction://hlinksldjump"/>
          </p:cNvPr>
          <p:cNvSpPr/>
          <p:nvPr/>
        </p:nvSpPr>
        <p:spPr>
          <a:xfrm rot="5400000">
            <a:off x="-104775" y="123825"/>
            <a:ext cx="381000" cy="228600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21863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685800"/>
            <a:ext cx="8950325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2883" name="TextBox 5"/>
          <p:cNvSpPr txBox="1">
            <a:spLocks noChangeArrowheads="1"/>
          </p:cNvSpPr>
          <p:nvPr/>
        </p:nvSpPr>
        <p:spPr bwMode="auto">
          <a:xfrm>
            <a:off x="5083175" y="73025"/>
            <a:ext cx="13779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 OPENERS</a:t>
            </a:r>
          </a:p>
        </p:txBody>
      </p:sp>
      <p:sp>
        <p:nvSpPr>
          <p:cNvPr id="122884" name="TextBox 6"/>
          <p:cNvSpPr txBox="1">
            <a:spLocks noChangeArrowheads="1"/>
          </p:cNvSpPr>
          <p:nvPr/>
        </p:nvSpPr>
        <p:spPr bwMode="auto">
          <a:xfrm>
            <a:off x="7162800" y="58738"/>
            <a:ext cx="3762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 L</a:t>
            </a:r>
          </a:p>
        </p:txBody>
      </p:sp>
      <p:sp>
        <p:nvSpPr>
          <p:cNvPr id="8" name="Isosceles Triangle 7">
            <a:hlinkClick r:id="rId7" action="ppaction://hlinksldjump"/>
          </p:cNvPr>
          <p:cNvSpPr/>
          <p:nvPr/>
        </p:nvSpPr>
        <p:spPr>
          <a:xfrm rot="5400000">
            <a:off x="-104775" y="123825"/>
            <a:ext cx="381000" cy="228600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22886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685800"/>
            <a:ext cx="565785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bolan00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-4724400"/>
            <a:ext cx="8318500" cy="1020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1" name="Rectangle 5"/>
          <p:cNvSpPr>
            <a:spLocks noChangeArrowheads="1"/>
          </p:cNvSpPr>
          <p:nvPr/>
        </p:nvSpPr>
        <p:spPr bwMode="auto">
          <a:xfrm>
            <a:off x="228600" y="-1981200"/>
            <a:ext cx="9448800" cy="25146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50" name="Rectangle 14"/>
          <p:cNvSpPr>
            <a:spLocks noChangeArrowheads="1"/>
          </p:cNvSpPr>
          <p:nvPr/>
        </p:nvSpPr>
        <p:spPr bwMode="auto">
          <a:xfrm>
            <a:off x="1676400" y="990600"/>
            <a:ext cx="914400" cy="838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52" name="Rectangle 16"/>
          <p:cNvSpPr>
            <a:spLocks noChangeArrowheads="1"/>
          </p:cNvSpPr>
          <p:nvPr/>
        </p:nvSpPr>
        <p:spPr bwMode="auto">
          <a:xfrm>
            <a:off x="1524000" y="1981200"/>
            <a:ext cx="914400" cy="838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53" name="Rectangle 17"/>
          <p:cNvSpPr>
            <a:spLocks noChangeArrowheads="1"/>
          </p:cNvSpPr>
          <p:nvPr/>
        </p:nvSpPr>
        <p:spPr bwMode="auto">
          <a:xfrm>
            <a:off x="1676400" y="3124200"/>
            <a:ext cx="914400" cy="838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54" name="Rectangle 18"/>
          <p:cNvSpPr>
            <a:spLocks noChangeArrowheads="1"/>
          </p:cNvSpPr>
          <p:nvPr/>
        </p:nvSpPr>
        <p:spPr bwMode="auto">
          <a:xfrm>
            <a:off x="1447800" y="4267200"/>
            <a:ext cx="990600" cy="838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55" name="Rectangle 19"/>
          <p:cNvSpPr>
            <a:spLocks noChangeArrowheads="1"/>
          </p:cNvSpPr>
          <p:nvPr/>
        </p:nvSpPr>
        <p:spPr bwMode="auto">
          <a:xfrm>
            <a:off x="4343400" y="990600"/>
            <a:ext cx="990600" cy="838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56" name="Rectangle 20"/>
          <p:cNvSpPr>
            <a:spLocks noChangeArrowheads="1"/>
          </p:cNvSpPr>
          <p:nvPr/>
        </p:nvSpPr>
        <p:spPr bwMode="auto">
          <a:xfrm>
            <a:off x="4191000" y="1905000"/>
            <a:ext cx="1295400" cy="838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57" name="Rectangle 21"/>
          <p:cNvSpPr>
            <a:spLocks noChangeArrowheads="1"/>
          </p:cNvSpPr>
          <p:nvPr/>
        </p:nvSpPr>
        <p:spPr bwMode="auto">
          <a:xfrm>
            <a:off x="7467600" y="1066800"/>
            <a:ext cx="1219200" cy="838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58" name="Rectangle 22"/>
          <p:cNvSpPr>
            <a:spLocks noChangeArrowheads="1"/>
          </p:cNvSpPr>
          <p:nvPr/>
        </p:nvSpPr>
        <p:spPr bwMode="auto">
          <a:xfrm>
            <a:off x="6858000" y="1981200"/>
            <a:ext cx="1219200" cy="838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59" name="Rectangle 23"/>
          <p:cNvSpPr>
            <a:spLocks noChangeArrowheads="1"/>
          </p:cNvSpPr>
          <p:nvPr/>
        </p:nvSpPr>
        <p:spPr bwMode="auto">
          <a:xfrm>
            <a:off x="4495800" y="3124200"/>
            <a:ext cx="1219200" cy="838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60" name="Rectangle 24"/>
          <p:cNvSpPr>
            <a:spLocks noChangeArrowheads="1"/>
          </p:cNvSpPr>
          <p:nvPr/>
        </p:nvSpPr>
        <p:spPr bwMode="auto">
          <a:xfrm>
            <a:off x="4267200" y="4267200"/>
            <a:ext cx="1219200" cy="838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61" name="Rectangle 25"/>
          <p:cNvSpPr>
            <a:spLocks noChangeArrowheads="1"/>
          </p:cNvSpPr>
          <p:nvPr/>
        </p:nvSpPr>
        <p:spPr bwMode="auto">
          <a:xfrm>
            <a:off x="7391400" y="3200400"/>
            <a:ext cx="1219200" cy="838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62" name="Rectangle 26"/>
          <p:cNvSpPr>
            <a:spLocks noChangeArrowheads="1"/>
          </p:cNvSpPr>
          <p:nvPr/>
        </p:nvSpPr>
        <p:spPr bwMode="auto">
          <a:xfrm>
            <a:off x="7010400" y="4343400"/>
            <a:ext cx="1219200" cy="838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20" name="Diagram 19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8625" name="TextBox 20"/>
          <p:cNvSpPr txBox="1">
            <a:spLocks noChangeArrowheads="1"/>
          </p:cNvSpPr>
          <p:nvPr/>
        </p:nvSpPr>
        <p:spPr bwMode="auto">
          <a:xfrm>
            <a:off x="5181600" y="34925"/>
            <a:ext cx="26860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                                       </a:t>
            </a:r>
          </a:p>
        </p:txBody>
      </p:sp>
      <p:sp>
        <p:nvSpPr>
          <p:cNvPr id="68626" name="TextBox 21"/>
          <p:cNvSpPr txBox="1">
            <a:spLocks noChangeArrowheads="1"/>
          </p:cNvSpPr>
          <p:nvPr/>
        </p:nvSpPr>
        <p:spPr bwMode="auto">
          <a:xfrm>
            <a:off x="5029200" y="34925"/>
            <a:ext cx="3962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7.2 Properties of Rational Exponents</a:t>
            </a:r>
          </a:p>
        </p:txBody>
      </p:sp>
      <p:sp>
        <p:nvSpPr>
          <p:cNvPr id="23" name="Isosceles Triangle 22">
            <a:hlinkClick r:id="rId8" action="ppaction://hlinksldjump"/>
          </p:cNvPr>
          <p:cNvSpPr/>
          <p:nvPr/>
        </p:nvSpPr>
        <p:spPr>
          <a:xfrm rot="5400000">
            <a:off x="-128588" y="71437"/>
            <a:ext cx="533401" cy="304801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43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43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50" grpId="0" animBg="1"/>
      <p:bldP spid="14352" grpId="0" animBg="1"/>
      <p:bldP spid="14353" grpId="0" animBg="1"/>
      <p:bldP spid="14354" grpId="0" animBg="1"/>
      <p:bldP spid="14355" grpId="0" animBg="1"/>
      <p:bldP spid="14356" grpId="0" animBg="1"/>
      <p:bldP spid="14357" grpId="0" animBg="1"/>
      <p:bldP spid="14358" grpId="0" animBg="1"/>
      <p:bldP spid="14359" grpId="0" animBg="1"/>
      <p:bldP spid="14360" grpId="0" animBg="1"/>
      <p:bldP spid="14361" grpId="0" animBg="1"/>
      <p:bldP spid="14362" grpId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3907" name="TextBox 5"/>
          <p:cNvSpPr txBox="1">
            <a:spLocks noChangeArrowheads="1"/>
          </p:cNvSpPr>
          <p:nvPr/>
        </p:nvSpPr>
        <p:spPr bwMode="auto">
          <a:xfrm>
            <a:off x="5083175" y="73025"/>
            <a:ext cx="13779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 OPENERS</a:t>
            </a:r>
          </a:p>
        </p:txBody>
      </p:sp>
      <p:sp>
        <p:nvSpPr>
          <p:cNvPr id="123908" name="TextBox 6"/>
          <p:cNvSpPr txBox="1">
            <a:spLocks noChangeArrowheads="1"/>
          </p:cNvSpPr>
          <p:nvPr/>
        </p:nvSpPr>
        <p:spPr bwMode="auto">
          <a:xfrm>
            <a:off x="7162800" y="58738"/>
            <a:ext cx="4413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 M</a:t>
            </a:r>
          </a:p>
        </p:txBody>
      </p:sp>
      <p:sp>
        <p:nvSpPr>
          <p:cNvPr id="8" name="Isosceles Triangle 7">
            <a:hlinkClick r:id="rId7" action="ppaction://hlinksldjump"/>
          </p:cNvPr>
          <p:cNvSpPr/>
          <p:nvPr/>
        </p:nvSpPr>
        <p:spPr>
          <a:xfrm rot="5400000">
            <a:off x="-104775" y="123825"/>
            <a:ext cx="381000" cy="228600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23910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685800"/>
            <a:ext cx="89281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4931" name="TextBox 5"/>
          <p:cNvSpPr txBox="1">
            <a:spLocks noChangeArrowheads="1"/>
          </p:cNvSpPr>
          <p:nvPr/>
        </p:nvSpPr>
        <p:spPr bwMode="auto">
          <a:xfrm>
            <a:off x="5083175" y="73025"/>
            <a:ext cx="13779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 OPENERS</a:t>
            </a:r>
          </a:p>
        </p:txBody>
      </p:sp>
      <p:sp>
        <p:nvSpPr>
          <p:cNvPr id="124932" name="TextBox 6"/>
          <p:cNvSpPr txBox="1">
            <a:spLocks noChangeArrowheads="1"/>
          </p:cNvSpPr>
          <p:nvPr/>
        </p:nvSpPr>
        <p:spPr bwMode="auto">
          <a:xfrm>
            <a:off x="7162800" y="58738"/>
            <a:ext cx="4159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 N</a:t>
            </a:r>
          </a:p>
        </p:txBody>
      </p:sp>
      <p:sp>
        <p:nvSpPr>
          <p:cNvPr id="8" name="Isosceles Triangle 7">
            <a:hlinkClick r:id="rId7" action="ppaction://hlinksldjump"/>
          </p:cNvPr>
          <p:cNvSpPr/>
          <p:nvPr/>
        </p:nvSpPr>
        <p:spPr>
          <a:xfrm rot="5400000">
            <a:off x="-104775" y="123825"/>
            <a:ext cx="381000" cy="228600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24934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685800"/>
            <a:ext cx="6858000" cy="619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13" name="TextBox 3"/>
          <p:cNvSpPr txBox="1">
            <a:spLocks noChangeArrowheads="1"/>
          </p:cNvSpPr>
          <p:nvPr/>
        </p:nvSpPr>
        <p:spPr bwMode="auto">
          <a:xfrm>
            <a:off x="0" y="457200"/>
            <a:ext cx="8458200" cy="535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State the domain for each of the following:</a:t>
            </a:r>
          </a:p>
          <a:p>
            <a:endParaRPr lang="en-US"/>
          </a:p>
          <a:p>
            <a:r>
              <a:rPr lang="en-US"/>
              <a:t>1.						2.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r>
              <a:rPr lang="en-US"/>
              <a:t>3.						4.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r>
              <a:rPr lang="en-US"/>
              <a:t>5.						6.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r>
              <a:rPr lang="en-US"/>
              <a:t>7.						8.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r>
              <a:rPr lang="en-US"/>
              <a:t>9.						10.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5315" name="TextBox 5"/>
          <p:cNvSpPr txBox="1">
            <a:spLocks noChangeArrowheads="1"/>
          </p:cNvSpPr>
          <p:nvPr/>
        </p:nvSpPr>
        <p:spPr bwMode="auto">
          <a:xfrm>
            <a:off x="5105400" y="58738"/>
            <a:ext cx="36591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 Extra Review Domain and Range</a:t>
            </a:r>
          </a:p>
        </p:txBody>
      </p:sp>
      <p:sp>
        <p:nvSpPr>
          <p:cNvPr id="8" name="Isosceles Triangle 7">
            <a:hlinkClick r:id="rId8" action="ppaction://hlinksldjump"/>
          </p:cNvPr>
          <p:cNvSpPr/>
          <p:nvPr/>
        </p:nvSpPr>
        <p:spPr>
          <a:xfrm rot="5400000">
            <a:off x="-104775" y="123825"/>
            <a:ext cx="381000" cy="228600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aphicFrame>
        <p:nvGraphicFramePr>
          <p:cNvPr id="55298" name="Object 2"/>
          <p:cNvGraphicFramePr>
            <a:graphicFrameLocks noChangeAspect="1"/>
          </p:cNvGraphicFramePr>
          <p:nvPr/>
        </p:nvGraphicFramePr>
        <p:xfrm>
          <a:off x="457200" y="990600"/>
          <a:ext cx="1457325" cy="412750"/>
        </p:xfrm>
        <a:graphic>
          <a:graphicData uri="http://schemas.openxmlformats.org/presentationml/2006/ole">
            <p:oleObj spid="_x0000_s55298" name="Equation" r:id="rId9" imgW="761760" imgH="215640" progId="Equation.DSMT4">
              <p:embed/>
            </p:oleObj>
          </a:graphicData>
        </a:graphic>
      </p:graphicFrame>
      <p:graphicFrame>
        <p:nvGraphicFramePr>
          <p:cNvPr id="55299" name="Object 2"/>
          <p:cNvGraphicFramePr>
            <a:graphicFrameLocks noChangeAspect="1"/>
          </p:cNvGraphicFramePr>
          <p:nvPr/>
        </p:nvGraphicFramePr>
        <p:xfrm>
          <a:off x="5867400" y="1905000"/>
          <a:ext cx="1360488" cy="801688"/>
        </p:xfrm>
        <a:graphic>
          <a:graphicData uri="http://schemas.openxmlformats.org/presentationml/2006/ole">
            <p:oleObj spid="_x0000_s55299" name="Equation" r:id="rId10" imgW="711000" imgH="419040" progId="Equation.DSMT4">
              <p:embed/>
            </p:oleObj>
          </a:graphicData>
        </a:graphic>
      </p:graphicFrame>
      <p:graphicFrame>
        <p:nvGraphicFramePr>
          <p:cNvPr id="55300" name="Object 2"/>
          <p:cNvGraphicFramePr>
            <a:graphicFrameLocks noChangeAspect="1"/>
          </p:cNvGraphicFramePr>
          <p:nvPr/>
        </p:nvGraphicFramePr>
        <p:xfrm>
          <a:off x="457200" y="1828800"/>
          <a:ext cx="1336675" cy="801688"/>
        </p:xfrm>
        <a:graphic>
          <a:graphicData uri="http://schemas.openxmlformats.org/presentationml/2006/ole">
            <p:oleObj spid="_x0000_s55300" name="Equation" r:id="rId11" imgW="698400" imgH="419040" progId="Equation.DSMT4">
              <p:embed/>
            </p:oleObj>
          </a:graphicData>
        </a:graphic>
      </p:graphicFrame>
      <p:graphicFrame>
        <p:nvGraphicFramePr>
          <p:cNvPr id="55301" name="Object 2"/>
          <p:cNvGraphicFramePr>
            <a:graphicFrameLocks noChangeAspect="1"/>
          </p:cNvGraphicFramePr>
          <p:nvPr/>
        </p:nvGraphicFramePr>
        <p:xfrm>
          <a:off x="554038" y="3200400"/>
          <a:ext cx="2112962" cy="485775"/>
        </p:xfrm>
        <a:graphic>
          <a:graphicData uri="http://schemas.openxmlformats.org/presentationml/2006/ole">
            <p:oleObj spid="_x0000_s55301" name="Equation" r:id="rId12" imgW="1104840" imgH="253800" progId="Equation.DSMT4">
              <p:embed/>
            </p:oleObj>
          </a:graphicData>
        </a:graphic>
      </p:graphicFrame>
      <p:graphicFrame>
        <p:nvGraphicFramePr>
          <p:cNvPr id="55302" name="Object 2"/>
          <p:cNvGraphicFramePr>
            <a:graphicFrameLocks noChangeAspect="1"/>
          </p:cNvGraphicFramePr>
          <p:nvPr/>
        </p:nvGraphicFramePr>
        <p:xfrm>
          <a:off x="5943600" y="914400"/>
          <a:ext cx="1943100" cy="533400"/>
        </p:xfrm>
        <a:graphic>
          <a:graphicData uri="http://schemas.openxmlformats.org/presentationml/2006/ole">
            <p:oleObj spid="_x0000_s55302" name="Equation" r:id="rId13" imgW="1015920" imgH="279360" progId="Equation.DSMT4">
              <p:embed/>
            </p:oleObj>
          </a:graphicData>
        </a:graphic>
      </p:graphicFrame>
      <p:graphicFrame>
        <p:nvGraphicFramePr>
          <p:cNvPr id="55303" name="Object 2"/>
          <p:cNvGraphicFramePr>
            <a:graphicFrameLocks noChangeAspect="1"/>
          </p:cNvGraphicFramePr>
          <p:nvPr/>
        </p:nvGraphicFramePr>
        <p:xfrm>
          <a:off x="5943600" y="4191000"/>
          <a:ext cx="1455738" cy="533400"/>
        </p:xfrm>
        <a:graphic>
          <a:graphicData uri="http://schemas.openxmlformats.org/presentationml/2006/ole">
            <p:oleObj spid="_x0000_s55303" name="Equation" r:id="rId14" imgW="761760" imgH="279360" progId="Equation.DSMT4">
              <p:embed/>
            </p:oleObj>
          </a:graphicData>
        </a:graphic>
      </p:graphicFrame>
      <p:graphicFrame>
        <p:nvGraphicFramePr>
          <p:cNvPr id="55304" name="Object 2"/>
          <p:cNvGraphicFramePr>
            <a:graphicFrameLocks noChangeAspect="1"/>
          </p:cNvGraphicFramePr>
          <p:nvPr/>
        </p:nvGraphicFramePr>
        <p:xfrm>
          <a:off x="609600" y="5181600"/>
          <a:ext cx="1627188" cy="679450"/>
        </p:xfrm>
        <a:graphic>
          <a:graphicData uri="http://schemas.openxmlformats.org/presentationml/2006/ole">
            <p:oleObj spid="_x0000_s55304" name="Equation" r:id="rId15" imgW="850680" imgH="355320" progId="Equation.DSMT4">
              <p:embed/>
            </p:oleObj>
          </a:graphicData>
        </a:graphic>
      </p:graphicFrame>
      <p:graphicFrame>
        <p:nvGraphicFramePr>
          <p:cNvPr id="55305" name="Object 2"/>
          <p:cNvGraphicFramePr>
            <a:graphicFrameLocks noChangeAspect="1"/>
          </p:cNvGraphicFramePr>
          <p:nvPr/>
        </p:nvGraphicFramePr>
        <p:xfrm>
          <a:off x="5942013" y="5305425"/>
          <a:ext cx="1601787" cy="485775"/>
        </p:xfrm>
        <a:graphic>
          <a:graphicData uri="http://schemas.openxmlformats.org/presentationml/2006/ole">
            <p:oleObj spid="_x0000_s55305" name="Equation" r:id="rId16" imgW="838080" imgH="253800" progId="Equation.DSMT4">
              <p:embed/>
            </p:oleObj>
          </a:graphicData>
        </a:graphic>
      </p:graphicFrame>
      <p:graphicFrame>
        <p:nvGraphicFramePr>
          <p:cNvPr id="55306" name="Object 2"/>
          <p:cNvGraphicFramePr>
            <a:graphicFrameLocks noChangeAspect="1"/>
          </p:cNvGraphicFramePr>
          <p:nvPr/>
        </p:nvGraphicFramePr>
        <p:xfrm>
          <a:off x="5943600" y="2938463"/>
          <a:ext cx="1068388" cy="800100"/>
        </p:xfrm>
        <a:graphic>
          <a:graphicData uri="http://schemas.openxmlformats.org/presentationml/2006/ole">
            <p:oleObj spid="_x0000_s55306" name="Equation" r:id="rId17" imgW="558720" imgH="419040" progId="Equation.DSMT4">
              <p:embed/>
            </p:oleObj>
          </a:graphicData>
        </a:graphic>
      </p:graphicFrame>
      <p:graphicFrame>
        <p:nvGraphicFramePr>
          <p:cNvPr id="55307" name="Object 2"/>
          <p:cNvGraphicFramePr>
            <a:graphicFrameLocks noChangeAspect="1"/>
          </p:cNvGraphicFramePr>
          <p:nvPr/>
        </p:nvGraphicFramePr>
        <p:xfrm>
          <a:off x="608013" y="4191000"/>
          <a:ext cx="1068387" cy="533400"/>
        </p:xfrm>
        <a:graphic>
          <a:graphicData uri="http://schemas.openxmlformats.org/presentationml/2006/ole">
            <p:oleObj spid="_x0000_s55307" name="Equation" r:id="rId18" imgW="558720" imgH="279360" progId="Equation.DSMT4">
              <p:embed/>
            </p:oleObj>
          </a:graphicData>
        </a:graphic>
      </p:graphicFrame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2362200" y="990600"/>
            <a:ext cx="403225" cy="430213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>
                <a:latin typeface="Castellar" pitchFamily="18" charset="0"/>
              </a:rPr>
              <a:t>R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2362200" y="2057400"/>
            <a:ext cx="403225" cy="430213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>
                <a:latin typeface="Castellar" pitchFamily="18" charset="0"/>
              </a:rPr>
              <a:t>R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2819400" y="3200400"/>
            <a:ext cx="403225" cy="430213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>
                <a:latin typeface="Castellar" pitchFamily="18" charset="0"/>
              </a:rPr>
              <a:t>R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1828800" y="4267200"/>
            <a:ext cx="403225" cy="430213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>
                <a:latin typeface="Castellar" pitchFamily="18" charset="0"/>
              </a:rPr>
              <a:t>R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362200" y="5486400"/>
            <a:ext cx="403225" cy="430213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>
                <a:latin typeface="Castellar" pitchFamily="18" charset="0"/>
              </a:rPr>
              <a:t>R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7848600" y="990600"/>
            <a:ext cx="403225" cy="430213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>
                <a:latin typeface="Castellar" pitchFamily="18" charset="0"/>
              </a:rPr>
              <a:t>R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7239000" y="2133600"/>
            <a:ext cx="403225" cy="430213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>
                <a:latin typeface="Castellar" pitchFamily="18" charset="0"/>
              </a:rPr>
              <a:t>R</a:t>
            </a: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7086600" y="3200400"/>
            <a:ext cx="403225" cy="430213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>
                <a:latin typeface="Castellar" pitchFamily="18" charset="0"/>
              </a:rPr>
              <a:t>R</a:t>
            </a: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7467600" y="4191000"/>
            <a:ext cx="403225" cy="430213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>
                <a:latin typeface="Castellar" pitchFamily="18" charset="0"/>
              </a:rPr>
              <a:t>R</a:t>
            </a: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7543800" y="5334000"/>
            <a:ext cx="403225" cy="430213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>
                <a:latin typeface="Castellar" pitchFamily="18" charset="0"/>
              </a:rPr>
              <a:t>R</a:t>
            </a:r>
          </a:p>
        </p:txBody>
      </p:sp>
      <p:graphicFrame>
        <p:nvGraphicFramePr>
          <p:cNvPr id="32" name="Object 2"/>
          <p:cNvGraphicFramePr>
            <a:graphicFrameLocks noChangeAspect="1"/>
          </p:cNvGraphicFramePr>
          <p:nvPr/>
        </p:nvGraphicFramePr>
        <p:xfrm>
          <a:off x="2762250" y="2057400"/>
          <a:ext cx="971550" cy="420688"/>
        </p:xfrm>
        <a:graphic>
          <a:graphicData uri="http://schemas.openxmlformats.org/presentationml/2006/ole">
            <p:oleObj spid="_x0000_s55308" name="Equation" r:id="rId19" imgW="507960" imgH="177480" progId="Equation.DSMT4">
              <p:embed/>
            </p:oleObj>
          </a:graphicData>
        </a:graphic>
      </p:graphicFrame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3505200" y="304800"/>
            <a:ext cx="2209800" cy="646113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How does Domain always start ?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3505200" y="1066800"/>
            <a:ext cx="2209800" cy="923925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Which problems have the fraction restriction?</a:t>
            </a: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3505200" y="2590800"/>
            <a:ext cx="2209800" cy="923925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Which problems have the even root restriction?</a:t>
            </a:r>
          </a:p>
        </p:txBody>
      </p:sp>
      <p:graphicFrame>
        <p:nvGraphicFramePr>
          <p:cNvPr id="36" name="Object 2"/>
          <p:cNvGraphicFramePr>
            <a:graphicFrameLocks noChangeAspect="1"/>
          </p:cNvGraphicFramePr>
          <p:nvPr/>
        </p:nvGraphicFramePr>
        <p:xfrm>
          <a:off x="8172450" y="990600"/>
          <a:ext cx="971550" cy="420688"/>
        </p:xfrm>
        <a:graphic>
          <a:graphicData uri="http://schemas.openxmlformats.org/presentationml/2006/ole">
            <p:oleObj spid="_x0000_s55309" name="Equation" r:id="rId20" imgW="507960" imgH="177480" progId="Equation.DSMT4">
              <p:embed/>
            </p:oleObj>
          </a:graphicData>
        </a:graphic>
      </p:graphicFrame>
      <p:graphicFrame>
        <p:nvGraphicFramePr>
          <p:cNvPr id="37" name="Object 2"/>
          <p:cNvGraphicFramePr>
            <a:graphicFrameLocks noChangeAspect="1"/>
          </p:cNvGraphicFramePr>
          <p:nvPr/>
        </p:nvGraphicFramePr>
        <p:xfrm>
          <a:off x="2133600" y="4267200"/>
          <a:ext cx="801688" cy="420688"/>
        </p:xfrm>
        <a:graphic>
          <a:graphicData uri="http://schemas.openxmlformats.org/presentationml/2006/ole">
            <p:oleObj spid="_x0000_s55310" name="Equation" r:id="rId21" imgW="419040" imgH="177480" progId="Equation.DSMT4">
              <p:embed/>
            </p:oleObj>
          </a:graphicData>
        </a:graphic>
      </p:graphicFrame>
      <p:graphicFrame>
        <p:nvGraphicFramePr>
          <p:cNvPr id="38" name="Object 2"/>
          <p:cNvGraphicFramePr>
            <a:graphicFrameLocks noChangeAspect="1"/>
          </p:cNvGraphicFramePr>
          <p:nvPr/>
        </p:nvGraphicFramePr>
        <p:xfrm>
          <a:off x="2755900" y="5486400"/>
          <a:ext cx="776288" cy="420688"/>
        </p:xfrm>
        <a:graphic>
          <a:graphicData uri="http://schemas.openxmlformats.org/presentationml/2006/ole">
            <p:oleObj spid="_x0000_s55311" name="Equation" r:id="rId22" imgW="406080" imgH="17748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3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9" dur="1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53" dur="1"/>
                                        <p:tgtEl>
                                          <p:spTgt spid="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4" dur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68" dur="1"/>
                                        <p:tgtEl>
                                          <p:spTgt spid="3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9" grpId="0" animBg="1"/>
      <p:bldP spid="30" grpId="0" animBg="1"/>
      <p:bldP spid="31" grpId="0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34" name="TextBox 3"/>
          <p:cNvSpPr txBox="1">
            <a:spLocks noChangeArrowheads="1"/>
          </p:cNvSpPr>
          <p:nvPr/>
        </p:nvSpPr>
        <p:spPr bwMode="auto">
          <a:xfrm>
            <a:off x="0" y="457200"/>
            <a:ext cx="84582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State the range for each of the following:</a:t>
            </a:r>
          </a:p>
          <a:p>
            <a:endParaRPr lang="en-US"/>
          </a:p>
          <a:p>
            <a:r>
              <a:rPr lang="en-US"/>
              <a:t>1.						2.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r>
              <a:rPr lang="en-US"/>
              <a:t>3.						4.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r>
              <a:rPr lang="en-US"/>
              <a:t>5.						6.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r>
              <a:rPr lang="en-US"/>
              <a:t>7.						8.  </a:t>
            </a:r>
          </a:p>
          <a:p>
            <a:endParaRPr lang="en-US"/>
          </a:p>
          <a:p>
            <a:endParaRPr lang="en-US"/>
          </a:p>
        </p:txBody>
      </p:sp>
      <p:graphicFrame>
        <p:nvGraphicFramePr>
          <p:cNvPr id="5" name="Diagram 4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6336" name="TextBox 5"/>
          <p:cNvSpPr txBox="1">
            <a:spLocks noChangeArrowheads="1"/>
          </p:cNvSpPr>
          <p:nvPr/>
        </p:nvSpPr>
        <p:spPr bwMode="auto">
          <a:xfrm>
            <a:off x="5105400" y="58738"/>
            <a:ext cx="36591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 Extra Review Domain and Range</a:t>
            </a:r>
          </a:p>
        </p:txBody>
      </p:sp>
      <p:sp>
        <p:nvSpPr>
          <p:cNvPr id="8" name="Isosceles Triangle 7">
            <a:hlinkClick r:id="rId8" action="ppaction://hlinksldjump"/>
          </p:cNvPr>
          <p:cNvSpPr/>
          <p:nvPr/>
        </p:nvSpPr>
        <p:spPr>
          <a:xfrm rot="5400000">
            <a:off x="-104775" y="123825"/>
            <a:ext cx="381000" cy="228600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aphicFrame>
        <p:nvGraphicFramePr>
          <p:cNvPr id="56322" name="Object 2"/>
          <p:cNvGraphicFramePr>
            <a:graphicFrameLocks noChangeAspect="1"/>
          </p:cNvGraphicFramePr>
          <p:nvPr/>
        </p:nvGraphicFramePr>
        <p:xfrm>
          <a:off x="523875" y="930275"/>
          <a:ext cx="1990725" cy="533400"/>
        </p:xfrm>
        <a:graphic>
          <a:graphicData uri="http://schemas.openxmlformats.org/presentationml/2006/ole">
            <p:oleObj spid="_x0000_s56322" name="Equation" r:id="rId9" imgW="1041120" imgH="279360" progId="Equation.DSMT4">
              <p:embed/>
            </p:oleObj>
          </a:graphicData>
        </a:graphic>
      </p:graphicFrame>
      <p:graphicFrame>
        <p:nvGraphicFramePr>
          <p:cNvPr id="56323" name="Object 2"/>
          <p:cNvGraphicFramePr>
            <a:graphicFrameLocks noChangeAspect="1"/>
          </p:cNvGraphicFramePr>
          <p:nvPr/>
        </p:nvGraphicFramePr>
        <p:xfrm>
          <a:off x="5830888" y="2087563"/>
          <a:ext cx="1433512" cy="436562"/>
        </p:xfrm>
        <a:graphic>
          <a:graphicData uri="http://schemas.openxmlformats.org/presentationml/2006/ole">
            <p:oleObj spid="_x0000_s56323" name="Equation" r:id="rId10" imgW="749160" imgH="228600" progId="Equation.DSMT4">
              <p:embed/>
            </p:oleObj>
          </a:graphicData>
        </a:graphic>
      </p:graphicFrame>
      <p:graphicFrame>
        <p:nvGraphicFramePr>
          <p:cNvPr id="56324" name="Object 2"/>
          <p:cNvGraphicFramePr>
            <a:graphicFrameLocks noChangeAspect="1"/>
          </p:cNvGraphicFramePr>
          <p:nvPr/>
        </p:nvGraphicFramePr>
        <p:xfrm>
          <a:off x="554038" y="3200400"/>
          <a:ext cx="2112962" cy="485775"/>
        </p:xfrm>
        <a:graphic>
          <a:graphicData uri="http://schemas.openxmlformats.org/presentationml/2006/ole">
            <p:oleObj spid="_x0000_s56324" name="Equation" r:id="rId11" imgW="1104840" imgH="253800" progId="Equation.DSMT4">
              <p:embed/>
            </p:oleObj>
          </a:graphicData>
        </a:graphic>
      </p:graphicFrame>
      <p:graphicFrame>
        <p:nvGraphicFramePr>
          <p:cNvPr id="56325" name="Object 2"/>
          <p:cNvGraphicFramePr>
            <a:graphicFrameLocks noChangeAspect="1"/>
          </p:cNvGraphicFramePr>
          <p:nvPr/>
        </p:nvGraphicFramePr>
        <p:xfrm>
          <a:off x="5943600" y="914400"/>
          <a:ext cx="1943100" cy="533400"/>
        </p:xfrm>
        <a:graphic>
          <a:graphicData uri="http://schemas.openxmlformats.org/presentationml/2006/ole">
            <p:oleObj spid="_x0000_s56325" name="Equation" r:id="rId12" imgW="1015920" imgH="279360" progId="Equation.DSMT4">
              <p:embed/>
            </p:oleObj>
          </a:graphicData>
        </a:graphic>
      </p:graphicFrame>
      <p:graphicFrame>
        <p:nvGraphicFramePr>
          <p:cNvPr id="56326" name="Object 2"/>
          <p:cNvGraphicFramePr>
            <a:graphicFrameLocks noChangeAspect="1"/>
          </p:cNvGraphicFramePr>
          <p:nvPr/>
        </p:nvGraphicFramePr>
        <p:xfrm>
          <a:off x="457200" y="1981200"/>
          <a:ext cx="1455738" cy="533400"/>
        </p:xfrm>
        <a:graphic>
          <a:graphicData uri="http://schemas.openxmlformats.org/presentationml/2006/ole">
            <p:oleObj spid="_x0000_s56326" name="Equation" r:id="rId13" imgW="761760" imgH="279360" progId="Equation.DSMT4">
              <p:embed/>
            </p:oleObj>
          </a:graphicData>
        </a:graphic>
      </p:graphicFrame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2971800" y="838200"/>
            <a:ext cx="2209800" cy="369888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How do we start?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3200400" y="1371600"/>
            <a:ext cx="2209800" cy="120015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For range, we only discussed the restriction when taking even roots.</a:t>
            </a:r>
          </a:p>
        </p:txBody>
      </p:sp>
      <p:graphicFrame>
        <p:nvGraphicFramePr>
          <p:cNvPr id="56327" name="Object 2"/>
          <p:cNvGraphicFramePr>
            <a:graphicFrameLocks noChangeAspect="1"/>
          </p:cNvGraphicFramePr>
          <p:nvPr/>
        </p:nvGraphicFramePr>
        <p:xfrm>
          <a:off x="5838825" y="2955925"/>
          <a:ext cx="2162175" cy="679450"/>
        </p:xfrm>
        <a:graphic>
          <a:graphicData uri="http://schemas.openxmlformats.org/presentationml/2006/ole">
            <p:oleObj spid="_x0000_s56327" name="Equation" r:id="rId14" imgW="1130040" imgH="355320" progId="Equation.DSMT4">
              <p:embed/>
            </p:oleObj>
          </a:graphicData>
        </a:graphic>
      </p:graphicFrame>
      <p:graphicFrame>
        <p:nvGraphicFramePr>
          <p:cNvPr id="56328" name="Object 2"/>
          <p:cNvGraphicFramePr>
            <a:graphicFrameLocks noChangeAspect="1"/>
          </p:cNvGraphicFramePr>
          <p:nvPr/>
        </p:nvGraphicFramePr>
        <p:xfrm>
          <a:off x="473075" y="4191000"/>
          <a:ext cx="2065338" cy="533400"/>
        </p:xfrm>
        <a:graphic>
          <a:graphicData uri="http://schemas.openxmlformats.org/presentationml/2006/ole">
            <p:oleObj spid="_x0000_s56328" name="Equation" r:id="rId15" imgW="1079280" imgH="279360" progId="Equation.DSMT4">
              <p:embed/>
            </p:oleObj>
          </a:graphicData>
        </a:graphic>
      </p:graphicFrame>
      <p:graphicFrame>
        <p:nvGraphicFramePr>
          <p:cNvPr id="56329" name="Object 2"/>
          <p:cNvGraphicFramePr>
            <a:graphicFrameLocks noChangeAspect="1"/>
          </p:cNvGraphicFramePr>
          <p:nvPr/>
        </p:nvGraphicFramePr>
        <p:xfrm>
          <a:off x="6246813" y="4057650"/>
          <a:ext cx="1336675" cy="800100"/>
        </p:xfrm>
        <a:graphic>
          <a:graphicData uri="http://schemas.openxmlformats.org/presentationml/2006/ole">
            <p:oleObj spid="_x0000_s56329" name="Equation" r:id="rId16" imgW="698400" imgH="419040" progId="Equation.DSMT4">
              <p:embed/>
            </p:oleObj>
          </a:graphicData>
        </a:graphic>
      </p:graphicFrame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2514600" y="990600"/>
            <a:ext cx="403225" cy="430213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>
                <a:latin typeface="Castellar" pitchFamily="18" charset="0"/>
              </a:rPr>
              <a:t>R</a:t>
            </a: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7848600" y="914400"/>
            <a:ext cx="403225" cy="430213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>
                <a:latin typeface="Castellar" pitchFamily="18" charset="0"/>
              </a:rPr>
              <a:t>R</a:t>
            </a: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1905000" y="2057400"/>
            <a:ext cx="403225" cy="430213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>
                <a:latin typeface="Castellar" pitchFamily="18" charset="0"/>
              </a:rPr>
              <a:t>R</a:t>
            </a:r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7239000" y="2057400"/>
            <a:ext cx="403225" cy="430213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>
                <a:latin typeface="Castellar" pitchFamily="18" charset="0"/>
              </a:rPr>
              <a:t>R</a:t>
            </a:r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2667000" y="3276600"/>
            <a:ext cx="403225" cy="430213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>
                <a:latin typeface="Castellar" pitchFamily="18" charset="0"/>
              </a:rPr>
              <a:t>R</a:t>
            </a: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7924800" y="3200400"/>
            <a:ext cx="403225" cy="430213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>
                <a:latin typeface="Castellar" pitchFamily="18" charset="0"/>
              </a:rPr>
              <a:t>R</a:t>
            </a: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2590800" y="4343400"/>
            <a:ext cx="403225" cy="430213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>
                <a:latin typeface="Castellar" pitchFamily="18" charset="0"/>
              </a:rPr>
              <a:t>R</a:t>
            </a:r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7620000" y="4294188"/>
            <a:ext cx="403225" cy="430212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>
                <a:latin typeface="Castellar" pitchFamily="18" charset="0"/>
              </a:rPr>
              <a:t>R</a:t>
            </a:r>
          </a:p>
        </p:txBody>
      </p:sp>
      <p:graphicFrame>
        <p:nvGraphicFramePr>
          <p:cNvPr id="51" name="Object 2"/>
          <p:cNvGraphicFramePr>
            <a:graphicFrameLocks noChangeAspect="1"/>
          </p:cNvGraphicFramePr>
          <p:nvPr/>
        </p:nvGraphicFramePr>
        <p:xfrm>
          <a:off x="8183563" y="914400"/>
          <a:ext cx="947737" cy="466725"/>
        </p:xfrm>
        <a:graphic>
          <a:graphicData uri="http://schemas.openxmlformats.org/presentationml/2006/ole">
            <p:oleObj spid="_x0000_s56330" name="Equation" r:id="rId17" imgW="495000" imgH="215640" progId="Equation.DSMT4">
              <p:embed/>
            </p:oleObj>
          </a:graphicData>
        </a:graphic>
      </p:graphicFrame>
      <p:graphicFrame>
        <p:nvGraphicFramePr>
          <p:cNvPr id="52" name="Object 2"/>
          <p:cNvGraphicFramePr>
            <a:graphicFrameLocks noChangeAspect="1"/>
          </p:cNvGraphicFramePr>
          <p:nvPr/>
        </p:nvGraphicFramePr>
        <p:xfrm>
          <a:off x="8256588" y="3200400"/>
          <a:ext cx="801687" cy="457200"/>
        </p:xfrm>
        <a:graphic>
          <a:graphicData uri="http://schemas.openxmlformats.org/presentationml/2006/ole">
            <p:oleObj spid="_x0000_s56331" name="Equation" r:id="rId18" imgW="419040" imgH="215640" progId="Equation.DSMT4">
              <p:embed/>
            </p:oleObj>
          </a:graphicData>
        </a:graphic>
      </p:graphicFrame>
      <p:graphicFrame>
        <p:nvGraphicFramePr>
          <p:cNvPr id="53" name="Object 2"/>
          <p:cNvGraphicFramePr>
            <a:graphicFrameLocks noChangeAspect="1"/>
          </p:cNvGraphicFramePr>
          <p:nvPr/>
        </p:nvGraphicFramePr>
        <p:xfrm>
          <a:off x="2898775" y="4343400"/>
          <a:ext cx="947738" cy="457200"/>
        </p:xfrm>
        <a:graphic>
          <a:graphicData uri="http://schemas.openxmlformats.org/presentationml/2006/ole">
            <p:oleObj spid="_x0000_s56332" name="Equation" r:id="rId19" imgW="495000" imgH="21564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39" dur="1"/>
                                        <p:tgtEl>
                                          <p:spTgt spid="3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5" dur="8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6" dur="80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80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5" grpId="1" animBg="1"/>
      <p:bldP spid="39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67" name="TextBox 3"/>
          <p:cNvSpPr txBox="1">
            <a:spLocks noChangeArrowheads="1"/>
          </p:cNvSpPr>
          <p:nvPr/>
        </p:nvSpPr>
        <p:spPr bwMode="auto">
          <a:xfrm>
            <a:off x="0" y="457200"/>
            <a:ext cx="8458200" cy="590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State the range for each of the following:</a:t>
            </a:r>
          </a:p>
          <a:p>
            <a:endParaRPr lang="en-US"/>
          </a:p>
          <a:p>
            <a:r>
              <a:rPr lang="en-US"/>
              <a:t>1.						2.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r>
              <a:rPr lang="en-US"/>
              <a:t>3.						4.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r>
              <a:rPr lang="en-US"/>
              <a:t>5.						6.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r>
              <a:rPr lang="en-US"/>
              <a:t>7.						8.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r>
              <a:rPr lang="en-US"/>
              <a:t>9.						10.  </a:t>
            </a:r>
          </a:p>
          <a:p>
            <a:endParaRPr lang="en-US"/>
          </a:p>
          <a:p>
            <a:endParaRPr lang="en-US"/>
          </a:p>
        </p:txBody>
      </p:sp>
      <p:graphicFrame>
        <p:nvGraphicFramePr>
          <p:cNvPr id="5" name="Diagram 4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7369" name="TextBox 5"/>
          <p:cNvSpPr txBox="1">
            <a:spLocks noChangeArrowheads="1"/>
          </p:cNvSpPr>
          <p:nvPr/>
        </p:nvSpPr>
        <p:spPr bwMode="auto">
          <a:xfrm>
            <a:off x="5105400" y="58738"/>
            <a:ext cx="25574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 Extra Review: No Calc</a:t>
            </a:r>
          </a:p>
        </p:txBody>
      </p:sp>
      <p:sp>
        <p:nvSpPr>
          <p:cNvPr id="8" name="Isosceles Triangle 7">
            <a:hlinkClick r:id="rId8" action="ppaction://hlinksldjump"/>
          </p:cNvPr>
          <p:cNvSpPr/>
          <p:nvPr/>
        </p:nvSpPr>
        <p:spPr>
          <a:xfrm rot="5400000">
            <a:off x="-104775" y="123825"/>
            <a:ext cx="381000" cy="228600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aphicFrame>
        <p:nvGraphicFramePr>
          <p:cNvPr id="57346" name="Object 2"/>
          <p:cNvGraphicFramePr>
            <a:graphicFrameLocks noChangeAspect="1"/>
          </p:cNvGraphicFramePr>
          <p:nvPr/>
        </p:nvGraphicFramePr>
        <p:xfrm>
          <a:off x="457200" y="930275"/>
          <a:ext cx="509588" cy="533400"/>
        </p:xfrm>
        <a:graphic>
          <a:graphicData uri="http://schemas.openxmlformats.org/presentationml/2006/ole">
            <p:oleObj spid="_x0000_s57346" name="Equation" r:id="rId9" imgW="266400" imgH="279360" progId="Equation.DSMT4">
              <p:embed/>
            </p:oleObj>
          </a:graphicData>
        </a:graphic>
      </p:graphicFrame>
      <p:graphicFrame>
        <p:nvGraphicFramePr>
          <p:cNvPr id="51" name="Object 2"/>
          <p:cNvGraphicFramePr>
            <a:graphicFrameLocks noChangeAspect="1"/>
          </p:cNvGraphicFramePr>
          <p:nvPr/>
        </p:nvGraphicFramePr>
        <p:xfrm>
          <a:off x="1219200" y="990600"/>
          <a:ext cx="438150" cy="384175"/>
        </p:xfrm>
        <a:graphic>
          <a:graphicData uri="http://schemas.openxmlformats.org/presentationml/2006/ole">
            <p:oleObj spid="_x0000_s57347" name="Equation" r:id="rId10" imgW="228600" imgH="177480" progId="Equation.DSMT4">
              <p:embed/>
            </p:oleObj>
          </a:graphicData>
        </a:graphic>
      </p:graphicFrame>
      <p:graphicFrame>
        <p:nvGraphicFramePr>
          <p:cNvPr id="57348" name="Object 2"/>
          <p:cNvGraphicFramePr>
            <a:graphicFrameLocks noChangeAspect="1"/>
          </p:cNvGraphicFramePr>
          <p:nvPr/>
        </p:nvGraphicFramePr>
        <p:xfrm>
          <a:off x="5867400" y="3048000"/>
          <a:ext cx="509588" cy="533400"/>
        </p:xfrm>
        <a:graphic>
          <a:graphicData uri="http://schemas.openxmlformats.org/presentationml/2006/ole">
            <p:oleObj spid="_x0000_s57348" name="Equation" r:id="rId11" imgW="266400" imgH="279360" progId="Equation.DSMT4">
              <p:embed/>
            </p:oleObj>
          </a:graphicData>
        </a:graphic>
      </p:graphicFrame>
      <p:graphicFrame>
        <p:nvGraphicFramePr>
          <p:cNvPr id="57349" name="Object 2"/>
          <p:cNvGraphicFramePr>
            <a:graphicFrameLocks noChangeAspect="1"/>
          </p:cNvGraphicFramePr>
          <p:nvPr/>
        </p:nvGraphicFramePr>
        <p:xfrm>
          <a:off x="5949950" y="838200"/>
          <a:ext cx="679450" cy="533400"/>
        </p:xfrm>
        <a:graphic>
          <a:graphicData uri="http://schemas.openxmlformats.org/presentationml/2006/ole">
            <p:oleObj spid="_x0000_s57349" name="Equation" r:id="rId12" imgW="355320" imgH="279360" progId="Equation.DSMT4">
              <p:embed/>
            </p:oleObj>
          </a:graphicData>
        </a:graphic>
      </p:graphicFrame>
      <p:graphicFrame>
        <p:nvGraphicFramePr>
          <p:cNvPr id="57350" name="Object 2"/>
          <p:cNvGraphicFramePr>
            <a:graphicFrameLocks noChangeAspect="1"/>
          </p:cNvGraphicFramePr>
          <p:nvPr/>
        </p:nvGraphicFramePr>
        <p:xfrm>
          <a:off x="381000" y="3124200"/>
          <a:ext cx="679450" cy="533400"/>
        </p:xfrm>
        <a:graphic>
          <a:graphicData uri="http://schemas.openxmlformats.org/presentationml/2006/ole">
            <p:oleObj spid="_x0000_s57350" name="Equation" r:id="rId13" imgW="355320" imgH="279360" progId="Equation.DSMT4">
              <p:embed/>
            </p:oleObj>
          </a:graphicData>
        </a:graphic>
      </p:graphicFrame>
      <p:graphicFrame>
        <p:nvGraphicFramePr>
          <p:cNvPr id="57351" name="Object 2"/>
          <p:cNvGraphicFramePr>
            <a:graphicFrameLocks noChangeAspect="1"/>
          </p:cNvGraphicFramePr>
          <p:nvPr/>
        </p:nvGraphicFramePr>
        <p:xfrm>
          <a:off x="5815013" y="4114800"/>
          <a:ext cx="631825" cy="533400"/>
        </p:xfrm>
        <a:graphic>
          <a:graphicData uri="http://schemas.openxmlformats.org/presentationml/2006/ole">
            <p:oleObj spid="_x0000_s57351" name="Equation" r:id="rId14" imgW="330120" imgH="279360" progId="Equation.DSMT4">
              <p:embed/>
            </p:oleObj>
          </a:graphicData>
        </a:graphic>
      </p:graphicFrame>
      <p:graphicFrame>
        <p:nvGraphicFramePr>
          <p:cNvPr id="57352" name="Object 2"/>
          <p:cNvGraphicFramePr>
            <a:graphicFrameLocks noChangeAspect="1"/>
          </p:cNvGraphicFramePr>
          <p:nvPr/>
        </p:nvGraphicFramePr>
        <p:xfrm>
          <a:off x="398463" y="4114800"/>
          <a:ext cx="973137" cy="533400"/>
        </p:xfrm>
        <a:graphic>
          <a:graphicData uri="http://schemas.openxmlformats.org/presentationml/2006/ole">
            <p:oleObj spid="_x0000_s57352" name="Equation" r:id="rId15" imgW="507960" imgH="279360" progId="Equation.DSMT4">
              <p:embed/>
            </p:oleObj>
          </a:graphicData>
        </a:graphic>
      </p:graphicFrame>
      <p:graphicFrame>
        <p:nvGraphicFramePr>
          <p:cNvPr id="57353" name="Object 2"/>
          <p:cNvGraphicFramePr>
            <a:graphicFrameLocks noChangeAspect="1"/>
          </p:cNvGraphicFramePr>
          <p:nvPr/>
        </p:nvGraphicFramePr>
        <p:xfrm>
          <a:off x="5973763" y="1905000"/>
          <a:ext cx="608012" cy="533400"/>
        </p:xfrm>
        <a:graphic>
          <a:graphicData uri="http://schemas.openxmlformats.org/presentationml/2006/ole">
            <p:oleObj spid="_x0000_s57353" name="Equation" r:id="rId16" imgW="317160" imgH="279360" progId="Equation.DSMT4">
              <p:embed/>
            </p:oleObj>
          </a:graphicData>
        </a:graphic>
      </p:graphicFrame>
      <p:graphicFrame>
        <p:nvGraphicFramePr>
          <p:cNvPr id="57354" name="Object 2"/>
          <p:cNvGraphicFramePr>
            <a:graphicFrameLocks noChangeAspect="1"/>
          </p:cNvGraphicFramePr>
          <p:nvPr/>
        </p:nvGraphicFramePr>
        <p:xfrm>
          <a:off x="381000" y="1981200"/>
          <a:ext cx="608013" cy="533400"/>
        </p:xfrm>
        <a:graphic>
          <a:graphicData uri="http://schemas.openxmlformats.org/presentationml/2006/ole">
            <p:oleObj spid="_x0000_s57354" name="Equation" r:id="rId17" imgW="317160" imgH="279360" progId="Equation.DSMT4">
              <p:embed/>
            </p:oleObj>
          </a:graphicData>
        </a:graphic>
      </p:graphicFrame>
      <p:graphicFrame>
        <p:nvGraphicFramePr>
          <p:cNvPr id="34" name="Object 2"/>
          <p:cNvGraphicFramePr>
            <a:graphicFrameLocks noChangeAspect="1"/>
          </p:cNvGraphicFramePr>
          <p:nvPr/>
        </p:nvGraphicFramePr>
        <p:xfrm>
          <a:off x="6696075" y="990600"/>
          <a:ext cx="609600" cy="384175"/>
        </p:xfrm>
        <a:graphic>
          <a:graphicData uri="http://schemas.openxmlformats.org/presentationml/2006/ole">
            <p:oleObj spid="_x0000_s57355" name="Equation" r:id="rId18" imgW="317160" imgH="177480" progId="Equation.DSMT4">
              <p:embed/>
            </p:oleObj>
          </a:graphicData>
        </a:graphic>
      </p:graphicFrame>
      <p:graphicFrame>
        <p:nvGraphicFramePr>
          <p:cNvPr id="36" name="Object 2"/>
          <p:cNvGraphicFramePr>
            <a:graphicFrameLocks noChangeAspect="1"/>
          </p:cNvGraphicFramePr>
          <p:nvPr/>
        </p:nvGraphicFramePr>
        <p:xfrm>
          <a:off x="1325563" y="2057400"/>
          <a:ext cx="242887" cy="384175"/>
        </p:xfrm>
        <a:graphic>
          <a:graphicData uri="http://schemas.openxmlformats.org/presentationml/2006/ole">
            <p:oleObj spid="_x0000_s57356" name="Equation" r:id="rId19" imgW="126720" imgH="177480" progId="Equation.DSMT4">
              <p:embed/>
            </p:oleObj>
          </a:graphicData>
        </a:graphic>
      </p:graphicFrame>
      <p:graphicFrame>
        <p:nvGraphicFramePr>
          <p:cNvPr id="37" name="Object 2"/>
          <p:cNvGraphicFramePr>
            <a:graphicFrameLocks noChangeAspect="1"/>
          </p:cNvGraphicFramePr>
          <p:nvPr/>
        </p:nvGraphicFramePr>
        <p:xfrm>
          <a:off x="6729413" y="2057400"/>
          <a:ext cx="560387" cy="384175"/>
        </p:xfrm>
        <a:graphic>
          <a:graphicData uri="http://schemas.openxmlformats.org/presentationml/2006/ole">
            <p:oleObj spid="_x0000_s57357" name="Equation" r:id="rId20" imgW="291960" imgH="177480" progId="Equation.DSMT4">
              <p:embed/>
            </p:oleObj>
          </a:graphicData>
        </a:graphic>
      </p:graphicFrame>
      <p:graphicFrame>
        <p:nvGraphicFramePr>
          <p:cNvPr id="38" name="Object 2"/>
          <p:cNvGraphicFramePr>
            <a:graphicFrameLocks noChangeAspect="1"/>
          </p:cNvGraphicFramePr>
          <p:nvPr/>
        </p:nvGraphicFramePr>
        <p:xfrm>
          <a:off x="1312863" y="3200400"/>
          <a:ext cx="268287" cy="384175"/>
        </p:xfrm>
        <a:graphic>
          <a:graphicData uri="http://schemas.openxmlformats.org/presentationml/2006/ole">
            <p:oleObj spid="_x0000_s57358" name="Equation" r:id="rId21" imgW="139680" imgH="177480" progId="Equation.DSMT4">
              <p:embed/>
            </p:oleObj>
          </a:graphicData>
        </a:graphic>
      </p:graphicFrame>
      <p:graphicFrame>
        <p:nvGraphicFramePr>
          <p:cNvPr id="54" name="Object 2"/>
          <p:cNvGraphicFramePr>
            <a:graphicFrameLocks noChangeAspect="1"/>
          </p:cNvGraphicFramePr>
          <p:nvPr/>
        </p:nvGraphicFramePr>
        <p:xfrm>
          <a:off x="6888163" y="3200400"/>
          <a:ext cx="242887" cy="384175"/>
        </p:xfrm>
        <a:graphic>
          <a:graphicData uri="http://schemas.openxmlformats.org/presentationml/2006/ole">
            <p:oleObj spid="_x0000_s57359" name="Equation" r:id="rId22" imgW="126720" imgH="177480" progId="Equation.DSMT4">
              <p:embed/>
            </p:oleObj>
          </a:graphicData>
        </a:graphic>
      </p:graphicFrame>
      <p:graphicFrame>
        <p:nvGraphicFramePr>
          <p:cNvPr id="55" name="Object 2"/>
          <p:cNvGraphicFramePr>
            <a:graphicFrameLocks noChangeAspect="1"/>
          </p:cNvGraphicFramePr>
          <p:nvPr/>
        </p:nvGraphicFramePr>
        <p:xfrm>
          <a:off x="1533525" y="4267200"/>
          <a:ext cx="438150" cy="384175"/>
        </p:xfrm>
        <a:graphic>
          <a:graphicData uri="http://schemas.openxmlformats.org/presentationml/2006/ole">
            <p:oleObj spid="_x0000_s57360" name="Equation" r:id="rId23" imgW="228600" imgH="177480" progId="Equation.DSMT4">
              <p:embed/>
            </p:oleObj>
          </a:graphicData>
        </a:graphic>
      </p:graphicFrame>
      <p:graphicFrame>
        <p:nvGraphicFramePr>
          <p:cNvPr id="56" name="Object 2"/>
          <p:cNvGraphicFramePr>
            <a:graphicFrameLocks noChangeAspect="1"/>
          </p:cNvGraphicFramePr>
          <p:nvPr/>
        </p:nvGraphicFramePr>
        <p:xfrm>
          <a:off x="6867525" y="4267200"/>
          <a:ext cx="438150" cy="384175"/>
        </p:xfrm>
        <a:graphic>
          <a:graphicData uri="http://schemas.openxmlformats.org/presentationml/2006/ole">
            <p:oleObj spid="_x0000_s57361" name="Equation" r:id="rId24" imgW="228600" imgH="177480" progId="Equation.DSMT4">
              <p:embed/>
            </p:oleObj>
          </a:graphicData>
        </a:graphic>
      </p:graphicFrame>
      <p:graphicFrame>
        <p:nvGraphicFramePr>
          <p:cNvPr id="57362" name="Object 2"/>
          <p:cNvGraphicFramePr>
            <a:graphicFrameLocks noChangeAspect="1"/>
          </p:cNvGraphicFramePr>
          <p:nvPr/>
        </p:nvGraphicFramePr>
        <p:xfrm>
          <a:off x="5816600" y="5257800"/>
          <a:ext cx="608013" cy="533400"/>
        </p:xfrm>
        <a:graphic>
          <a:graphicData uri="http://schemas.openxmlformats.org/presentationml/2006/ole">
            <p:oleObj spid="_x0000_s57362" name="Equation" r:id="rId25" imgW="317160" imgH="279360" progId="Equation.DSMT4">
              <p:embed/>
            </p:oleObj>
          </a:graphicData>
        </a:graphic>
      </p:graphicFrame>
      <p:graphicFrame>
        <p:nvGraphicFramePr>
          <p:cNvPr id="57363" name="Object 2"/>
          <p:cNvGraphicFramePr>
            <a:graphicFrameLocks noChangeAspect="1"/>
          </p:cNvGraphicFramePr>
          <p:nvPr/>
        </p:nvGraphicFramePr>
        <p:xfrm>
          <a:off x="534988" y="5257800"/>
          <a:ext cx="681037" cy="533400"/>
        </p:xfrm>
        <a:graphic>
          <a:graphicData uri="http://schemas.openxmlformats.org/presentationml/2006/ole">
            <p:oleObj spid="_x0000_s57363" name="Equation" r:id="rId26" imgW="355320" imgH="279360" progId="Equation.DSMT4">
              <p:embed/>
            </p:oleObj>
          </a:graphicData>
        </a:graphic>
      </p:graphicFrame>
      <p:graphicFrame>
        <p:nvGraphicFramePr>
          <p:cNvPr id="59" name="Object 2"/>
          <p:cNvGraphicFramePr>
            <a:graphicFrameLocks noChangeAspect="1"/>
          </p:cNvGraphicFramePr>
          <p:nvPr/>
        </p:nvGraphicFramePr>
        <p:xfrm>
          <a:off x="1560513" y="5410200"/>
          <a:ext cx="365125" cy="384175"/>
        </p:xfrm>
        <a:graphic>
          <a:graphicData uri="http://schemas.openxmlformats.org/presentationml/2006/ole">
            <p:oleObj spid="_x0000_s57364" name="Equation" r:id="rId27" imgW="190440" imgH="177480" progId="Equation.DSMT4">
              <p:embed/>
            </p:oleObj>
          </a:graphicData>
        </a:graphic>
      </p:graphicFrame>
      <p:graphicFrame>
        <p:nvGraphicFramePr>
          <p:cNvPr id="60" name="Object 2"/>
          <p:cNvGraphicFramePr>
            <a:graphicFrameLocks noChangeAspect="1"/>
          </p:cNvGraphicFramePr>
          <p:nvPr/>
        </p:nvGraphicFramePr>
        <p:xfrm>
          <a:off x="6858000" y="5395913"/>
          <a:ext cx="438150" cy="412750"/>
        </p:xfrm>
        <a:graphic>
          <a:graphicData uri="http://schemas.openxmlformats.org/presentationml/2006/ole">
            <p:oleObj spid="_x0000_s57365" name="Equation" r:id="rId28" imgW="228600" imgH="19044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81" name="TextBox 3"/>
          <p:cNvSpPr txBox="1">
            <a:spLocks noChangeArrowheads="1"/>
          </p:cNvSpPr>
          <p:nvPr/>
        </p:nvSpPr>
        <p:spPr bwMode="auto">
          <a:xfrm>
            <a:off x="0" y="381000"/>
            <a:ext cx="84582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State the range for each of the following:</a:t>
            </a:r>
          </a:p>
          <a:p>
            <a:endParaRPr lang="en-US"/>
          </a:p>
          <a:p>
            <a:r>
              <a:rPr lang="en-US"/>
              <a:t>1.						2.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graphicFrame>
        <p:nvGraphicFramePr>
          <p:cNvPr id="5" name="Diagram 4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8383" name="TextBox 5"/>
          <p:cNvSpPr txBox="1">
            <a:spLocks noChangeArrowheads="1"/>
          </p:cNvSpPr>
          <p:nvPr/>
        </p:nvSpPr>
        <p:spPr bwMode="auto">
          <a:xfrm>
            <a:off x="5105400" y="58738"/>
            <a:ext cx="31464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 Extra Review: Ugly Radicals</a:t>
            </a:r>
          </a:p>
        </p:txBody>
      </p:sp>
      <p:sp>
        <p:nvSpPr>
          <p:cNvPr id="8" name="Isosceles Triangle 7">
            <a:hlinkClick r:id="rId8" action="ppaction://hlinksldjump"/>
          </p:cNvPr>
          <p:cNvSpPr/>
          <p:nvPr/>
        </p:nvSpPr>
        <p:spPr>
          <a:xfrm rot="5400000">
            <a:off x="-104775" y="123825"/>
            <a:ext cx="381000" cy="228600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aphicFrame>
        <p:nvGraphicFramePr>
          <p:cNvPr id="58370" name="Object 2"/>
          <p:cNvGraphicFramePr>
            <a:graphicFrameLocks noChangeAspect="1"/>
          </p:cNvGraphicFramePr>
          <p:nvPr/>
        </p:nvGraphicFramePr>
        <p:xfrm>
          <a:off x="663575" y="906463"/>
          <a:ext cx="1165225" cy="582612"/>
        </p:xfrm>
        <a:graphic>
          <a:graphicData uri="http://schemas.openxmlformats.org/presentationml/2006/ole">
            <p:oleObj spid="_x0000_s58370" name="Equation" r:id="rId9" imgW="609480" imgH="304560" progId="Equation.DSMT4">
              <p:embed/>
            </p:oleObj>
          </a:graphicData>
        </a:graphic>
      </p:graphicFrame>
      <p:graphicFrame>
        <p:nvGraphicFramePr>
          <p:cNvPr id="58371" name="Object 2"/>
          <p:cNvGraphicFramePr>
            <a:graphicFrameLocks noChangeAspect="1"/>
          </p:cNvGraphicFramePr>
          <p:nvPr/>
        </p:nvGraphicFramePr>
        <p:xfrm>
          <a:off x="5949950" y="642938"/>
          <a:ext cx="679450" cy="922337"/>
        </p:xfrm>
        <a:graphic>
          <a:graphicData uri="http://schemas.openxmlformats.org/presentationml/2006/ole">
            <p:oleObj spid="_x0000_s58371" name="Equation" r:id="rId10" imgW="355320" imgH="482400" progId="Equation.DSMT4">
              <p:embed/>
            </p:oleObj>
          </a:graphicData>
        </a:graphic>
      </p:graphicFrame>
      <p:graphicFrame>
        <p:nvGraphicFramePr>
          <p:cNvPr id="26" name="Object 2"/>
          <p:cNvGraphicFramePr>
            <a:graphicFrameLocks noChangeAspect="1"/>
          </p:cNvGraphicFramePr>
          <p:nvPr/>
        </p:nvGraphicFramePr>
        <p:xfrm>
          <a:off x="631825" y="1763713"/>
          <a:ext cx="3787775" cy="558800"/>
        </p:xfrm>
        <a:graphic>
          <a:graphicData uri="http://schemas.openxmlformats.org/presentationml/2006/ole">
            <p:oleObj spid="_x0000_s58372" name="Equation" r:id="rId11" imgW="1981080" imgH="291960" progId="Equation.DSMT4">
              <p:embed/>
            </p:oleObj>
          </a:graphicData>
        </a:graphic>
      </p:graphicFrame>
      <p:graphicFrame>
        <p:nvGraphicFramePr>
          <p:cNvPr id="27" name="Object 2"/>
          <p:cNvGraphicFramePr>
            <a:graphicFrameLocks noChangeAspect="1"/>
          </p:cNvGraphicFramePr>
          <p:nvPr/>
        </p:nvGraphicFramePr>
        <p:xfrm>
          <a:off x="738188" y="2438400"/>
          <a:ext cx="2233612" cy="558800"/>
        </p:xfrm>
        <a:graphic>
          <a:graphicData uri="http://schemas.openxmlformats.org/presentationml/2006/ole">
            <p:oleObj spid="_x0000_s58373" name="Equation" r:id="rId12" imgW="1168200" imgH="291960" progId="Equation.DSMT4">
              <p:embed/>
            </p:oleObj>
          </a:graphicData>
        </a:graphic>
      </p:graphicFrame>
      <p:graphicFrame>
        <p:nvGraphicFramePr>
          <p:cNvPr id="28" name="Object 2"/>
          <p:cNvGraphicFramePr>
            <a:graphicFrameLocks noChangeAspect="1"/>
          </p:cNvGraphicFramePr>
          <p:nvPr/>
        </p:nvGraphicFramePr>
        <p:xfrm>
          <a:off x="762000" y="3189288"/>
          <a:ext cx="1651000" cy="582612"/>
        </p:xfrm>
        <a:graphic>
          <a:graphicData uri="http://schemas.openxmlformats.org/presentationml/2006/ole">
            <p:oleObj spid="_x0000_s58374" name="Equation" r:id="rId13" imgW="863280" imgH="304560" progId="Equation.DSMT4">
              <p:embed/>
            </p:oleObj>
          </a:graphicData>
        </a:graphic>
      </p:graphicFrame>
      <p:graphicFrame>
        <p:nvGraphicFramePr>
          <p:cNvPr id="29" name="Object 2"/>
          <p:cNvGraphicFramePr>
            <a:graphicFrameLocks noChangeAspect="1"/>
          </p:cNvGraphicFramePr>
          <p:nvPr/>
        </p:nvGraphicFramePr>
        <p:xfrm>
          <a:off x="5980113" y="1739900"/>
          <a:ext cx="1719262" cy="971550"/>
        </p:xfrm>
        <a:graphic>
          <a:graphicData uri="http://schemas.openxmlformats.org/presentationml/2006/ole">
            <p:oleObj spid="_x0000_s58375" name="Equation" r:id="rId14" imgW="901440" imgH="507960" progId="Equation.DSMT4">
              <p:embed/>
            </p:oleObj>
          </a:graphicData>
        </a:graphic>
      </p:graphicFrame>
      <p:graphicFrame>
        <p:nvGraphicFramePr>
          <p:cNvPr id="30" name="Object 2"/>
          <p:cNvGraphicFramePr>
            <a:graphicFrameLocks noChangeAspect="1"/>
          </p:cNvGraphicFramePr>
          <p:nvPr/>
        </p:nvGraphicFramePr>
        <p:xfrm>
          <a:off x="6019800" y="2944813"/>
          <a:ext cx="944563" cy="873125"/>
        </p:xfrm>
        <a:graphic>
          <a:graphicData uri="http://schemas.openxmlformats.org/presentationml/2006/ole">
            <p:oleObj spid="_x0000_s58376" name="Equation" r:id="rId15" imgW="495000" imgH="457200" progId="Equation.DSMT4">
              <p:embed/>
            </p:oleObj>
          </a:graphicData>
        </a:graphic>
      </p:graphicFrame>
      <p:graphicFrame>
        <p:nvGraphicFramePr>
          <p:cNvPr id="31" name="Object 2"/>
          <p:cNvGraphicFramePr>
            <a:graphicFrameLocks noChangeAspect="1"/>
          </p:cNvGraphicFramePr>
          <p:nvPr/>
        </p:nvGraphicFramePr>
        <p:xfrm>
          <a:off x="6067425" y="3938588"/>
          <a:ext cx="847725" cy="920750"/>
        </p:xfrm>
        <a:graphic>
          <a:graphicData uri="http://schemas.openxmlformats.org/presentationml/2006/ole">
            <p:oleObj spid="_x0000_s58377" name="Equation" r:id="rId16" imgW="444240" imgH="482400" progId="Equation.DSMT4">
              <p:embed/>
            </p:oleObj>
          </a:graphicData>
        </a:graphic>
      </p:graphicFrame>
      <p:graphicFrame>
        <p:nvGraphicFramePr>
          <p:cNvPr id="32" name="Object 2"/>
          <p:cNvGraphicFramePr>
            <a:graphicFrameLocks noChangeAspect="1"/>
          </p:cNvGraphicFramePr>
          <p:nvPr/>
        </p:nvGraphicFramePr>
        <p:xfrm>
          <a:off x="7159625" y="3962400"/>
          <a:ext cx="701675" cy="920750"/>
        </p:xfrm>
        <a:graphic>
          <a:graphicData uri="http://schemas.openxmlformats.org/presentationml/2006/ole">
            <p:oleObj spid="_x0000_s58378" name="Equation" r:id="rId17" imgW="368280" imgH="482400" progId="Equation.DSMT4">
              <p:embed/>
            </p:oleObj>
          </a:graphicData>
        </a:graphic>
      </p:graphicFrame>
      <p:graphicFrame>
        <p:nvGraphicFramePr>
          <p:cNvPr id="33" name="Object 2"/>
          <p:cNvGraphicFramePr>
            <a:graphicFrameLocks noChangeAspect="1"/>
          </p:cNvGraphicFramePr>
          <p:nvPr/>
        </p:nvGraphicFramePr>
        <p:xfrm>
          <a:off x="6011863" y="5053013"/>
          <a:ext cx="1017587" cy="873125"/>
        </p:xfrm>
        <a:graphic>
          <a:graphicData uri="http://schemas.openxmlformats.org/presentationml/2006/ole">
            <p:oleObj spid="_x0000_s58379" name="Equation" r:id="rId18" imgW="533160" imgH="4572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08" name="TextBox 3"/>
          <p:cNvSpPr txBox="1">
            <a:spLocks noChangeArrowheads="1"/>
          </p:cNvSpPr>
          <p:nvPr/>
        </p:nvSpPr>
        <p:spPr bwMode="auto">
          <a:xfrm>
            <a:off x="0" y="381000"/>
            <a:ext cx="84582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State the range for each of the following:</a:t>
            </a:r>
          </a:p>
          <a:p>
            <a:endParaRPr lang="en-US"/>
          </a:p>
          <a:p>
            <a:r>
              <a:rPr lang="en-US"/>
              <a:t>3.						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graphicFrame>
        <p:nvGraphicFramePr>
          <p:cNvPr id="5" name="Diagram 4"/>
          <p:cNvGraphicFramePr/>
          <p:nvPr/>
        </p:nvGraphicFramePr>
        <p:xfrm>
          <a:off x="0" y="0"/>
          <a:ext cx="9144000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9410" name="TextBox 5"/>
          <p:cNvSpPr txBox="1">
            <a:spLocks noChangeArrowheads="1"/>
          </p:cNvSpPr>
          <p:nvPr/>
        </p:nvSpPr>
        <p:spPr bwMode="auto">
          <a:xfrm>
            <a:off x="5105400" y="58738"/>
            <a:ext cx="31464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 Extra Review: Ugly Radicals</a:t>
            </a:r>
          </a:p>
        </p:txBody>
      </p:sp>
      <p:sp>
        <p:nvSpPr>
          <p:cNvPr id="8" name="Isosceles Triangle 7">
            <a:hlinkClick r:id="rId8" action="ppaction://hlinksldjump"/>
          </p:cNvPr>
          <p:cNvSpPr/>
          <p:nvPr/>
        </p:nvSpPr>
        <p:spPr>
          <a:xfrm rot="5400000">
            <a:off x="-104775" y="123825"/>
            <a:ext cx="381000" cy="228600"/>
          </a:xfrm>
          <a:prstGeom prst="triangle">
            <a:avLst>
              <a:gd name="adj" fmla="val 479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aphicFrame>
        <p:nvGraphicFramePr>
          <p:cNvPr id="59394" name="Object 2"/>
          <p:cNvGraphicFramePr>
            <a:graphicFrameLocks noChangeAspect="1"/>
          </p:cNvGraphicFramePr>
          <p:nvPr/>
        </p:nvGraphicFramePr>
        <p:xfrm>
          <a:off x="609600" y="736600"/>
          <a:ext cx="1577975" cy="922338"/>
        </p:xfrm>
        <a:graphic>
          <a:graphicData uri="http://schemas.openxmlformats.org/presentationml/2006/ole">
            <p:oleObj spid="_x0000_s59394" name="Equation" r:id="rId9" imgW="825480" imgH="482400" progId="Equation.DSMT4">
              <p:embed/>
            </p:oleObj>
          </a:graphicData>
        </a:graphic>
      </p:graphicFrame>
      <p:graphicFrame>
        <p:nvGraphicFramePr>
          <p:cNvPr id="16" name="Object 2"/>
          <p:cNvGraphicFramePr>
            <a:graphicFrameLocks noChangeAspect="1"/>
          </p:cNvGraphicFramePr>
          <p:nvPr/>
        </p:nvGraphicFramePr>
        <p:xfrm>
          <a:off x="2286000" y="762000"/>
          <a:ext cx="1335088" cy="922338"/>
        </p:xfrm>
        <a:graphic>
          <a:graphicData uri="http://schemas.openxmlformats.org/presentationml/2006/ole">
            <p:oleObj spid="_x0000_s59395" name="Equation" r:id="rId10" imgW="698400" imgH="482400" progId="Equation.DSMT4">
              <p:embed/>
            </p:oleObj>
          </a:graphicData>
        </a:graphic>
      </p:graphicFrame>
      <p:graphicFrame>
        <p:nvGraphicFramePr>
          <p:cNvPr id="17" name="Object 2"/>
          <p:cNvGraphicFramePr>
            <a:graphicFrameLocks noChangeAspect="1"/>
          </p:cNvGraphicFramePr>
          <p:nvPr/>
        </p:nvGraphicFramePr>
        <p:xfrm>
          <a:off x="3581400" y="762000"/>
          <a:ext cx="1797050" cy="971550"/>
        </p:xfrm>
        <a:graphic>
          <a:graphicData uri="http://schemas.openxmlformats.org/presentationml/2006/ole">
            <p:oleObj spid="_x0000_s59396" name="Equation" r:id="rId11" imgW="939600" imgH="507960" progId="Equation.DSMT4">
              <p:embed/>
            </p:oleObj>
          </a:graphicData>
        </a:graphic>
      </p:graphicFrame>
      <p:graphicFrame>
        <p:nvGraphicFramePr>
          <p:cNvPr id="18" name="Object 2"/>
          <p:cNvGraphicFramePr>
            <a:graphicFrameLocks noChangeAspect="1"/>
          </p:cNvGraphicFramePr>
          <p:nvPr/>
        </p:nvGraphicFramePr>
        <p:xfrm>
          <a:off x="3721100" y="1828800"/>
          <a:ext cx="1749425" cy="898525"/>
        </p:xfrm>
        <a:graphic>
          <a:graphicData uri="http://schemas.openxmlformats.org/presentationml/2006/ole">
            <p:oleObj spid="_x0000_s59397" name="Equation" r:id="rId12" imgW="914400" imgH="469800" progId="Equation.DSMT4">
              <p:embed/>
            </p:oleObj>
          </a:graphicData>
        </a:graphic>
      </p:graphicFrame>
      <p:graphicFrame>
        <p:nvGraphicFramePr>
          <p:cNvPr id="19" name="Object 2"/>
          <p:cNvGraphicFramePr>
            <a:graphicFrameLocks noChangeAspect="1"/>
          </p:cNvGraphicFramePr>
          <p:nvPr/>
        </p:nvGraphicFramePr>
        <p:xfrm>
          <a:off x="5638800" y="1828800"/>
          <a:ext cx="1576388" cy="947738"/>
        </p:xfrm>
        <a:graphic>
          <a:graphicData uri="http://schemas.openxmlformats.org/presentationml/2006/ole">
            <p:oleObj spid="_x0000_s59398" name="Equation" r:id="rId13" imgW="825480" imgH="495000" progId="Equation.DSMT4">
              <p:embed/>
            </p:oleObj>
          </a:graphicData>
        </a:graphic>
      </p:graphicFrame>
      <p:graphicFrame>
        <p:nvGraphicFramePr>
          <p:cNvPr id="20" name="Object 2"/>
          <p:cNvGraphicFramePr>
            <a:graphicFrameLocks noChangeAspect="1"/>
          </p:cNvGraphicFramePr>
          <p:nvPr/>
        </p:nvGraphicFramePr>
        <p:xfrm>
          <a:off x="3646488" y="2952750"/>
          <a:ext cx="2228850" cy="1069975"/>
        </p:xfrm>
        <a:graphic>
          <a:graphicData uri="http://schemas.openxmlformats.org/presentationml/2006/ole">
            <p:oleObj spid="_x0000_s59399" name="Equation" r:id="rId14" imgW="1168200" imgH="558720" progId="Equation.DSMT4">
              <p:embed/>
            </p:oleObj>
          </a:graphicData>
        </a:graphic>
      </p:graphicFrame>
      <p:graphicFrame>
        <p:nvGraphicFramePr>
          <p:cNvPr id="21" name="Object 2"/>
          <p:cNvGraphicFramePr>
            <a:graphicFrameLocks noChangeAspect="1"/>
          </p:cNvGraphicFramePr>
          <p:nvPr/>
        </p:nvGraphicFramePr>
        <p:xfrm>
          <a:off x="6040438" y="3028950"/>
          <a:ext cx="750887" cy="1046163"/>
        </p:xfrm>
        <a:graphic>
          <a:graphicData uri="http://schemas.openxmlformats.org/presentationml/2006/ole">
            <p:oleObj spid="_x0000_s59400" name="Equation" r:id="rId15" imgW="393480" imgH="545760" progId="Equation.DSMT4">
              <p:embed/>
            </p:oleObj>
          </a:graphicData>
        </a:graphic>
      </p:graphicFrame>
      <p:graphicFrame>
        <p:nvGraphicFramePr>
          <p:cNvPr id="23" name="Object 2"/>
          <p:cNvGraphicFramePr>
            <a:graphicFrameLocks noChangeAspect="1"/>
          </p:cNvGraphicFramePr>
          <p:nvPr/>
        </p:nvGraphicFramePr>
        <p:xfrm>
          <a:off x="3678238" y="4221163"/>
          <a:ext cx="2787650" cy="971550"/>
        </p:xfrm>
        <a:graphic>
          <a:graphicData uri="http://schemas.openxmlformats.org/presentationml/2006/ole">
            <p:oleObj spid="_x0000_s59401" name="Equation" r:id="rId16" imgW="1460160" imgH="507960" progId="Equation.DSMT4">
              <p:embed/>
            </p:oleObj>
          </a:graphicData>
        </a:graphic>
      </p:graphicFrame>
      <p:graphicFrame>
        <p:nvGraphicFramePr>
          <p:cNvPr id="24" name="Object 2"/>
          <p:cNvGraphicFramePr>
            <a:graphicFrameLocks noChangeAspect="1"/>
          </p:cNvGraphicFramePr>
          <p:nvPr/>
        </p:nvGraphicFramePr>
        <p:xfrm>
          <a:off x="6573838" y="4191000"/>
          <a:ext cx="2570162" cy="971550"/>
        </p:xfrm>
        <a:graphic>
          <a:graphicData uri="http://schemas.openxmlformats.org/presentationml/2006/ole">
            <p:oleObj spid="_x0000_s59402" name="Equation" r:id="rId17" imgW="1346040" imgH="507960" progId="Equation.DSMT4">
              <p:embed/>
            </p:oleObj>
          </a:graphicData>
        </a:graphic>
      </p:graphicFrame>
      <p:graphicFrame>
        <p:nvGraphicFramePr>
          <p:cNvPr id="25" name="Object 2"/>
          <p:cNvGraphicFramePr>
            <a:graphicFrameLocks noChangeAspect="1"/>
          </p:cNvGraphicFramePr>
          <p:nvPr/>
        </p:nvGraphicFramePr>
        <p:xfrm>
          <a:off x="6781800" y="3886200"/>
          <a:ext cx="1965325" cy="947738"/>
        </p:xfrm>
        <a:graphic>
          <a:graphicData uri="http://schemas.openxmlformats.org/presentationml/2006/ole">
            <p:oleObj spid="_x0000_s59403" name="Equation" r:id="rId18" imgW="1028520" imgH="495000" progId="Equation.DSMT4">
              <p:embed/>
            </p:oleObj>
          </a:graphicData>
        </a:graphic>
      </p:graphicFrame>
      <p:graphicFrame>
        <p:nvGraphicFramePr>
          <p:cNvPr id="34" name="Object 2"/>
          <p:cNvGraphicFramePr>
            <a:graphicFrameLocks noChangeAspect="1"/>
          </p:cNvGraphicFramePr>
          <p:nvPr/>
        </p:nvGraphicFramePr>
        <p:xfrm>
          <a:off x="5638800" y="1839913"/>
          <a:ext cx="800100" cy="923925"/>
        </p:xfrm>
        <a:graphic>
          <a:graphicData uri="http://schemas.openxmlformats.org/presentationml/2006/ole">
            <p:oleObj spid="_x0000_s59404" name="Equation" r:id="rId19" imgW="419040" imgH="482400" progId="Equation.DSMT4">
              <p:embed/>
            </p:oleObj>
          </a:graphicData>
        </a:graphic>
      </p:graphicFrame>
      <p:graphicFrame>
        <p:nvGraphicFramePr>
          <p:cNvPr id="35" name="Object 2"/>
          <p:cNvGraphicFramePr>
            <a:graphicFrameLocks noChangeAspect="1"/>
          </p:cNvGraphicFramePr>
          <p:nvPr/>
        </p:nvGraphicFramePr>
        <p:xfrm>
          <a:off x="3776663" y="2819400"/>
          <a:ext cx="2090737" cy="898525"/>
        </p:xfrm>
        <a:graphic>
          <a:graphicData uri="http://schemas.openxmlformats.org/presentationml/2006/ole">
            <p:oleObj spid="_x0000_s59405" name="Equation" r:id="rId20" imgW="1091880" imgH="469800" progId="Equation.DSMT4">
              <p:embed/>
            </p:oleObj>
          </a:graphicData>
        </a:graphic>
      </p:graphicFrame>
      <p:graphicFrame>
        <p:nvGraphicFramePr>
          <p:cNvPr id="36" name="Object 2"/>
          <p:cNvGraphicFramePr>
            <a:graphicFrameLocks noChangeAspect="1"/>
          </p:cNvGraphicFramePr>
          <p:nvPr/>
        </p:nvGraphicFramePr>
        <p:xfrm>
          <a:off x="3733800" y="3886200"/>
          <a:ext cx="2090738" cy="898525"/>
        </p:xfrm>
        <a:graphic>
          <a:graphicData uri="http://schemas.openxmlformats.org/presentationml/2006/ole">
            <p:oleObj spid="_x0000_s59406" name="Equation" r:id="rId21" imgW="1091880" imgH="4698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2948E-6 L 0.00087 0.27515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2561</TotalTime>
  <Words>1610</Words>
  <Application>Microsoft Office PowerPoint</Application>
  <PresentationFormat>On-screen Show (4:3)</PresentationFormat>
  <Paragraphs>570</Paragraphs>
  <Slides>96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6</vt:i4>
      </vt:variant>
      <vt:variant>
        <vt:lpstr>Slide Titles</vt:lpstr>
      </vt:variant>
      <vt:variant>
        <vt:i4>96</vt:i4>
      </vt:variant>
    </vt:vector>
  </HeadingPairs>
  <TitlesOfParts>
    <vt:vector size="110" baseType="lpstr">
      <vt:lpstr>Arial</vt:lpstr>
      <vt:lpstr>Calibri</vt:lpstr>
      <vt:lpstr>Arial Black</vt:lpstr>
      <vt:lpstr>Comic Sans MS</vt:lpstr>
      <vt:lpstr>Arial Rounded MT Bold</vt:lpstr>
      <vt:lpstr>Times New Roman</vt:lpstr>
      <vt:lpstr>Castellar</vt:lpstr>
      <vt:lpstr>Default Design</vt:lpstr>
      <vt:lpstr>MathType 6.0 Equation</vt:lpstr>
      <vt:lpstr>Microsoft Equation 3.0</vt:lpstr>
      <vt:lpstr>Microsoft Office Word 97 - 2003 Document</vt:lpstr>
      <vt:lpstr>Microsoft Office PowerPoint Presentation</vt:lpstr>
      <vt:lpstr>Graph System</vt:lpstr>
      <vt:lpstr>Microsoft Office Word Document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DO YOU KNOW……….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  <vt:lpstr>Slide 70</vt:lpstr>
      <vt:lpstr>Slide 71</vt:lpstr>
      <vt:lpstr>Slide 72</vt:lpstr>
      <vt:lpstr>Slide 73</vt:lpstr>
      <vt:lpstr>Slide 74</vt:lpstr>
      <vt:lpstr>Slide 75</vt:lpstr>
      <vt:lpstr>Slide 76</vt:lpstr>
      <vt:lpstr>Slide 77</vt:lpstr>
      <vt:lpstr>Slide 78</vt:lpstr>
      <vt:lpstr>Slide 79</vt:lpstr>
      <vt:lpstr>Slide 80</vt:lpstr>
      <vt:lpstr>Slide 81</vt:lpstr>
      <vt:lpstr>Slide 82</vt:lpstr>
      <vt:lpstr>Slide 83</vt:lpstr>
      <vt:lpstr>Slide 84</vt:lpstr>
      <vt:lpstr>Slide 85</vt:lpstr>
      <vt:lpstr>Slide 86</vt:lpstr>
      <vt:lpstr>Slide 87</vt:lpstr>
      <vt:lpstr>Slide 88</vt:lpstr>
      <vt:lpstr>Slide 89</vt:lpstr>
      <vt:lpstr>Slide 90</vt:lpstr>
      <vt:lpstr>Slide 91</vt:lpstr>
      <vt:lpstr>Slide 92</vt:lpstr>
      <vt:lpstr>Slide 93</vt:lpstr>
      <vt:lpstr>Slide 94</vt:lpstr>
      <vt:lpstr>Slide 95</vt:lpstr>
      <vt:lpstr>Slide 96</vt:lpstr>
    </vt:vector>
  </TitlesOfParts>
  <Company>bolan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tom</dc:creator>
  <cp:lastModifiedBy>TBolan</cp:lastModifiedBy>
  <cp:revision>61</cp:revision>
  <dcterms:created xsi:type="dcterms:W3CDTF">2010-02-17T00:38:18Z</dcterms:created>
  <dcterms:modified xsi:type="dcterms:W3CDTF">2011-02-11T16:02:45Z</dcterms:modified>
</cp:coreProperties>
</file>