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ppt" ContentType="application/vnd.ms-powerpoi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44" r:id="rId7"/>
  </p:sldMasterIdLst>
  <p:notesMasterIdLst>
    <p:notesMasterId r:id="rId84"/>
  </p:notesMasterIdLst>
  <p:sldIdLst>
    <p:sldId id="256" r:id="rId8"/>
    <p:sldId id="287" r:id="rId9"/>
    <p:sldId id="288" r:id="rId10"/>
    <p:sldId id="408" r:id="rId11"/>
    <p:sldId id="297" r:id="rId12"/>
    <p:sldId id="406" r:id="rId13"/>
    <p:sldId id="409" r:id="rId14"/>
    <p:sldId id="299" r:id="rId15"/>
    <p:sldId id="300" r:id="rId16"/>
    <p:sldId id="301" r:id="rId17"/>
    <p:sldId id="302" r:id="rId18"/>
    <p:sldId id="303" r:id="rId19"/>
    <p:sldId id="304" r:id="rId20"/>
    <p:sldId id="396" r:id="rId21"/>
    <p:sldId id="305" r:id="rId22"/>
    <p:sldId id="306" r:id="rId23"/>
    <p:sldId id="314" r:id="rId24"/>
    <p:sldId id="350" r:id="rId25"/>
    <p:sldId id="307" r:id="rId26"/>
    <p:sldId id="308" r:id="rId27"/>
    <p:sldId id="397" r:id="rId28"/>
    <p:sldId id="348" r:id="rId29"/>
    <p:sldId id="349" r:id="rId30"/>
    <p:sldId id="309" r:id="rId31"/>
    <p:sldId id="310" r:id="rId32"/>
    <p:sldId id="311" r:id="rId33"/>
    <p:sldId id="312" r:id="rId34"/>
    <p:sldId id="313" r:id="rId35"/>
    <p:sldId id="289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54" r:id="rId46"/>
    <p:sldId id="355" r:id="rId47"/>
    <p:sldId id="356" r:id="rId48"/>
    <p:sldId id="423" r:id="rId49"/>
    <p:sldId id="325" r:id="rId50"/>
    <p:sldId id="425" r:id="rId51"/>
    <p:sldId id="429" r:id="rId52"/>
    <p:sldId id="430" r:id="rId53"/>
    <p:sldId id="431" r:id="rId54"/>
    <p:sldId id="424" r:id="rId55"/>
    <p:sldId id="326" r:id="rId56"/>
    <p:sldId id="364" r:id="rId57"/>
    <p:sldId id="441" r:id="rId58"/>
    <p:sldId id="442" r:id="rId59"/>
    <p:sldId id="443" r:id="rId60"/>
    <p:sldId id="444" r:id="rId61"/>
    <p:sldId id="445" r:id="rId62"/>
    <p:sldId id="446" r:id="rId63"/>
    <p:sldId id="257" r:id="rId64"/>
    <p:sldId id="265" r:id="rId65"/>
    <p:sldId id="412" r:id="rId66"/>
    <p:sldId id="413" r:id="rId67"/>
    <p:sldId id="414" r:id="rId68"/>
    <p:sldId id="357" r:id="rId69"/>
    <p:sldId id="359" r:id="rId70"/>
    <p:sldId id="358" r:id="rId71"/>
    <p:sldId id="379" r:id="rId72"/>
    <p:sldId id="387" r:id="rId73"/>
    <p:sldId id="386" r:id="rId74"/>
    <p:sldId id="385" r:id="rId75"/>
    <p:sldId id="384" r:id="rId76"/>
    <p:sldId id="383" r:id="rId77"/>
    <p:sldId id="382" r:id="rId78"/>
    <p:sldId id="381" r:id="rId79"/>
    <p:sldId id="380" r:id="rId80"/>
    <p:sldId id="388" r:id="rId81"/>
    <p:sldId id="389" r:id="rId82"/>
    <p:sldId id="433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FF00"/>
    <a:srgbClr val="FF00FF"/>
    <a:srgbClr val="00FFFF"/>
    <a:srgbClr val="FF0000"/>
    <a:srgbClr val="FF0066"/>
    <a:srgbClr val="FFFF00"/>
    <a:srgbClr val="66FF99"/>
    <a:srgbClr val="CC00FF"/>
    <a:srgbClr val="6E5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90" autoAdjust="0"/>
    <p:restoredTop sz="94660"/>
  </p:normalViewPr>
  <p:slideViewPr>
    <p:cSldViewPr>
      <p:cViewPr varScale="1">
        <p:scale>
          <a:sx n="73" d="100"/>
          <a:sy n="73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8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12" Type="http://schemas.openxmlformats.org/officeDocument/2006/relationships/image" Target="../media/image34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6" Type="http://schemas.openxmlformats.org/officeDocument/2006/relationships/image" Target="../media/image28.emf"/><Relationship Id="rId11" Type="http://schemas.openxmlformats.org/officeDocument/2006/relationships/image" Target="../media/image33.emf"/><Relationship Id="rId5" Type="http://schemas.openxmlformats.org/officeDocument/2006/relationships/image" Target="../media/image27.emf"/><Relationship Id="rId10" Type="http://schemas.openxmlformats.org/officeDocument/2006/relationships/image" Target="../media/image32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image" Target="../media/image47.emf"/><Relationship Id="rId3" Type="http://schemas.openxmlformats.org/officeDocument/2006/relationships/image" Target="../media/image37.emf"/><Relationship Id="rId7" Type="http://schemas.openxmlformats.org/officeDocument/2006/relationships/image" Target="../media/image41.emf"/><Relationship Id="rId12" Type="http://schemas.openxmlformats.org/officeDocument/2006/relationships/image" Target="../media/image46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6" Type="http://schemas.openxmlformats.org/officeDocument/2006/relationships/image" Target="../media/image40.emf"/><Relationship Id="rId11" Type="http://schemas.openxmlformats.org/officeDocument/2006/relationships/image" Target="../media/image45.emf"/><Relationship Id="rId5" Type="http://schemas.openxmlformats.org/officeDocument/2006/relationships/image" Target="../media/image39.emf"/><Relationship Id="rId10" Type="http://schemas.openxmlformats.org/officeDocument/2006/relationships/image" Target="../media/image44.emf"/><Relationship Id="rId4" Type="http://schemas.openxmlformats.org/officeDocument/2006/relationships/image" Target="../media/image38.emf"/><Relationship Id="rId9" Type="http://schemas.openxmlformats.org/officeDocument/2006/relationships/image" Target="../media/image43.e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image" Target="../media/image60.emf"/><Relationship Id="rId18" Type="http://schemas.openxmlformats.org/officeDocument/2006/relationships/image" Target="../media/image65.emf"/><Relationship Id="rId26" Type="http://schemas.openxmlformats.org/officeDocument/2006/relationships/image" Target="../media/image73.emf"/><Relationship Id="rId3" Type="http://schemas.openxmlformats.org/officeDocument/2006/relationships/image" Target="../media/image50.emf"/><Relationship Id="rId21" Type="http://schemas.openxmlformats.org/officeDocument/2006/relationships/image" Target="../media/image68.emf"/><Relationship Id="rId7" Type="http://schemas.openxmlformats.org/officeDocument/2006/relationships/image" Target="../media/image54.emf"/><Relationship Id="rId12" Type="http://schemas.openxmlformats.org/officeDocument/2006/relationships/image" Target="../media/image59.emf"/><Relationship Id="rId17" Type="http://schemas.openxmlformats.org/officeDocument/2006/relationships/image" Target="../media/image64.emf"/><Relationship Id="rId25" Type="http://schemas.openxmlformats.org/officeDocument/2006/relationships/image" Target="../media/image72.emf"/><Relationship Id="rId2" Type="http://schemas.openxmlformats.org/officeDocument/2006/relationships/image" Target="../media/image49.emf"/><Relationship Id="rId16" Type="http://schemas.openxmlformats.org/officeDocument/2006/relationships/image" Target="../media/image63.emf"/><Relationship Id="rId20" Type="http://schemas.openxmlformats.org/officeDocument/2006/relationships/image" Target="../media/image67.emf"/><Relationship Id="rId1" Type="http://schemas.openxmlformats.org/officeDocument/2006/relationships/image" Target="../media/image48.emf"/><Relationship Id="rId6" Type="http://schemas.openxmlformats.org/officeDocument/2006/relationships/image" Target="../media/image53.emf"/><Relationship Id="rId11" Type="http://schemas.openxmlformats.org/officeDocument/2006/relationships/image" Target="../media/image58.emf"/><Relationship Id="rId24" Type="http://schemas.openxmlformats.org/officeDocument/2006/relationships/image" Target="../media/image71.emf"/><Relationship Id="rId5" Type="http://schemas.openxmlformats.org/officeDocument/2006/relationships/image" Target="../media/image52.emf"/><Relationship Id="rId15" Type="http://schemas.openxmlformats.org/officeDocument/2006/relationships/image" Target="../media/image62.emf"/><Relationship Id="rId23" Type="http://schemas.openxmlformats.org/officeDocument/2006/relationships/image" Target="../media/image70.emf"/><Relationship Id="rId10" Type="http://schemas.openxmlformats.org/officeDocument/2006/relationships/image" Target="../media/image57.emf"/><Relationship Id="rId19" Type="http://schemas.openxmlformats.org/officeDocument/2006/relationships/image" Target="../media/image66.emf"/><Relationship Id="rId4" Type="http://schemas.openxmlformats.org/officeDocument/2006/relationships/image" Target="../media/image51.emf"/><Relationship Id="rId9" Type="http://schemas.openxmlformats.org/officeDocument/2006/relationships/image" Target="../media/image56.emf"/><Relationship Id="rId14" Type="http://schemas.openxmlformats.org/officeDocument/2006/relationships/image" Target="../media/image61.emf"/><Relationship Id="rId22" Type="http://schemas.openxmlformats.org/officeDocument/2006/relationships/image" Target="../media/image6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image" Target="../media/image74.emf"/><Relationship Id="rId4" Type="http://schemas.openxmlformats.org/officeDocument/2006/relationships/image" Target="../media/image77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4" Type="http://schemas.openxmlformats.org/officeDocument/2006/relationships/image" Target="../media/image8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4" Type="http://schemas.openxmlformats.org/officeDocument/2006/relationships/image" Target="../media/image8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3" Type="http://schemas.openxmlformats.org/officeDocument/2006/relationships/image" Target="../media/image91.emf"/><Relationship Id="rId7" Type="http://schemas.openxmlformats.org/officeDocument/2006/relationships/image" Target="../media/image95.emf"/><Relationship Id="rId2" Type="http://schemas.openxmlformats.org/officeDocument/2006/relationships/image" Target="../media/image90.emf"/><Relationship Id="rId1" Type="http://schemas.openxmlformats.org/officeDocument/2006/relationships/image" Target="../media/image89.emf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92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image" Target="../media/image97.e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emf"/><Relationship Id="rId3" Type="http://schemas.openxmlformats.org/officeDocument/2006/relationships/image" Target="../media/image91.emf"/><Relationship Id="rId7" Type="http://schemas.openxmlformats.org/officeDocument/2006/relationships/image" Target="../media/image95.emf"/><Relationship Id="rId2" Type="http://schemas.openxmlformats.org/officeDocument/2006/relationships/image" Target="../media/image99.emf"/><Relationship Id="rId1" Type="http://schemas.openxmlformats.org/officeDocument/2006/relationships/image" Target="../media/image89.emf"/><Relationship Id="rId6" Type="http://schemas.openxmlformats.org/officeDocument/2006/relationships/image" Target="../media/image101.emf"/><Relationship Id="rId5" Type="http://schemas.openxmlformats.org/officeDocument/2006/relationships/image" Target="../media/image93.emf"/><Relationship Id="rId4" Type="http://schemas.openxmlformats.org/officeDocument/2006/relationships/image" Target="../media/image100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95.emf"/><Relationship Id="rId1" Type="http://schemas.openxmlformats.org/officeDocument/2006/relationships/image" Target="../media/image93.emf"/><Relationship Id="rId4" Type="http://schemas.openxmlformats.org/officeDocument/2006/relationships/image" Target="../media/image91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95.emf"/><Relationship Id="rId1" Type="http://schemas.openxmlformats.org/officeDocument/2006/relationships/image" Target="../media/image93.emf"/><Relationship Id="rId4" Type="http://schemas.openxmlformats.org/officeDocument/2006/relationships/image" Target="../media/image91.e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image" Target="../media/image103.emf"/><Relationship Id="rId6" Type="http://schemas.openxmlformats.org/officeDocument/2006/relationships/image" Target="../media/image108.emf"/><Relationship Id="rId5" Type="http://schemas.openxmlformats.org/officeDocument/2006/relationships/image" Target="../media/image107.emf"/><Relationship Id="rId4" Type="http://schemas.openxmlformats.org/officeDocument/2006/relationships/image" Target="../media/image106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emf"/><Relationship Id="rId3" Type="http://schemas.openxmlformats.org/officeDocument/2006/relationships/image" Target="../media/image111.emf"/><Relationship Id="rId7" Type="http://schemas.openxmlformats.org/officeDocument/2006/relationships/image" Target="../media/image115.emf"/><Relationship Id="rId2" Type="http://schemas.openxmlformats.org/officeDocument/2006/relationships/image" Target="../media/image110.emf"/><Relationship Id="rId1" Type="http://schemas.openxmlformats.org/officeDocument/2006/relationships/image" Target="../media/image109.emf"/><Relationship Id="rId6" Type="http://schemas.openxmlformats.org/officeDocument/2006/relationships/image" Target="../media/image114.emf"/><Relationship Id="rId5" Type="http://schemas.openxmlformats.org/officeDocument/2006/relationships/image" Target="../media/image113.emf"/><Relationship Id="rId4" Type="http://schemas.openxmlformats.org/officeDocument/2006/relationships/image" Target="../media/image112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emf"/><Relationship Id="rId2" Type="http://schemas.openxmlformats.org/officeDocument/2006/relationships/image" Target="../media/image118.emf"/><Relationship Id="rId1" Type="http://schemas.openxmlformats.org/officeDocument/2006/relationships/image" Target="../media/image117.e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emf"/><Relationship Id="rId3" Type="http://schemas.openxmlformats.org/officeDocument/2006/relationships/image" Target="../media/image122.emf"/><Relationship Id="rId7" Type="http://schemas.openxmlformats.org/officeDocument/2006/relationships/image" Target="../media/image126.emf"/><Relationship Id="rId2" Type="http://schemas.openxmlformats.org/officeDocument/2006/relationships/image" Target="../media/image121.emf"/><Relationship Id="rId1" Type="http://schemas.openxmlformats.org/officeDocument/2006/relationships/image" Target="../media/image120.emf"/><Relationship Id="rId6" Type="http://schemas.openxmlformats.org/officeDocument/2006/relationships/image" Target="../media/image125.emf"/><Relationship Id="rId5" Type="http://schemas.openxmlformats.org/officeDocument/2006/relationships/image" Target="../media/image124.emf"/><Relationship Id="rId4" Type="http://schemas.openxmlformats.org/officeDocument/2006/relationships/image" Target="../media/image12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emf"/><Relationship Id="rId2" Type="http://schemas.openxmlformats.org/officeDocument/2006/relationships/image" Target="../media/image129.emf"/><Relationship Id="rId1" Type="http://schemas.openxmlformats.org/officeDocument/2006/relationships/image" Target="../media/image128.emf"/><Relationship Id="rId6" Type="http://schemas.openxmlformats.org/officeDocument/2006/relationships/image" Target="../media/image133.emf"/><Relationship Id="rId5" Type="http://schemas.openxmlformats.org/officeDocument/2006/relationships/image" Target="../media/image132.emf"/><Relationship Id="rId4" Type="http://schemas.openxmlformats.org/officeDocument/2006/relationships/image" Target="../media/image131.e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emf"/><Relationship Id="rId3" Type="http://schemas.openxmlformats.org/officeDocument/2006/relationships/image" Target="../media/image136.emf"/><Relationship Id="rId7" Type="http://schemas.openxmlformats.org/officeDocument/2006/relationships/image" Target="../media/image140.emf"/><Relationship Id="rId2" Type="http://schemas.openxmlformats.org/officeDocument/2006/relationships/image" Target="../media/image135.emf"/><Relationship Id="rId1" Type="http://schemas.openxmlformats.org/officeDocument/2006/relationships/image" Target="../media/image134.emf"/><Relationship Id="rId6" Type="http://schemas.openxmlformats.org/officeDocument/2006/relationships/image" Target="../media/image139.emf"/><Relationship Id="rId5" Type="http://schemas.openxmlformats.org/officeDocument/2006/relationships/image" Target="../media/image138.emf"/><Relationship Id="rId4" Type="http://schemas.openxmlformats.org/officeDocument/2006/relationships/image" Target="../media/image137.e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emf"/><Relationship Id="rId2" Type="http://schemas.openxmlformats.org/officeDocument/2006/relationships/image" Target="../media/image143.emf"/><Relationship Id="rId1" Type="http://schemas.openxmlformats.org/officeDocument/2006/relationships/image" Target="../media/image142.emf"/><Relationship Id="rId6" Type="http://schemas.openxmlformats.org/officeDocument/2006/relationships/image" Target="../media/image147.emf"/><Relationship Id="rId5" Type="http://schemas.openxmlformats.org/officeDocument/2006/relationships/image" Target="../media/image146.emf"/><Relationship Id="rId4" Type="http://schemas.openxmlformats.org/officeDocument/2006/relationships/image" Target="../media/image14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emf"/><Relationship Id="rId13" Type="http://schemas.openxmlformats.org/officeDocument/2006/relationships/image" Target="../media/image161.emf"/><Relationship Id="rId3" Type="http://schemas.openxmlformats.org/officeDocument/2006/relationships/image" Target="../media/image151.emf"/><Relationship Id="rId7" Type="http://schemas.openxmlformats.org/officeDocument/2006/relationships/image" Target="../media/image155.emf"/><Relationship Id="rId12" Type="http://schemas.openxmlformats.org/officeDocument/2006/relationships/image" Target="../media/image160.emf"/><Relationship Id="rId2" Type="http://schemas.openxmlformats.org/officeDocument/2006/relationships/image" Target="../media/image150.emf"/><Relationship Id="rId1" Type="http://schemas.openxmlformats.org/officeDocument/2006/relationships/image" Target="../media/image149.emf"/><Relationship Id="rId6" Type="http://schemas.openxmlformats.org/officeDocument/2006/relationships/image" Target="../media/image154.emf"/><Relationship Id="rId11" Type="http://schemas.openxmlformats.org/officeDocument/2006/relationships/image" Target="../media/image159.emf"/><Relationship Id="rId5" Type="http://schemas.openxmlformats.org/officeDocument/2006/relationships/image" Target="../media/image153.emf"/><Relationship Id="rId10" Type="http://schemas.openxmlformats.org/officeDocument/2006/relationships/image" Target="../media/image158.emf"/><Relationship Id="rId4" Type="http://schemas.openxmlformats.org/officeDocument/2006/relationships/image" Target="../media/image152.emf"/><Relationship Id="rId9" Type="http://schemas.openxmlformats.org/officeDocument/2006/relationships/image" Target="../media/image157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Relationship Id="rId6" Type="http://schemas.openxmlformats.org/officeDocument/2006/relationships/image" Target="../media/image167.wmf"/><Relationship Id="rId5" Type="http://schemas.openxmlformats.org/officeDocument/2006/relationships/image" Target="../media/image166.wmf"/><Relationship Id="rId4" Type="http://schemas.openxmlformats.org/officeDocument/2006/relationships/image" Target="../media/image165.w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image" Target="../media/image171.wmf"/><Relationship Id="rId7" Type="http://schemas.openxmlformats.org/officeDocument/2006/relationships/image" Target="../media/image175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Relationship Id="rId6" Type="http://schemas.openxmlformats.org/officeDocument/2006/relationships/image" Target="../media/image174.wmf"/><Relationship Id="rId11" Type="http://schemas.openxmlformats.org/officeDocument/2006/relationships/image" Target="../media/image179.wmf"/><Relationship Id="rId5" Type="http://schemas.openxmlformats.org/officeDocument/2006/relationships/image" Target="../media/image173.wmf"/><Relationship Id="rId10" Type="http://schemas.openxmlformats.org/officeDocument/2006/relationships/image" Target="../media/image178.wmf"/><Relationship Id="rId4" Type="http://schemas.openxmlformats.org/officeDocument/2006/relationships/image" Target="../media/image172.wmf"/><Relationship Id="rId9" Type="http://schemas.openxmlformats.org/officeDocument/2006/relationships/image" Target="../media/image177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wmf"/><Relationship Id="rId7" Type="http://schemas.openxmlformats.org/officeDocument/2006/relationships/image" Target="../media/image187.wmf"/><Relationship Id="rId2" Type="http://schemas.openxmlformats.org/officeDocument/2006/relationships/image" Target="../media/image182.wmf"/><Relationship Id="rId1" Type="http://schemas.openxmlformats.org/officeDocument/2006/relationships/image" Target="../media/image181.wmf"/><Relationship Id="rId6" Type="http://schemas.openxmlformats.org/officeDocument/2006/relationships/image" Target="../media/image186.wmf"/><Relationship Id="rId5" Type="http://schemas.openxmlformats.org/officeDocument/2006/relationships/image" Target="../media/image185.wmf"/><Relationship Id="rId4" Type="http://schemas.openxmlformats.org/officeDocument/2006/relationships/image" Target="../media/image184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wmf"/><Relationship Id="rId13" Type="http://schemas.openxmlformats.org/officeDocument/2006/relationships/image" Target="../media/image201.wmf"/><Relationship Id="rId3" Type="http://schemas.openxmlformats.org/officeDocument/2006/relationships/image" Target="../media/image191.wmf"/><Relationship Id="rId7" Type="http://schemas.openxmlformats.org/officeDocument/2006/relationships/image" Target="../media/image195.wmf"/><Relationship Id="rId12" Type="http://schemas.openxmlformats.org/officeDocument/2006/relationships/image" Target="../media/image200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Relationship Id="rId6" Type="http://schemas.openxmlformats.org/officeDocument/2006/relationships/image" Target="../media/image194.wmf"/><Relationship Id="rId11" Type="http://schemas.openxmlformats.org/officeDocument/2006/relationships/image" Target="../media/image199.wmf"/><Relationship Id="rId5" Type="http://schemas.openxmlformats.org/officeDocument/2006/relationships/image" Target="../media/image193.wmf"/><Relationship Id="rId10" Type="http://schemas.openxmlformats.org/officeDocument/2006/relationships/image" Target="../media/image198.wmf"/><Relationship Id="rId4" Type="http://schemas.openxmlformats.org/officeDocument/2006/relationships/image" Target="../media/image192.wmf"/><Relationship Id="rId9" Type="http://schemas.openxmlformats.org/officeDocument/2006/relationships/image" Target="../media/image197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wmf"/><Relationship Id="rId1" Type="http://schemas.openxmlformats.org/officeDocument/2006/relationships/image" Target="../media/image20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image" Target="../media/image204.wmf"/><Relationship Id="rId7" Type="http://schemas.openxmlformats.org/officeDocument/2006/relationships/image" Target="../media/image208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6" Type="http://schemas.openxmlformats.org/officeDocument/2006/relationships/image" Target="../media/image207.wmf"/><Relationship Id="rId5" Type="http://schemas.openxmlformats.org/officeDocument/2006/relationships/image" Target="../media/image206.wmf"/><Relationship Id="rId4" Type="http://schemas.openxmlformats.org/officeDocument/2006/relationships/image" Target="../media/image205.wmf"/></Relationships>
</file>

<file path=ppt/drawings/_rels/vmlDrawing4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wmf"/><Relationship Id="rId3" Type="http://schemas.openxmlformats.org/officeDocument/2006/relationships/image" Target="../media/image212.wmf"/><Relationship Id="rId7" Type="http://schemas.openxmlformats.org/officeDocument/2006/relationships/image" Target="../media/image216.wmf"/><Relationship Id="rId2" Type="http://schemas.openxmlformats.org/officeDocument/2006/relationships/image" Target="../media/image211.wmf"/><Relationship Id="rId1" Type="http://schemas.openxmlformats.org/officeDocument/2006/relationships/image" Target="../media/image210.wmf"/><Relationship Id="rId6" Type="http://schemas.openxmlformats.org/officeDocument/2006/relationships/image" Target="../media/image215.wmf"/><Relationship Id="rId5" Type="http://schemas.openxmlformats.org/officeDocument/2006/relationships/image" Target="../media/image214.wmf"/><Relationship Id="rId10" Type="http://schemas.openxmlformats.org/officeDocument/2006/relationships/image" Target="../media/image219.wmf"/><Relationship Id="rId4" Type="http://schemas.openxmlformats.org/officeDocument/2006/relationships/image" Target="../media/image213.wmf"/><Relationship Id="rId9" Type="http://schemas.openxmlformats.org/officeDocument/2006/relationships/image" Target="../media/image218.wmf"/></Relationships>
</file>

<file path=ppt/drawings/_rels/vmlDrawing4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3" Type="http://schemas.openxmlformats.org/officeDocument/2006/relationships/image" Target="../media/image222.wmf"/><Relationship Id="rId7" Type="http://schemas.openxmlformats.org/officeDocument/2006/relationships/image" Target="../media/image226.wmf"/><Relationship Id="rId2" Type="http://schemas.openxmlformats.org/officeDocument/2006/relationships/image" Target="../media/image221.wmf"/><Relationship Id="rId1" Type="http://schemas.openxmlformats.org/officeDocument/2006/relationships/image" Target="../media/image220.wmf"/><Relationship Id="rId6" Type="http://schemas.openxmlformats.org/officeDocument/2006/relationships/image" Target="../media/image225.wmf"/><Relationship Id="rId5" Type="http://schemas.openxmlformats.org/officeDocument/2006/relationships/image" Target="../media/image224.wmf"/><Relationship Id="rId10" Type="http://schemas.openxmlformats.org/officeDocument/2006/relationships/image" Target="../media/image229.wmf"/><Relationship Id="rId4" Type="http://schemas.openxmlformats.org/officeDocument/2006/relationships/image" Target="../media/image223.wmf"/><Relationship Id="rId9" Type="http://schemas.openxmlformats.org/officeDocument/2006/relationships/image" Target="../media/image228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wmf"/><Relationship Id="rId2" Type="http://schemas.openxmlformats.org/officeDocument/2006/relationships/image" Target="../media/image231.wmf"/><Relationship Id="rId1" Type="http://schemas.openxmlformats.org/officeDocument/2006/relationships/image" Target="../media/image230.wmf"/><Relationship Id="rId4" Type="http://schemas.openxmlformats.org/officeDocument/2006/relationships/image" Target="../media/image233.wmf"/></Relationships>
</file>

<file path=ppt/drawings/_rels/vmlDrawing4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emf"/><Relationship Id="rId3" Type="http://schemas.openxmlformats.org/officeDocument/2006/relationships/image" Target="../media/image236.emf"/><Relationship Id="rId7" Type="http://schemas.openxmlformats.org/officeDocument/2006/relationships/image" Target="../media/image240.emf"/><Relationship Id="rId2" Type="http://schemas.openxmlformats.org/officeDocument/2006/relationships/image" Target="../media/image235.emf"/><Relationship Id="rId1" Type="http://schemas.openxmlformats.org/officeDocument/2006/relationships/image" Target="../media/image234.emf"/><Relationship Id="rId6" Type="http://schemas.openxmlformats.org/officeDocument/2006/relationships/image" Target="../media/image239.emf"/><Relationship Id="rId5" Type="http://schemas.openxmlformats.org/officeDocument/2006/relationships/image" Target="../media/image238.emf"/><Relationship Id="rId4" Type="http://schemas.openxmlformats.org/officeDocument/2006/relationships/image" Target="../media/image237.emf"/><Relationship Id="rId9" Type="http://schemas.openxmlformats.org/officeDocument/2006/relationships/image" Target="../media/image242.e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emf"/><Relationship Id="rId2" Type="http://schemas.openxmlformats.org/officeDocument/2006/relationships/image" Target="../media/image244.emf"/><Relationship Id="rId1" Type="http://schemas.openxmlformats.org/officeDocument/2006/relationships/image" Target="../media/image243.emf"/><Relationship Id="rId4" Type="http://schemas.openxmlformats.org/officeDocument/2006/relationships/image" Target="../media/image246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wmf"/><Relationship Id="rId1" Type="http://schemas.openxmlformats.org/officeDocument/2006/relationships/image" Target="../media/image257.wmf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wmf"/><Relationship Id="rId2" Type="http://schemas.openxmlformats.org/officeDocument/2006/relationships/image" Target="../media/image262.wmf"/><Relationship Id="rId1" Type="http://schemas.openxmlformats.org/officeDocument/2006/relationships/image" Target="../media/image26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wmf"/></Relationships>
</file>

<file path=ppt/drawings/_rels/vmlDrawing4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9.emf"/><Relationship Id="rId3" Type="http://schemas.openxmlformats.org/officeDocument/2006/relationships/image" Target="../media/image274.wmf"/><Relationship Id="rId7" Type="http://schemas.openxmlformats.org/officeDocument/2006/relationships/image" Target="../media/image278.emf"/><Relationship Id="rId2" Type="http://schemas.openxmlformats.org/officeDocument/2006/relationships/image" Target="../media/image273.wmf"/><Relationship Id="rId1" Type="http://schemas.openxmlformats.org/officeDocument/2006/relationships/image" Target="../media/image272.wmf"/><Relationship Id="rId6" Type="http://schemas.openxmlformats.org/officeDocument/2006/relationships/image" Target="../media/image277.emf"/><Relationship Id="rId5" Type="http://schemas.openxmlformats.org/officeDocument/2006/relationships/image" Target="../media/image276.emf"/><Relationship Id="rId4" Type="http://schemas.openxmlformats.org/officeDocument/2006/relationships/image" Target="../media/image27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5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emf"/><Relationship Id="rId3" Type="http://schemas.openxmlformats.org/officeDocument/2006/relationships/image" Target="../media/image282.wmf"/><Relationship Id="rId7" Type="http://schemas.openxmlformats.org/officeDocument/2006/relationships/image" Target="../media/image286.e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Relationship Id="rId6" Type="http://schemas.openxmlformats.org/officeDocument/2006/relationships/image" Target="../media/image285.emf"/><Relationship Id="rId5" Type="http://schemas.openxmlformats.org/officeDocument/2006/relationships/image" Target="../media/image284.emf"/><Relationship Id="rId10" Type="http://schemas.openxmlformats.org/officeDocument/2006/relationships/image" Target="../media/image289.wmf"/><Relationship Id="rId4" Type="http://schemas.openxmlformats.org/officeDocument/2006/relationships/image" Target="../media/image283.wmf"/><Relationship Id="rId9" Type="http://schemas.openxmlformats.org/officeDocument/2006/relationships/image" Target="../media/image288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1.emf"/><Relationship Id="rId1" Type="http://schemas.openxmlformats.org/officeDocument/2006/relationships/image" Target="../media/image290.w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wmf"/><Relationship Id="rId2" Type="http://schemas.openxmlformats.org/officeDocument/2006/relationships/image" Target="../media/image293.wmf"/><Relationship Id="rId1" Type="http://schemas.openxmlformats.org/officeDocument/2006/relationships/image" Target="../media/image292.wmf"/></Relationships>
</file>

<file path=ppt/drawings/_rels/vmlDrawing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emf"/><Relationship Id="rId1" Type="http://schemas.openxmlformats.org/officeDocument/2006/relationships/image" Target="../media/image295.wmf"/></Relationships>
</file>

<file path=ppt/drawings/_rels/vmlDrawing5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wmf"/><Relationship Id="rId3" Type="http://schemas.openxmlformats.org/officeDocument/2006/relationships/image" Target="../media/image299.wmf"/><Relationship Id="rId7" Type="http://schemas.openxmlformats.org/officeDocument/2006/relationships/image" Target="../media/image303.wmf"/><Relationship Id="rId2" Type="http://schemas.openxmlformats.org/officeDocument/2006/relationships/image" Target="../media/image298.emf"/><Relationship Id="rId1" Type="http://schemas.openxmlformats.org/officeDocument/2006/relationships/image" Target="../media/image297.wmf"/><Relationship Id="rId6" Type="http://schemas.openxmlformats.org/officeDocument/2006/relationships/image" Target="../media/image302.wmf"/><Relationship Id="rId5" Type="http://schemas.openxmlformats.org/officeDocument/2006/relationships/image" Target="../media/image301.wmf"/><Relationship Id="rId10" Type="http://schemas.openxmlformats.org/officeDocument/2006/relationships/image" Target="../media/image306.wmf"/><Relationship Id="rId4" Type="http://schemas.openxmlformats.org/officeDocument/2006/relationships/image" Target="../media/image300.wmf"/><Relationship Id="rId9" Type="http://schemas.openxmlformats.org/officeDocument/2006/relationships/image" Target="../media/image305.wmf"/></Relationships>
</file>

<file path=ppt/drawings/_rels/vmlDrawing5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4.wmf"/><Relationship Id="rId3" Type="http://schemas.openxmlformats.org/officeDocument/2006/relationships/image" Target="../media/image309.wmf"/><Relationship Id="rId7" Type="http://schemas.openxmlformats.org/officeDocument/2006/relationships/image" Target="../media/image313.wmf"/><Relationship Id="rId2" Type="http://schemas.openxmlformats.org/officeDocument/2006/relationships/image" Target="../media/image308.wmf"/><Relationship Id="rId1" Type="http://schemas.openxmlformats.org/officeDocument/2006/relationships/image" Target="../media/image307.wmf"/><Relationship Id="rId6" Type="http://schemas.openxmlformats.org/officeDocument/2006/relationships/image" Target="../media/image312.wmf"/><Relationship Id="rId5" Type="http://schemas.openxmlformats.org/officeDocument/2006/relationships/image" Target="../media/image311.wmf"/><Relationship Id="rId4" Type="http://schemas.openxmlformats.org/officeDocument/2006/relationships/image" Target="../media/image310.wmf"/></Relationships>
</file>

<file path=ppt/drawings/_rels/vmlDrawing5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6.wmf"/><Relationship Id="rId1" Type="http://schemas.openxmlformats.org/officeDocument/2006/relationships/image" Target="../media/image315.wmf"/></Relationships>
</file>

<file path=ppt/drawings/_rels/vmlDrawing5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wmf"/><Relationship Id="rId1" Type="http://schemas.openxmlformats.org/officeDocument/2006/relationships/image" Target="../media/image317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2C5F7-FD6D-48E7-8890-E69015994326}" type="datetimeFigureOut">
              <a:rPr lang="en-US" smtClean="0"/>
              <a:t>12/19/2012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8F834-8350-4912-B0D5-DABB9FCCA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29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51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473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39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7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96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18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55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46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98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52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060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6514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4735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391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74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096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180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55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7460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980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527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060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606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946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2325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280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206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0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9145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8309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388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944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55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675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4371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9365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7318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467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7161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61040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7674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7928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361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6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9901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6181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2892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7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3636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379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8708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353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1741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5414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658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132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872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38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7444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552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0021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332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0451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442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636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06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/>
              <a:pPr/>
              <a:t>12/19/2012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20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20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442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58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96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A9FD3-03EF-48D0-8FBC-68509CD7A7B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BE5CF-D45F-4A5D-A659-60AD979716E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735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4.xml"/><Relationship Id="rId3" Type="http://schemas.openxmlformats.org/officeDocument/2006/relationships/slide" Target="slide2.xml"/><Relationship Id="rId7" Type="http://schemas.openxmlformats.org/officeDocument/2006/relationships/slide" Target="slide63.xml"/><Relationship Id="rId12" Type="http://schemas.openxmlformats.org/officeDocument/2006/relationships/slide" Target="slide57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slide" Target="slide44.xml"/><Relationship Id="rId11" Type="http://schemas.openxmlformats.org/officeDocument/2006/relationships/slide" Target="slide76.xml"/><Relationship Id="rId5" Type="http://schemas.openxmlformats.org/officeDocument/2006/relationships/slide" Target="slide29.xml"/><Relationship Id="rId10" Type="http://schemas.openxmlformats.org/officeDocument/2006/relationships/slide" Target="slide66.xml"/><Relationship Id="rId4" Type="http://schemas.openxmlformats.org/officeDocument/2006/relationships/slide" Target="slide3.xml"/><Relationship Id="rId9" Type="http://schemas.openxmlformats.org/officeDocument/2006/relationships/slide" Target="slide6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57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slide" Target="slide57.xml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9.e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1.emf"/><Relationship Id="rId4" Type="http://schemas.openxmlformats.org/officeDocument/2006/relationships/image" Target="../media/image18.emf"/><Relationship Id="rId9" Type="http://schemas.openxmlformats.org/officeDocument/2006/relationships/oleObject" Target="../embeddings/oleObject19.bin"/><Relationship Id="rId14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0.emf"/><Relationship Id="rId26" Type="http://schemas.openxmlformats.org/officeDocument/2006/relationships/image" Target="../media/image34.e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7.emf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9.emf"/><Relationship Id="rId20" Type="http://schemas.openxmlformats.org/officeDocument/2006/relationships/image" Target="../media/image31.e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4.e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33.e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28" Type="http://schemas.openxmlformats.org/officeDocument/2006/relationships/slide" Target="slide1.xml"/><Relationship Id="rId10" Type="http://schemas.openxmlformats.org/officeDocument/2006/relationships/image" Target="../media/image26.e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23.e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8.emf"/><Relationship Id="rId22" Type="http://schemas.openxmlformats.org/officeDocument/2006/relationships/image" Target="../media/image32.emf"/><Relationship Id="rId27" Type="http://schemas.openxmlformats.org/officeDocument/2006/relationships/slide" Target="slide5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2.emf"/><Relationship Id="rId26" Type="http://schemas.openxmlformats.org/officeDocument/2006/relationships/image" Target="../media/image45.emf"/><Relationship Id="rId3" Type="http://schemas.openxmlformats.org/officeDocument/2006/relationships/oleObject" Target="../embeddings/oleObject33.bin"/><Relationship Id="rId21" Type="http://schemas.openxmlformats.org/officeDocument/2006/relationships/slide" Target="slide57.xml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9.e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1.emf"/><Relationship Id="rId20" Type="http://schemas.openxmlformats.org/officeDocument/2006/relationships/image" Target="../media/image43.emf"/><Relationship Id="rId29" Type="http://schemas.openxmlformats.org/officeDocument/2006/relationships/oleObject" Target="../embeddings/oleObject45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6.e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44.e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6.emf"/><Relationship Id="rId10" Type="http://schemas.openxmlformats.org/officeDocument/2006/relationships/image" Target="../media/image38.e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35.e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0.emf"/><Relationship Id="rId22" Type="http://schemas.openxmlformats.org/officeDocument/2006/relationships/slide" Target="slide1.xml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1.bin"/><Relationship Id="rId18" Type="http://schemas.openxmlformats.org/officeDocument/2006/relationships/image" Target="../media/image55.emf"/><Relationship Id="rId26" Type="http://schemas.openxmlformats.org/officeDocument/2006/relationships/image" Target="../media/image58.emf"/><Relationship Id="rId39" Type="http://schemas.openxmlformats.org/officeDocument/2006/relationships/oleObject" Target="../embeddings/oleObject63.bin"/><Relationship Id="rId21" Type="http://schemas.openxmlformats.org/officeDocument/2006/relationships/slide" Target="slide57.xml"/><Relationship Id="rId34" Type="http://schemas.openxmlformats.org/officeDocument/2006/relationships/image" Target="../media/image62.emf"/><Relationship Id="rId42" Type="http://schemas.openxmlformats.org/officeDocument/2006/relationships/image" Target="../media/image66.emf"/><Relationship Id="rId47" Type="http://schemas.openxmlformats.org/officeDocument/2006/relationships/oleObject" Target="../embeddings/oleObject67.bin"/><Relationship Id="rId50" Type="http://schemas.openxmlformats.org/officeDocument/2006/relationships/image" Target="../media/image70.emf"/><Relationship Id="rId55" Type="http://schemas.openxmlformats.org/officeDocument/2006/relationships/oleObject" Target="../embeddings/oleObject71.bin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2.emf"/><Relationship Id="rId17" Type="http://schemas.openxmlformats.org/officeDocument/2006/relationships/oleObject" Target="../embeddings/oleObject53.bin"/><Relationship Id="rId25" Type="http://schemas.openxmlformats.org/officeDocument/2006/relationships/oleObject" Target="../embeddings/oleObject56.bin"/><Relationship Id="rId33" Type="http://schemas.openxmlformats.org/officeDocument/2006/relationships/oleObject" Target="../embeddings/oleObject60.bin"/><Relationship Id="rId38" Type="http://schemas.openxmlformats.org/officeDocument/2006/relationships/image" Target="../media/image64.emf"/><Relationship Id="rId46" Type="http://schemas.openxmlformats.org/officeDocument/2006/relationships/image" Target="../media/image68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4.emf"/><Relationship Id="rId20" Type="http://schemas.openxmlformats.org/officeDocument/2006/relationships/image" Target="../media/image56.emf"/><Relationship Id="rId29" Type="http://schemas.openxmlformats.org/officeDocument/2006/relationships/oleObject" Target="../embeddings/oleObject58.bin"/><Relationship Id="rId41" Type="http://schemas.openxmlformats.org/officeDocument/2006/relationships/oleObject" Target="../embeddings/oleObject64.bin"/><Relationship Id="rId54" Type="http://schemas.openxmlformats.org/officeDocument/2006/relationships/image" Target="../media/image72.e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9.emf"/><Relationship Id="rId11" Type="http://schemas.openxmlformats.org/officeDocument/2006/relationships/oleObject" Target="../embeddings/oleObject50.bin"/><Relationship Id="rId24" Type="http://schemas.openxmlformats.org/officeDocument/2006/relationships/image" Target="../media/image57.emf"/><Relationship Id="rId32" Type="http://schemas.openxmlformats.org/officeDocument/2006/relationships/image" Target="../media/image61.emf"/><Relationship Id="rId37" Type="http://schemas.openxmlformats.org/officeDocument/2006/relationships/oleObject" Target="../embeddings/oleObject62.bin"/><Relationship Id="rId40" Type="http://schemas.openxmlformats.org/officeDocument/2006/relationships/image" Target="../media/image65.emf"/><Relationship Id="rId45" Type="http://schemas.openxmlformats.org/officeDocument/2006/relationships/oleObject" Target="../embeddings/oleObject66.bin"/><Relationship Id="rId53" Type="http://schemas.openxmlformats.org/officeDocument/2006/relationships/oleObject" Target="../embeddings/oleObject70.bin"/><Relationship Id="rId5" Type="http://schemas.openxmlformats.org/officeDocument/2006/relationships/oleObject" Target="../embeddings/oleObject47.bin"/><Relationship Id="rId15" Type="http://schemas.openxmlformats.org/officeDocument/2006/relationships/oleObject" Target="../embeddings/oleObject52.bin"/><Relationship Id="rId23" Type="http://schemas.openxmlformats.org/officeDocument/2006/relationships/oleObject" Target="../embeddings/oleObject55.bin"/><Relationship Id="rId28" Type="http://schemas.openxmlformats.org/officeDocument/2006/relationships/image" Target="../media/image59.emf"/><Relationship Id="rId36" Type="http://schemas.openxmlformats.org/officeDocument/2006/relationships/image" Target="../media/image63.emf"/><Relationship Id="rId49" Type="http://schemas.openxmlformats.org/officeDocument/2006/relationships/oleObject" Target="../embeddings/oleObject68.bin"/><Relationship Id="rId10" Type="http://schemas.openxmlformats.org/officeDocument/2006/relationships/image" Target="../media/image51.emf"/><Relationship Id="rId19" Type="http://schemas.openxmlformats.org/officeDocument/2006/relationships/oleObject" Target="../embeddings/oleObject54.bin"/><Relationship Id="rId31" Type="http://schemas.openxmlformats.org/officeDocument/2006/relationships/oleObject" Target="../embeddings/oleObject59.bin"/><Relationship Id="rId44" Type="http://schemas.openxmlformats.org/officeDocument/2006/relationships/image" Target="../media/image67.emf"/><Relationship Id="rId52" Type="http://schemas.openxmlformats.org/officeDocument/2006/relationships/image" Target="../media/image71.emf"/><Relationship Id="rId4" Type="http://schemas.openxmlformats.org/officeDocument/2006/relationships/image" Target="../media/image48.emf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3.emf"/><Relationship Id="rId22" Type="http://schemas.openxmlformats.org/officeDocument/2006/relationships/slide" Target="slide1.xml"/><Relationship Id="rId27" Type="http://schemas.openxmlformats.org/officeDocument/2006/relationships/oleObject" Target="../embeddings/oleObject57.bin"/><Relationship Id="rId30" Type="http://schemas.openxmlformats.org/officeDocument/2006/relationships/image" Target="../media/image60.emf"/><Relationship Id="rId35" Type="http://schemas.openxmlformats.org/officeDocument/2006/relationships/oleObject" Target="../embeddings/oleObject61.bin"/><Relationship Id="rId43" Type="http://schemas.openxmlformats.org/officeDocument/2006/relationships/oleObject" Target="../embeddings/oleObject65.bin"/><Relationship Id="rId48" Type="http://schemas.openxmlformats.org/officeDocument/2006/relationships/image" Target="../media/image69.emf"/><Relationship Id="rId56" Type="http://schemas.openxmlformats.org/officeDocument/2006/relationships/image" Target="../media/image73.emf"/><Relationship Id="rId8" Type="http://schemas.openxmlformats.org/officeDocument/2006/relationships/image" Target="../media/image50.emf"/><Relationship Id="rId51" Type="http://schemas.openxmlformats.org/officeDocument/2006/relationships/oleObject" Target="../embeddings/oleObject69.bin"/><Relationship Id="rId3" Type="http://schemas.openxmlformats.org/officeDocument/2006/relationships/oleObject" Target="../embeddings/oleObject4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5.emf"/><Relationship Id="rId11" Type="http://schemas.openxmlformats.org/officeDocument/2006/relationships/slide" Target="slide57.xml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77.emf"/><Relationship Id="rId4" Type="http://schemas.openxmlformats.org/officeDocument/2006/relationships/image" Target="../media/image74.emf"/><Relationship Id="rId9" Type="http://schemas.openxmlformats.org/officeDocument/2006/relationships/oleObject" Target="../embeddings/oleObject7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57.x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PowerPoint_97-2003_Presentation1.ppt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82.wmf"/><Relationship Id="rId3" Type="http://schemas.openxmlformats.org/officeDocument/2006/relationships/image" Target="../media/image78.png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7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1.wmf"/><Relationship Id="rId5" Type="http://schemas.openxmlformats.org/officeDocument/2006/relationships/slide" Target="slide1.xml"/><Relationship Id="rId10" Type="http://schemas.openxmlformats.org/officeDocument/2006/relationships/oleObject" Target="../embeddings/oleObject78.bin"/><Relationship Id="rId4" Type="http://schemas.openxmlformats.org/officeDocument/2006/relationships/slide" Target="slide57.xml"/><Relationship Id="rId9" Type="http://schemas.openxmlformats.org/officeDocument/2006/relationships/image" Target="../media/image8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86.wmf"/><Relationship Id="rId3" Type="http://schemas.openxmlformats.org/officeDocument/2006/relationships/image" Target="../media/image87.png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8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85.wmf"/><Relationship Id="rId5" Type="http://schemas.openxmlformats.org/officeDocument/2006/relationships/slide" Target="slide1.xml"/><Relationship Id="rId10" Type="http://schemas.openxmlformats.org/officeDocument/2006/relationships/oleObject" Target="../embeddings/oleObject82.bin"/><Relationship Id="rId4" Type="http://schemas.openxmlformats.org/officeDocument/2006/relationships/slide" Target="slide57.xml"/><Relationship Id="rId9" Type="http://schemas.openxmlformats.org/officeDocument/2006/relationships/image" Target="../media/image84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image" Target="../media/image88.png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85.wmf"/><Relationship Id="rId5" Type="http://schemas.openxmlformats.org/officeDocument/2006/relationships/slide" Target="slide1.xml"/><Relationship Id="rId10" Type="http://schemas.openxmlformats.org/officeDocument/2006/relationships/oleObject" Target="../embeddings/oleObject86.bin"/><Relationship Id="rId4" Type="http://schemas.openxmlformats.org/officeDocument/2006/relationships/slide" Target="slide57.xml"/><Relationship Id="rId9" Type="http://schemas.openxmlformats.org/officeDocument/2006/relationships/image" Target="../media/image84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oleObject" Target="../embeddings/oleObject93.bin"/><Relationship Id="rId18" Type="http://schemas.openxmlformats.org/officeDocument/2006/relationships/image" Target="../media/image96.emf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93.emf"/><Relationship Id="rId17" Type="http://schemas.openxmlformats.org/officeDocument/2006/relationships/oleObject" Target="../embeddings/oleObject9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5.emf"/><Relationship Id="rId20" Type="http://schemas.openxmlformats.org/officeDocument/2006/relationships/slide" Target="slide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0.e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9.bin"/><Relationship Id="rId15" Type="http://schemas.openxmlformats.org/officeDocument/2006/relationships/oleObject" Target="../embeddings/oleObject94.bin"/><Relationship Id="rId10" Type="http://schemas.openxmlformats.org/officeDocument/2006/relationships/image" Target="../media/image92.emf"/><Relationship Id="rId19" Type="http://schemas.openxmlformats.org/officeDocument/2006/relationships/slide" Target="slide57.xml"/><Relationship Id="rId4" Type="http://schemas.openxmlformats.org/officeDocument/2006/relationships/image" Target="../media/image89.e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9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96.bin"/><Relationship Id="rId7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8.emf"/><Relationship Id="rId5" Type="http://schemas.openxmlformats.org/officeDocument/2006/relationships/oleObject" Target="../embeddings/oleObject97.bin"/><Relationship Id="rId4" Type="http://schemas.openxmlformats.org/officeDocument/2006/relationships/image" Target="../media/image97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oleObject" Target="../embeddings/oleObject103.bin"/><Relationship Id="rId18" Type="http://schemas.openxmlformats.org/officeDocument/2006/relationships/image" Target="../media/image102.emf"/><Relationship Id="rId3" Type="http://schemas.openxmlformats.org/officeDocument/2006/relationships/oleObject" Target="../embeddings/oleObject98.bin"/><Relationship Id="rId7" Type="http://schemas.openxmlformats.org/officeDocument/2006/relationships/oleObject" Target="../embeddings/oleObject100.bin"/><Relationship Id="rId12" Type="http://schemas.openxmlformats.org/officeDocument/2006/relationships/image" Target="../media/image93.emf"/><Relationship Id="rId17" Type="http://schemas.openxmlformats.org/officeDocument/2006/relationships/oleObject" Target="../embeddings/oleObject10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5.emf"/><Relationship Id="rId20" Type="http://schemas.openxmlformats.org/officeDocument/2006/relationships/slide" Target="slide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9.emf"/><Relationship Id="rId11" Type="http://schemas.openxmlformats.org/officeDocument/2006/relationships/oleObject" Target="../embeddings/oleObject102.bin"/><Relationship Id="rId5" Type="http://schemas.openxmlformats.org/officeDocument/2006/relationships/oleObject" Target="../embeddings/oleObject99.bin"/><Relationship Id="rId15" Type="http://schemas.openxmlformats.org/officeDocument/2006/relationships/oleObject" Target="../embeddings/oleObject104.bin"/><Relationship Id="rId10" Type="http://schemas.openxmlformats.org/officeDocument/2006/relationships/image" Target="../media/image100.emf"/><Relationship Id="rId19" Type="http://schemas.openxmlformats.org/officeDocument/2006/relationships/slide" Target="slide57.xml"/><Relationship Id="rId4" Type="http://schemas.openxmlformats.org/officeDocument/2006/relationships/image" Target="../media/image89.emf"/><Relationship Id="rId9" Type="http://schemas.openxmlformats.org/officeDocument/2006/relationships/oleObject" Target="../embeddings/oleObject101.bin"/><Relationship Id="rId14" Type="http://schemas.openxmlformats.org/officeDocument/2006/relationships/image" Target="../media/image101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oleObject" Target="../embeddings/oleObject106.bin"/><Relationship Id="rId7" Type="http://schemas.openxmlformats.org/officeDocument/2006/relationships/oleObject" Target="../embeddings/oleObject108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5.emf"/><Relationship Id="rId11" Type="http://schemas.openxmlformats.org/officeDocument/2006/relationships/slide" Target="slide57.xml"/><Relationship Id="rId5" Type="http://schemas.openxmlformats.org/officeDocument/2006/relationships/oleObject" Target="../embeddings/oleObject107.bin"/><Relationship Id="rId10" Type="http://schemas.openxmlformats.org/officeDocument/2006/relationships/image" Target="../media/image91.emf"/><Relationship Id="rId4" Type="http://schemas.openxmlformats.org/officeDocument/2006/relationships/image" Target="../media/image93.emf"/><Relationship Id="rId9" Type="http://schemas.openxmlformats.org/officeDocument/2006/relationships/oleObject" Target="../embeddings/oleObject10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5.emf"/><Relationship Id="rId11" Type="http://schemas.openxmlformats.org/officeDocument/2006/relationships/slide" Target="slide57.xml"/><Relationship Id="rId5" Type="http://schemas.openxmlformats.org/officeDocument/2006/relationships/oleObject" Target="../embeddings/oleObject111.bin"/><Relationship Id="rId10" Type="http://schemas.openxmlformats.org/officeDocument/2006/relationships/image" Target="../media/image91.emf"/><Relationship Id="rId4" Type="http://schemas.openxmlformats.org/officeDocument/2006/relationships/image" Target="../media/image93.emf"/><Relationship Id="rId9" Type="http://schemas.openxmlformats.org/officeDocument/2006/relationships/oleObject" Target="../embeddings/oleObject113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emf"/><Relationship Id="rId13" Type="http://schemas.openxmlformats.org/officeDocument/2006/relationships/oleObject" Target="../embeddings/oleObject119.bin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12" Type="http://schemas.openxmlformats.org/officeDocument/2006/relationships/image" Target="../media/image107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4.emf"/><Relationship Id="rId11" Type="http://schemas.openxmlformats.org/officeDocument/2006/relationships/oleObject" Target="../embeddings/oleObject118.bin"/><Relationship Id="rId5" Type="http://schemas.openxmlformats.org/officeDocument/2006/relationships/oleObject" Target="../embeddings/oleObject115.bin"/><Relationship Id="rId15" Type="http://schemas.openxmlformats.org/officeDocument/2006/relationships/slide" Target="slide57.xml"/><Relationship Id="rId10" Type="http://schemas.openxmlformats.org/officeDocument/2006/relationships/image" Target="../media/image106.emf"/><Relationship Id="rId4" Type="http://schemas.openxmlformats.org/officeDocument/2006/relationships/image" Target="../media/image103.emf"/><Relationship Id="rId9" Type="http://schemas.openxmlformats.org/officeDocument/2006/relationships/oleObject" Target="../embeddings/oleObject117.bin"/><Relationship Id="rId14" Type="http://schemas.openxmlformats.org/officeDocument/2006/relationships/image" Target="../media/image108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emf"/><Relationship Id="rId13" Type="http://schemas.openxmlformats.org/officeDocument/2006/relationships/oleObject" Target="../embeddings/oleObject125.bin"/><Relationship Id="rId18" Type="http://schemas.openxmlformats.org/officeDocument/2006/relationships/image" Target="../media/image116.emf"/><Relationship Id="rId3" Type="http://schemas.openxmlformats.org/officeDocument/2006/relationships/oleObject" Target="../embeddings/oleObject120.bin"/><Relationship Id="rId7" Type="http://schemas.openxmlformats.org/officeDocument/2006/relationships/oleObject" Target="../embeddings/oleObject122.bin"/><Relationship Id="rId12" Type="http://schemas.openxmlformats.org/officeDocument/2006/relationships/image" Target="../media/image113.emf"/><Relationship Id="rId17" Type="http://schemas.openxmlformats.org/officeDocument/2006/relationships/oleObject" Target="../embeddings/oleObject12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5.emf"/><Relationship Id="rId20" Type="http://schemas.openxmlformats.org/officeDocument/2006/relationships/slide" Target="slide1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10.emf"/><Relationship Id="rId11" Type="http://schemas.openxmlformats.org/officeDocument/2006/relationships/oleObject" Target="../embeddings/oleObject124.bin"/><Relationship Id="rId5" Type="http://schemas.openxmlformats.org/officeDocument/2006/relationships/oleObject" Target="../embeddings/oleObject121.bin"/><Relationship Id="rId15" Type="http://schemas.openxmlformats.org/officeDocument/2006/relationships/oleObject" Target="../embeddings/oleObject126.bin"/><Relationship Id="rId10" Type="http://schemas.openxmlformats.org/officeDocument/2006/relationships/image" Target="../media/image112.emf"/><Relationship Id="rId19" Type="http://schemas.openxmlformats.org/officeDocument/2006/relationships/slide" Target="slide57.xml"/><Relationship Id="rId4" Type="http://schemas.openxmlformats.org/officeDocument/2006/relationships/image" Target="../media/image109.emf"/><Relationship Id="rId9" Type="http://schemas.openxmlformats.org/officeDocument/2006/relationships/oleObject" Target="../embeddings/oleObject123.bin"/><Relationship Id="rId14" Type="http://schemas.openxmlformats.org/officeDocument/2006/relationships/image" Target="../media/image114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emf"/><Relationship Id="rId3" Type="http://schemas.openxmlformats.org/officeDocument/2006/relationships/oleObject" Target="../embeddings/oleObject128.bin"/><Relationship Id="rId7" Type="http://schemas.openxmlformats.org/officeDocument/2006/relationships/oleObject" Target="../embeddings/oleObject1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8.emf"/><Relationship Id="rId5" Type="http://schemas.openxmlformats.org/officeDocument/2006/relationships/oleObject" Target="../embeddings/oleObject129.bin"/><Relationship Id="rId10" Type="http://schemas.openxmlformats.org/officeDocument/2006/relationships/slide" Target="slide1.xml"/><Relationship Id="rId4" Type="http://schemas.openxmlformats.org/officeDocument/2006/relationships/image" Target="../media/image117.emf"/><Relationship Id="rId9" Type="http://schemas.openxmlformats.org/officeDocument/2006/relationships/slide" Target="slide5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emf"/><Relationship Id="rId13" Type="http://schemas.openxmlformats.org/officeDocument/2006/relationships/oleObject" Target="../embeddings/oleObject136.bin"/><Relationship Id="rId18" Type="http://schemas.openxmlformats.org/officeDocument/2006/relationships/image" Target="../media/image127.emf"/><Relationship Id="rId3" Type="http://schemas.openxmlformats.org/officeDocument/2006/relationships/oleObject" Target="../embeddings/oleObject131.bin"/><Relationship Id="rId7" Type="http://schemas.openxmlformats.org/officeDocument/2006/relationships/oleObject" Target="../embeddings/oleObject133.bin"/><Relationship Id="rId12" Type="http://schemas.openxmlformats.org/officeDocument/2006/relationships/image" Target="../media/image124.emf"/><Relationship Id="rId17" Type="http://schemas.openxmlformats.org/officeDocument/2006/relationships/oleObject" Target="../embeddings/oleObject13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6.emf"/><Relationship Id="rId20" Type="http://schemas.openxmlformats.org/officeDocument/2006/relationships/slide" Target="slide1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21.emf"/><Relationship Id="rId11" Type="http://schemas.openxmlformats.org/officeDocument/2006/relationships/oleObject" Target="../embeddings/oleObject135.bin"/><Relationship Id="rId5" Type="http://schemas.openxmlformats.org/officeDocument/2006/relationships/oleObject" Target="../embeddings/oleObject132.bin"/><Relationship Id="rId15" Type="http://schemas.openxmlformats.org/officeDocument/2006/relationships/oleObject" Target="../embeddings/oleObject137.bin"/><Relationship Id="rId10" Type="http://schemas.openxmlformats.org/officeDocument/2006/relationships/image" Target="../media/image123.emf"/><Relationship Id="rId19" Type="http://schemas.openxmlformats.org/officeDocument/2006/relationships/slide" Target="slide57.xml"/><Relationship Id="rId4" Type="http://schemas.openxmlformats.org/officeDocument/2006/relationships/image" Target="../media/image120.emf"/><Relationship Id="rId9" Type="http://schemas.openxmlformats.org/officeDocument/2006/relationships/oleObject" Target="../embeddings/oleObject134.bin"/><Relationship Id="rId14" Type="http://schemas.openxmlformats.org/officeDocument/2006/relationships/image" Target="../media/image125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emf"/><Relationship Id="rId13" Type="http://schemas.openxmlformats.org/officeDocument/2006/relationships/oleObject" Target="../embeddings/oleObject144.bin"/><Relationship Id="rId3" Type="http://schemas.openxmlformats.org/officeDocument/2006/relationships/oleObject" Target="../embeddings/oleObject139.bin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132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29.emf"/><Relationship Id="rId11" Type="http://schemas.openxmlformats.org/officeDocument/2006/relationships/oleObject" Target="../embeddings/oleObject143.bin"/><Relationship Id="rId5" Type="http://schemas.openxmlformats.org/officeDocument/2006/relationships/oleObject" Target="../embeddings/oleObject140.bin"/><Relationship Id="rId15" Type="http://schemas.openxmlformats.org/officeDocument/2006/relationships/slide" Target="slide57.xml"/><Relationship Id="rId10" Type="http://schemas.openxmlformats.org/officeDocument/2006/relationships/image" Target="../media/image131.emf"/><Relationship Id="rId4" Type="http://schemas.openxmlformats.org/officeDocument/2006/relationships/image" Target="../media/image128.emf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33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emf"/><Relationship Id="rId13" Type="http://schemas.openxmlformats.org/officeDocument/2006/relationships/oleObject" Target="../embeddings/oleObject150.bin"/><Relationship Id="rId18" Type="http://schemas.openxmlformats.org/officeDocument/2006/relationships/image" Target="../media/image141.emf"/><Relationship Id="rId3" Type="http://schemas.openxmlformats.org/officeDocument/2006/relationships/oleObject" Target="../embeddings/oleObject145.bin"/><Relationship Id="rId7" Type="http://schemas.openxmlformats.org/officeDocument/2006/relationships/oleObject" Target="../embeddings/oleObject147.bin"/><Relationship Id="rId12" Type="http://schemas.openxmlformats.org/officeDocument/2006/relationships/image" Target="../media/image138.emf"/><Relationship Id="rId17" Type="http://schemas.openxmlformats.org/officeDocument/2006/relationships/oleObject" Target="../embeddings/oleObject15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0.emf"/><Relationship Id="rId20" Type="http://schemas.openxmlformats.org/officeDocument/2006/relationships/slide" Target="slide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35.emf"/><Relationship Id="rId11" Type="http://schemas.openxmlformats.org/officeDocument/2006/relationships/oleObject" Target="../embeddings/oleObject149.bin"/><Relationship Id="rId5" Type="http://schemas.openxmlformats.org/officeDocument/2006/relationships/oleObject" Target="../embeddings/oleObject146.bin"/><Relationship Id="rId15" Type="http://schemas.openxmlformats.org/officeDocument/2006/relationships/oleObject" Target="../embeddings/oleObject151.bin"/><Relationship Id="rId10" Type="http://schemas.openxmlformats.org/officeDocument/2006/relationships/image" Target="../media/image137.emf"/><Relationship Id="rId19" Type="http://schemas.openxmlformats.org/officeDocument/2006/relationships/slide" Target="slide57.xml"/><Relationship Id="rId4" Type="http://schemas.openxmlformats.org/officeDocument/2006/relationships/image" Target="../media/image134.emf"/><Relationship Id="rId9" Type="http://schemas.openxmlformats.org/officeDocument/2006/relationships/oleObject" Target="../embeddings/oleObject148.bin"/><Relationship Id="rId14" Type="http://schemas.openxmlformats.org/officeDocument/2006/relationships/image" Target="../media/image139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emf"/><Relationship Id="rId13" Type="http://schemas.openxmlformats.org/officeDocument/2006/relationships/oleObject" Target="../embeddings/oleObject158.bin"/><Relationship Id="rId3" Type="http://schemas.openxmlformats.org/officeDocument/2006/relationships/oleObject" Target="../embeddings/oleObject153.bin"/><Relationship Id="rId7" Type="http://schemas.openxmlformats.org/officeDocument/2006/relationships/oleObject" Target="../embeddings/oleObject155.bin"/><Relationship Id="rId12" Type="http://schemas.openxmlformats.org/officeDocument/2006/relationships/image" Target="../media/image146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43.emf"/><Relationship Id="rId11" Type="http://schemas.openxmlformats.org/officeDocument/2006/relationships/oleObject" Target="../embeddings/oleObject157.bin"/><Relationship Id="rId5" Type="http://schemas.openxmlformats.org/officeDocument/2006/relationships/oleObject" Target="../embeddings/oleObject154.bin"/><Relationship Id="rId15" Type="http://schemas.openxmlformats.org/officeDocument/2006/relationships/slide" Target="slide57.xml"/><Relationship Id="rId10" Type="http://schemas.openxmlformats.org/officeDocument/2006/relationships/image" Target="../media/image145.emf"/><Relationship Id="rId4" Type="http://schemas.openxmlformats.org/officeDocument/2006/relationships/image" Target="../media/image142.emf"/><Relationship Id="rId9" Type="http://schemas.openxmlformats.org/officeDocument/2006/relationships/oleObject" Target="../embeddings/oleObject156.bin"/><Relationship Id="rId14" Type="http://schemas.openxmlformats.org/officeDocument/2006/relationships/image" Target="../media/image147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148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emf"/><Relationship Id="rId13" Type="http://schemas.openxmlformats.org/officeDocument/2006/relationships/oleObject" Target="../embeddings/oleObject165.bin"/><Relationship Id="rId18" Type="http://schemas.openxmlformats.org/officeDocument/2006/relationships/image" Target="../media/image156.emf"/><Relationship Id="rId26" Type="http://schemas.openxmlformats.org/officeDocument/2006/relationships/image" Target="../media/image160.emf"/><Relationship Id="rId3" Type="http://schemas.openxmlformats.org/officeDocument/2006/relationships/oleObject" Target="../embeddings/oleObject160.bin"/><Relationship Id="rId21" Type="http://schemas.openxmlformats.org/officeDocument/2006/relationships/oleObject" Target="../embeddings/oleObject169.bin"/><Relationship Id="rId7" Type="http://schemas.openxmlformats.org/officeDocument/2006/relationships/oleObject" Target="../embeddings/oleObject162.bin"/><Relationship Id="rId12" Type="http://schemas.openxmlformats.org/officeDocument/2006/relationships/image" Target="../media/image153.emf"/><Relationship Id="rId17" Type="http://schemas.openxmlformats.org/officeDocument/2006/relationships/oleObject" Target="../embeddings/oleObject167.bin"/><Relationship Id="rId25" Type="http://schemas.openxmlformats.org/officeDocument/2006/relationships/oleObject" Target="../embeddings/oleObject17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5.emf"/><Relationship Id="rId20" Type="http://schemas.openxmlformats.org/officeDocument/2006/relationships/image" Target="../media/image157.emf"/><Relationship Id="rId29" Type="http://schemas.openxmlformats.org/officeDocument/2006/relationships/slide" Target="slide57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50.emf"/><Relationship Id="rId11" Type="http://schemas.openxmlformats.org/officeDocument/2006/relationships/oleObject" Target="../embeddings/oleObject164.bin"/><Relationship Id="rId24" Type="http://schemas.openxmlformats.org/officeDocument/2006/relationships/image" Target="../media/image159.emf"/><Relationship Id="rId5" Type="http://schemas.openxmlformats.org/officeDocument/2006/relationships/oleObject" Target="../embeddings/oleObject161.bin"/><Relationship Id="rId15" Type="http://schemas.openxmlformats.org/officeDocument/2006/relationships/oleObject" Target="../embeddings/oleObject166.bin"/><Relationship Id="rId23" Type="http://schemas.openxmlformats.org/officeDocument/2006/relationships/oleObject" Target="../embeddings/oleObject170.bin"/><Relationship Id="rId28" Type="http://schemas.openxmlformats.org/officeDocument/2006/relationships/image" Target="../media/image161.emf"/><Relationship Id="rId10" Type="http://schemas.openxmlformats.org/officeDocument/2006/relationships/image" Target="../media/image152.emf"/><Relationship Id="rId19" Type="http://schemas.openxmlformats.org/officeDocument/2006/relationships/oleObject" Target="../embeddings/oleObject168.bin"/><Relationship Id="rId4" Type="http://schemas.openxmlformats.org/officeDocument/2006/relationships/image" Target="../media/image149.emf"/><Relationship Id="rId9" Type="http://schemas.openxmlformats.org/officeDocument/2006/relationships/oleObject" Target="../embeddings/oleObject163.bin"/><Relationship Id="rId14" Type="http://schemas.openxmlformats.org/officeDocument/2006/relationships/image" Target="../media/image154.emf"/><Relationship Id="rId22" Type="http://schemas.openxmlformats.org/officeDocument/2006/relationships/image" Target="../media/image158.emf"/><Relationship Id="rId27" Type="http://schemas.openxmlformats.org/officeDocument/2006/relationships/oleObject" Target="../embeddings/oleObject172.bin"/><Relationship Id="rId30" Type="http://schemas.openxmlformats.org/officeDocument/2006/relationships/slide" Target="slide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image" Target="../media/image165.wmf"/><Relationship Id="rId3" Type="http://schemas.openxmlformats.org/officeDocument/2006/relationships/image" Target="../media/image168.png"/><Relationship Id="rId7" Type="http://schemas.openxmlformats.org/officeDocument/2006/relationships/image" Target="../media/image162.wmf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6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78.bin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64.wmf"/><Relationship Id="rId5" Type="http://schemas.openxmlformats.org/officeDocument/2006/relationships/slide" Target="slide1.xml"/><Relationship Id="rId15" Type="http://schemas.openxmlformats.org/officeDocument/2006/relationships/image" Target="../media/image166.wmf"/><Relationship Id="rId10" Type="http://schemas.openxmlformats.org/officeDocument/2006/relationships/oleObject" Target="../embeddings/oleObject175.bin"/><Relationship Id="rId4" Type="http://schemas.openxmlformats.org/officeDocument/2006/relationships/slide" Target="slide57.xml"/><Relationship Id="rId9" Type="http://schemas.openxmlformats.org/officeDocument/2006/relationships/image" Target="../media/image163.wmf"/><Relationship Id="rId14" Type="http://schemas.openxmlformats.org/officeDocument/2006/relationships/oleObject" Target="../embeddings/oleObject17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1.bin"/><Relationship Id="rId7" Type="http://schemas.openxmlformats.org/officeDocument/2006/relationships/slide" Target="slide57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0.bin"/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185.bin"/><Relationship Id="rId26" Type="http://schemas.openxmlformats.org/officeDocument/2006/relationships/oleObject" Target="../embeddings/oleObject189.bin"/><Relationship Id="rId3" Type="http://schemas.openxmlformats.org/officeDocument/2006/relationships/image" Target="../media/image180.png"/><Relationship Id="rId21" Type="http://schemas.openxmlformats.org/officeDocument/2006/relationships/image" Target="../media/image176.wmf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82.bin"/><Relationship Id="rId17" Type="http://schemas.openxmlformats.org/officeDocument/2006/relationships/image" Target="../media/image174.wmf"/><Relationship Id="rId25" Type="http://schemas.openxmlformats.org/officeDocument/2006/relationships/image" Target="../media/image17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4.bin"/><Relationship Id="rId20" Type="http://schemas.openxmlformats.org/officeDocument/2006/relationships/oleObject" Target="../embeddings/oleObject186.bin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79.bin"/><Relationship Id="rId11" Type="http://schemas.openxmlformats.org/officeDocument/2006/relationships/image" Target="../media/image171.wmf"/><Relationship Id="rId24" Type="http://schemas.openxmlformats.org/officeDocument/2006/relationships/oleObject" Target="../embeddings/oleObject188.bin"/><Relationship Id="rId5" Type="http://schemas.openxmlformats.org/officeDocument/2006/relationships/slide" Target="slide1.xml"/><Relationship Id="rId15" Type="http://schemas.openxmlformats.org/officeDocument/2006/relationships/image" Target="../media/image173.wmf"/><Relationship Id="rId23" Type="http://schemas.openxmlformats.org/officeDocument/2006/relationships/image" Target="../media/image177.wmf"/><Relationship Id="rId10" Type="http://schemas.openxmlformats.org/officeDocument/2006/relationships/oleObject" Target="../embeddings/oleObject181.bin"/><Relationship Id="rId19" Type="http://schemas.openxmlformats.org/officeDocument/2006/relationships/image" Target="../media/image175.wmf"/><Relationship Id="rId4" Type="http://schemas.openxmlformats.org/officeDocument/2006/relationships/slide" Target="slide57.xml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83.bin"/><Relationship Id="rId22" Type="http://schemas.openxmlformats.org/officeDocument/2006/relationships/oleObject" Target="../embeddings/oleObject187.bin"/><Relationship Id="rId27" Type="http://schemas.openxmlformats.org/officeDocument/2006/relationships/image" Target="../media/image179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1.bin"/><Relationship Id="rId13" Type="http://schemas.openxmlformats.org/officeDocument/2006/relationships/image" Target="../media/image184.wmf"/><Relationship Id="rId18" Type="http://schemas.openxmlformats.org/officeDocument/2006/relationships/oleObject" Target="../embeddings/oleObject196.bin"/><Relationship Id="rId3" Type="http://schemas.openxmlformats.org/officeDocument/2006/relationships/image" Target="../media/image188.png"/><Relationship Id="rId7" Type="http://schemas.openxmlformats.org/officeDocument/2006/relationships/image" Target="../media/image181.wmf"/><Relationship Id="rId12" Type="http://schemas.openxmlformats.org/officeDocument/2006/relationships/oleObject" Target="../embeddings/oleObject193.bin"/><Relationship Id="rId17" Type="http://schemas.openxmlformats.org/officeDocument/2006/relationships/image" Target="../media/image18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95.bin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90.bin"/><Relationship Id="rId11" Type="http://schemas.openxmlformats.org/officeDocument/2006/relationships/image" Target="../media/image183.wmf"/><Relationship Id="rId5" Type="http://schemas.openxmlformats.org/officeDocument/2006/relationships/slide" Target="slide1.xml"/><Relationship Id="rId15" Type="http://schemas.openxmlformats.org/officeDocument/2006/relationships/image" Target="../media/image185.wmf"/><Relationship Id="rId10" Type="http://schemas.openxmlformats.org/officeDocument/2006/relationships/oleObject" Target="../embeddings/oleObject192.bin"/><Relationship Id="rId19" Type="http://schemas.openxmlformats.org/officeDocument/2006/relationships/image" Target="../media/image187.wmf"/><Relationship Id="rId4" Type="http://schemas.openxmlformats.org/officeDocument/2006/relationships/slide" Target="slide57.xml"/><Relationship Id="rId9" Type="http://schemas.openxmlformats.org/officeDocument/2006/relationships/image" Target="../media/image182.wmf"/><Relationship Id="rId14" Type="http://schemas.openxmlformats.org/officeDocument/2006/relationships/oleObject" Target="../embeddings/oleObject194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wmf"/><Relationship Id="rId13" Type="http://schemas.openxmlformats.org/officeDocument/2006/relationships/oleObject" Target="../embeddings/oleObject201.bin"/><Relationship Id="rId18" Type="http://schemas.openxmlformats.org/officeDocument/2006/relationships/image" Target="../media/image195.wmf"/><Relationship Id="rId26" Type="http://schemas.openxmlformats.org/officeDocument/2006/relationships/image" Target="../media/image199.wmf"/><Relationship Id="rId3" Type="http://schemas.openxmlformats.org/officeDocument/2006/relationships/slide" Target="slide57.xml"/><Relationship Id="rId21" Type="http://schemas.openxmlformats.org/officeDocument/2006/relationships/oleObject" Target="../embeddings/oleObject205.bin"/><Relationship Id="rId7" Type="http://schemas.openxmlformats.org/officeDocument/2006/relationships/oleObject" Target="../embeddings/oleObject198.bin"/><Relationship Id="rId12" Type="http://schemas.openxmlformats.org/officeDocument/2006/relationships/image" Target="../media/image192.wmf"/><Relationship Id="rId17" Type="http://schemas.openxmlformats.org/officeDocument/2006/relationships/oleObject" Target="../embeddings/oleObject203.bin"/><Relationship Id="rId25" Type="http://schemas.openxmlformats.org/officeDocument/2006/relationships/oleObject" Target="../embeddings/oleObject20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4.wmf"/><Relationship Id="rId20" Type="http://schemas.openxmlformats.org/officeDocument/2006/relationships/image" Target="../media/image196.wmf"/><Relationship Id="rId29" Type="http://schemas.openxmlformats.org/officeDocument/2006/relationships/oleObject" Target="../embeddings/oleObject209.bin"/><Relationship Id="rId1" Type="http://schemas.openxmlformats.org/officeDocument/2006/relationships/vmlDrawing" Target="../drawings/vmlDrawing38.vml"/><Relationship Id="rId6" Type="http://schemas.openxmlformats.org/officeDocument/2006/relationships/image" Target="../media/image189.wmf"/><Relationship Id="rId11" Type="http://schemas.openxmlformats.org/officeDocument/2006/relationships/oleObject" Target="../embeddings/oleObject200.bin"/><Relationship Id="rId24" Type="http://schemas.openxmlformats.org/officeDocument/2006/relationships/image" Target="../media/image198.wmf"/><Relationship Id="rId5" Type="http://schemas.openxmlformats.org/officeDocument/2006/relationships/oleObject" Target="../embeddings/oleObject197.bin"/><Relationship Id="rId15" Type="http://schemas.openxmlformats.org/officeDocument/2006/relationships/oleObject" Target="../embeddings/oleObject202.bin"/><Relationship Id="rId23" Type="http://schemas.openxmlformats.org/officeDocument/2006/relationships/oleObject" Target="../embeddings/oleObject206.bin"/><Relationship Id="rId28" Type="http://schemas.openxmlformats.org/officeDocument/2006/relationships/image" Target="../media/image200.wmf"/><Relationship Id="rId10" Type="http://schemas.openxmlformats.org/officeDocument/2006/relationships/image" Target="../media/image191.wmf"/><Relationship Id="rId19" Type="http://schemas.openxmlformats.org/officeDocument/2006/relationships/oleObject" Target="../embeddings/oleObject204.bin"/><Relationship Id="rId4" Type="http://schemas.openxmlformats.org/officeDocument/2006/relationships/slide" Target="slide1.xml"/><Relationship Id="rId9" Type="http://schemas.openxmlformats.org/officeDocument/2006/relationships/oleObject" Target="../embeddings/oleObject199.bin"/><Relationship Id="rId14" Type="http://schemas.openxmlformats.org/officeDocument/2006/relationships/image" Target="../media/image193.wmf"/><Relationship Id="rId22" Type="http://schemas.openxmlformats.org/officeDocument/2006/relationships/image" Target="../media/image197.wmf"/><Relationship Id="rId27" Type="http://schemas.openxmlformats.org/officeDocument/2006/relationships/oleObject" Target="../embeddings/oleObject208.bin"/><Relationship Id="rId30" Type="http://schemas.openxmlformats.org/officeDocument/2006/relationships/image" Target="../media/image201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3" Type="http://schemas.openxmlformats.org/officeDocument/2006/relationships/oleObject" Target="../embeddings/oleObject210.bin"/><Relationship Id="rId7" Type="http://schemas.openxmlformats.org/officeDocument/2006/relationships/oleObject" Target="../embeddings/oleObject2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202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13" Type="http://schemas.openxmlformats.org/officeDocument/2006/relationships/oleObject" Target="../embeddings/oleObject216.bin"/><Relationship Id="rId18" Type="http://schemas.openxmlformats.org/officeDocument/2006/relationships/image" Target="../media/image208.wmf"/><Relationship Id="rId3" Type="http://schemas.openxmlformats.org/officeDocument/2006/relationships/oleObject" Target="../embeddings/oleObject212.bin"/><Relationship Id="rId7" Type="http://schemas.openxmlformats.org/officeDocument/2006/relationships/oleObject" Target="../embeddings/oleObject213.bin"/><Relationship Id="rId12" Type="http://schemas.openxmlformats.org/officeDocument/2006/relationships/image" Target="../media/image205.wmf"/><Relationship Id="rId17" Type="http://schemas.openxmlformats.org/officeDocument/2006/relationships/oleObject" Target="../embeddings/oleObject218.bin"/><Relationship Id="rId2" Type="http://schemas.openxmlformats.org/officeDocument/2006/relationships/slideLayout" Target="../slideLayouts/slideLayout34.xml"/><Relationship Id="rId16" Type="http://schemas.openxmlformats.org/officeDocument/2006/relationships/image" Target="../media/image207.wmf"/><Relationship Id="rId20" Type="http://schemas.openxmlformats.org/officeDocument/2006/relationships/image" Target="../media/image209.wmf"/><Relationship Id="rId1" Type="http://schemas.openxmlformats.org/officeDocument/2006/relationships/vmlDrawing" Target="../drawings/vmlDrawing40.vml"/><Relationship Id="rId6" Type="http://schemas.openxmlformats.org/officeDocument/2006/relationships/slide" Target="slide1.xml"/><Relationship Id="rId11" Type="http://schemas.openxmlformats.org/officeDocument/2006/relationships/oleObject" Target="../embeddings/oleObject215.bin"/><Relationship Id="rId5" Type="http://schemas.openxmlformats.org/officeDocument/2006/relationships/slide" Target="slide57.xml"/><Relationship Id="rId15" Type="http://schemas.openxmlformats.org/officeDocument/2006/relationships/oleObject" Target="../embeddings/oleObject217.bin"/><Relationship Id="rId10" Type="http://schemas.openxmlformats.org/officeDocument/2006/relationships/image" Target="../media/image204.wmf"/><Relationship Id="rId19" Type="http://schemas.openxmlformats.org/officeDocument/2006/relationships/oleObject" Target="../embeddings/oleObject219.bin"/><Relationship Id="rId4" Type="http://schemas.openxmlformats.org/officeDocument/2006/relationships/image" Target="../media/image202.wmf"/><Relationship Id="rId9" Type="http://schemas.openxmlformats.org/officeDocument/2006/relationships/oleObject" Target="../embeddings/oleObject214.bin"/><Relationship Id="rId14" Type="http://schemas.openxmlformats.org/officeDocument/2006/relationships/image" Target="../media/image206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wmf"/><Relationship Id="rId13" Type="http://schemas.openxmlformats.org/officeDocument/2006/relationships/slide" Target="slide57.xml"/><Relationship Id="rId18" Type="http://schemas.openxmlformats.org/officeDocument/2006/relationships/image" Target="../media/image216.wmf"/><Relationship Id="rId3" Type="http://schemas.openxmlformats.org/officeDocument/2006/relationships/oleObject" Target="../embeddings/oleObject220.bin"/><Relationship Id="rId21" Type="http://schemas.openxmlformats.org/officeDocument/2006/relationships/oleObject" Target="../embeddings/oleObject228.bin"/><Relationship Id="rId7" Type="http://schemas.openxmlformats.org/officeDocument/2006/relationships/oleObject" Target="../embeddings/oleObject222.bin"/><Relationship Id="rId12" Type="http://schemas.openxmlformats.org/officeDocument/2006/relationships/image" Target="../media/image214.wmf"/><Relationship Id="rId17" Type="http://schemas.openxmlformats.org/officeDocument/2006/relationships/oleObject" Target="../embeddings/oleObject226.bin"/><Relationship Id="rId2" Type="http://schemas.openxmlformats.org/officeDocument/2006/relationships/slideLayout" Target="../slideLayouts/slideLayout45.xml"/><Relationship Id="rId16" Type="http://schemas.openxmlformats.org/officeDocument/2006/relationships/image" Target="../media/image215.wmf"/><Relationship Id="rId20" Type="http://schemas.openxmlformats.org/officeDocument/2006/relationships/image" Target="../media/image217.wmf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11.wmf"/><Relationship Id="rId11" Type="http://schemas.openxmlformats.org/officeDocument/2006/relationships/oleObject" Target="../embeddings/oleObject224.bin"/><Relationship Id="rId24" Type="http://schemas.openxmlformats.org/officeDocument/2006/relationships/image" Target="../media/image219.wmf"/><Relationship Id="rId5" Type="http://schemas.openxmlformats.org/officeDocument/2006/relationships/oleObject" Target="../embeddings/oleObject221.bin"/><Relationship Id="rId15" Type="http://schemas.openxmlformats.org/officeDocument/2006/relationships/oleObject" Target="../embeddings/oleObject225.bin"/><Relationship Id="rId23" Type="http://schemas.openxmlformats.org/officeDocument/2006/relationships/oleObject" Target="../embeddings/oleObject229.bin"/><Relationship Id="rId10" Type="http://schemas.openxmlformats.org/officeDocument/2006/relationships/image" Target="../media/image213.wmf"/><Relationship Id="rId19" Type="http://schemas.openxmlformats.org/officeDocument/2006/relationships/oleObject" Target="../embeddings/oleObject227.bin"/><Relationship Id="rId4" Type="http://schemas.openxmlformats.org/officeDocument/2006/relationships/image" Target="../media/image210.wmf"/><Relationship Id="rId9" Type="http://schemas.openxmlformats.org/officeDocument/2006/relationships/oleObject" Target="../embeddings/oleObject223.bin"/><Relationship Id="rId14" Type="http://schemas.openxmlformats.org/officeDocument/2006/relationships/slide" Target="slide1.xml"/><Relationship Id="rId22" Type="http://schemas.openxmlformats.org/officeDocument/2006/relationships/image" Target="../media/image218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13" Type="http://schemas.openxmlformats.org/officeDocument/2006/relationships/slide" Target="slide57.xml"/><Relationship Id="rId18" Type="http://schemas.openxmlformats.org/officeDocument/2006/relationships/image" Target="../media/image226.wmf"/><Relationship Id="rId3" Type="http://schemas.openxmlformats.org/officeDocument/2006/relationships/oleObject" Target="../embeddings/oleObject230.bin"/><Relationship Id="rId21" Type="http://schemas.openxmlformats.org/officeDocument/2006/relationships/oleObject" Target="../embeddings/oleObject238.bin"/><Relationship Id="rId7" Type="http://schemas.openxmlformats.org/officeDocument/2006/relationships/oleObject" Target="../embeddings/oleObject232.bin"/><Relationship Id="rId12" Type="http://schemas.openxmlformats.org/officeDocument/2006/relationships/image" Target="../media/image224.wmf"/><Relationship Id="rId17" Type="http://schemas.openxmlformats.org/officeDocument/2006/relationships/oleObject" Target="../embeddings/oleObject23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5.wmf"/><Relationship Id="rId20" Type="http://schemas.openxmlformats.org/officeDocument/2006/relationships/image" Target="../media/image227.wmf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21.wmf"/><Relationship Id="rId11" Type="http://schemas.openxmlformats.org/officeDocument/2006/relationships/oleObject" Target="../embeddings/oleObject234.bin"/><Relationship Id="rId24" Type="http://schemas.openxmlformats.org/officeDocument/2006/relationships/image" Target="../media/image229.wmf"/><Relationship Id="rId5" Type="http://schemas.openxmlformats.org/officeDocument/2006/relationships/oleObject" Target="../embeddings/oleObject231.bin"/><Relationship Id="rId15" Type="http://schemas.openxmlformats.org/officeDocument/2006/relationships/oleObject" Target="../embeddings/oleObject235.bin"/><Relationship Id="rId23" Type="http://schemas.openxmlformats.org/officeDocument/2006/relationships/oleObject" Target="../embeddings/oleObject239.bin"/><Relationship Id="rId10" Type="http://schemas.openxmlformats.org/officeDocument/2006/relationships/image" Target="../media/image223.wmf"/><Relationship Id="rId19" Type="http://schemas.openxmlformats.org/officeDocument/2006/relationships/oleObject" Target="../embeddings/oleObject237.bin"/><Relationship Id="rId4" Type="http://schemas.openxmlformats.org/officeDocument/2006/relationships/image" Target="../media/image220.wmf"/><Relationship Id="rId9" Type="http://schemas.openxmlformats.org/officeDocument/2006/relationships/oleObject" Target="../embeddings/oleObject233.bin"/><Relationship Id="rId14" Type="http://schemas.openxmlformats.org/officeDocument/2006/relationships/slide" Target="slide1.xml"/><Relationship Id="rId22" Type="http://schemas.openxmlformats.org/officeDocument/2006/relationships/image" Target="../media/image228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wmf"/><Relationship Id="rId3" Type="http://schemas.openxmlformats.org/officeDocument/2006/relationships/slide" Target="slide57.xml"/><Relationship Id="rId7" Type="http://schemas.openxmlformats.org/officeDocument/2006/relationships/oleObject" Target="../embeddings/oleObject241.bin"/><Relationship Id="rId12" Type="http://schemas.openxmlformats.org/officeDocument/2006/relationships/image" Target="../media/image233.wmf"/><Relationship Id="rId2" Type="http://schemas.openxmlformats.org/officeDocument/2006/relationships/slideLayout" Target="../slideLayouts/slideLayout56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30.wmf"/><Relationship Id="rId11" Type="http://schemas.openxmlformats.org/officeDocument/2006/relationships/oleObject" Target="../embeddings/oleObject243.bin"/><Relationship Id="rId5" Type="http://schemas.openxmlformats.org/officeDocument/2006/relationships/oleObject" Target="../embeddings/oleObject240.bin"/><Relationship Id="rId10" Type="http://schemas.openxmlformats.org/officeDocument/2006/relationships/image" Target="../media/image232.wmf"/><Relationship Id="rId4" Type="http://schemas.openxmlformats.org/officeDocument/2006/relationships/slide" Target="slide1.xml"/><Relationship Id="rId9" Type="http://schemas.openxmlformats.org/officeDocument/2006/relationships/oleObject" Target="../embeddings/oleObject242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emf"/><Relationship Id="rId13" Type="http://schemas.openxmlformats.org/officeDocument/2006/relationships/oleObject" Target="../embeddings/oleObject249.bin"/><Relationship Id="rId18" Type="http://schemas.openxmlformats.org/officeDocument/2006/relationships/image" Target="../media/image241.emf"/><Relationship Id="rId3" Type="http://schemas.openxmlformats.org/officeDocument/2006/relationships/oleObject" Target="../embeddings/oleObject244.bin"/><Relationship Id="rId21" Type="http://schemas.openxmlformats.org/officeDocument/2006/relationships/slide" Target="slide57.xml"/><Relationship Id="rId7" Type="http://schemas.openxmlformats.org/officeDocument/2006/relationships/oleObject" Target="../embeddings/oleObject246.bin"/><Relationship Id="rId12" Type="http://schemas.openxmlformats.org/officeDocument/2006/relationships/image" Target="../media/image238.emf"/><Relationship Id="rId17" Type="http://schemas.openxmlformats.org/officeDocument/2006/relationships/oleObject" Target="../embeddings/oleObject25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0.emf"/><Relationship Id="rId20" Type="http://schemas.openxmlformats.org/officeDocument/2006/relationships/image" Target="../media/image242.emf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35.emf"/><Relationship Id="rId11" Type="http://schemas.openxmlformats.org/officeDocument/2006/relationships/oleObject" Target="../embeddings/oleObject248.bin"/><Relationship Id="rId5" Type="http://schemas.openxmlformats.org/officeDocument/2006/relationships/oleObject" Target="../embeddings/oleObject245.bin"/><Relationship Id="rId15" Type="http://schemas.openxmlformats.org/officeDocument/2006/relationships/oleObject" Target="../embeddings/oleObject250.bin"/><Relationship Id="rId10" Type="http://schemas.openxmlformats.org/officeDocument/2006/relationships/image" Target="../media/image237.emf"/><Relationship Id="rId19" Type="http://schemas.openxmlformats.org/officeDocument/2006/relationships/oleObject" Target="../embeddings/oleObject252.bin"/><Relationship Id="rId4" Type="http://schemas.openxmlformats.org/officeDocument/2006/relationships/image" Target="../media/image234.emf"/><Relationship Id="rId9" Type="http://schemas.openxmlformats.org/officeDocument/2006/relationships/oleObject" Target="../embeddings/oleObject247.bin"/><Relationship Id="rId14" Type="http://schemas.openxmlformats.org/officeDocument/2006/relationships/image" Target="../media/image239.emf"/><Relationship Id="rId22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emf"/><Relationship Id="rId3" Type="http://schemas.openxmlformats.org/officeDocument/2006/relationships/oleObject" Target="../embeddings/oleObject253.bin"/><Relationship Id="rId7" Type="http://schemas.openxmlformats.org/officeDocument/2006/relationships/oleObject" Target="../embeddings/oleObject255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244.emf"/><Relationship Id="rId11" Type="http://schemas.openxmlformats.org/officeDocument/2006/relationships/slide" Target="slide57.xml"/><Relationship Id="rId5" Type="http://schemas.openxmlformats.org/officeDocument/2006/relationships/oleObject" Target="../embeddings/oleObject254.bin"/><Relationship Id="rId10" Type="http://schemas.openxmlformats.org/officeDocument/2006/relationships/image" Target="../media/image246.emf"/><Relationship Id="rId4" Type="http://schemas.openxmlformats.org/officeDocument/2006/relationships/image" Target="../media/image243.emf"/><Relationship Id="rId9" Type="http://schemas.openxmlformats.org/officeDocument/2006/relationships/oleObject" Target="../embeddings/oleObject25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3.bin"/><Relationship Id="rId7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67.xml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67.xml"/><Relationship Id="rId5" Type="http://schemas.openxmlformats.org/officeDocument/2006/relationships/slide" Target="slide1.xml"/><Relationship Id="rId4" Type="http://schemas.openxmlformats.org/officeDocument/2006/relationships/slide" Target="slide5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67.xml"/><Relationship Id="rId5" Type="http://schemas.openxmlformats.org/officeDocument/2006/relationships/slide" Target="slide1.xml"/><Relationship Id="rId4" Type="http://schemas.openxmlformats.org/officeDocument/2006/relationships/slide" Target="slide5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67.xml"/><Relationship Id="rId5" Type="http://schemas.openxmlformats.org/officeDocument/2006/relationships/slide" Target="slide1.xml"/><Relationship Id="rId4" Type="http://schemas.openxmlformats.org/officeDocument/2006/relationships/slide" Target="slide5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67.xml"/><Relationship Id="rId5" Type="http://schemas.openxmlformats.org/officeDocument/2006/relationships/slide" Target="slide1.xml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68.xml"/><Relationship Id="rId4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76.xml"/><Relationship Id="rId4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7" Type="http://schemas.openxmlformats.org/officeDocument/2006/relationships/slide" Target="slide57.xml"/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slide" Target="slide65.xml"/><Relationship Id="rId4" Type="http://schemas.openxmlformats.org/officeDocument/2006/relationships/slide" Target="slide6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wmf"/><Relationship Id="rId3" Type="http://schemas.openxmlformats.org/officeDocument/2006/relationships/image" Target="../media/image259.png"/><Relationship Id="rId7" Type="http://schemas.openxmlformats.org/officeDocument/2006/relationships/oleObject" Target="../embeddings/oleObject25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57.wmf"/><Relationship Id="rId5" Type="http://schemas.openxmlformats.org/officeDocument/2006/relationships/oleObject" Target="../embeddings/oleObject257.bin"/><Relationship Id="rId10" Type="http://schemas.openxmlformats.org/officeDocument/2006/relationships/slide" Target="slide57.xml"/><Relationship Id="rId4" Type="http://schemas.openxmlformats.org/officeDocument/2006/relationships/image" Target="../media/image260.png"/><Relationship Id="rId9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5.bin"/><Relationship Id="rId7" Type="http://schemas.openxmlformats.org/officeDocument/2006/relationships/slide" Target="slide5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wmf"/><Relationship Id="rId3" Type="http://schemas.openxmlformats.org/officeDocument/2006/relationships/oleObject" Target="../embeddings/oleObject259.bin"/><Relationship Id="rId7" Type="http://schemas.openxmlformats.org/officeDocument/2006/relationships/oleObject" Target="../embeddings/oleObject26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62.wmf"/><Relationship Id="rId5" Type="http://schemas.openxmlformats.org/officeDocument/2006/relationships/oleObject" Target="../embeddings/oleObject260.bin"/><Relationship Id="rId10" Type="http://schemas.openxmlformats.org/officeDocument/2006/relationships/slide" Target="slide57.xml"/><Relationship Id="rId4" Type="http://schemas.openxmlformats.org/officeDocument/2006/relationships/image" Target="../media/image261.wmf"/><Relationship Id="rId9" Type="http://schemas.openxmlformats.org/officeDocument/2006/relationships/slide" Target="slide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3" Type="http://schemas.openxmlformats.org/officeDocument/2006/relationships/oleObject" Target="../embeddings/oleObject262.bin"/><Relationship Id="rId7" Type="http://schemas.openxmlformats.org/officeDocument/2006/relationships/image" Target="../media/image26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266.png"/><Relationship Id="rId5" Type="http://schemas.openxmlformats.org/officeDocument/2006/relationships/image" Target="../media/image265.png"/><Relationship Id="rId10" Type="http://schemas.openxmlformats.org/officeDocument/2006/relationships/slide" Target="slide57.xml"/><Relationship Id="rId4" Type="http://schemas.openxmlformats.org/officeDocument/2006/relationships/image" Target="../media/image264.wmf"/><Relationship Id="rId9" Type="http://schemas.openxmlformats.org/officeDocument/2006/relationships/slide" Target="slide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7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wmf"/><Relationship Id="rId13" Type="http://schemas.openxmlformats.org/officeDocument/2006/relationships/oleObject" Target="../embeddings/oleObject268.bin"/><Relationship Id="rId18" Type="http://schemas.openxmlformats.org/officeDocument/2006/relationships/image" Target="../media/image279.emf"/><Relationship Id="rId3" Type="http://schemas.openxmlformats.org/officeDocument/2006/relationships/oleObject" Target="../embeddings/oleObject263.bin"/><Relationship Id="rId7" Type="http://schemas.openxmlformats.org/officeDocument/2006/relationships/oleObject" Target="../embeddings/oleObject265.bin"/><Relationship Id="rId12" Type="http://schemas.openxmlformats.org/officeDocument/2006/relationships/image" Target="../media/image276.emf"/><Relationship Id="rId17" Type="http://schemas.openxmlformats.org/officeDocument/2006/relationships/oleObject" Target="../embeddings/oleObject27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8.emf"/><Relationship Id="rId20" Type="http://schemas.openxmlformats.org/officeDocument/2006/relationships/slide" Target="slide57.xml"/><Relationship Id="rId1" Type="http://schemas.openxmlformats.org/officeDocument/2006/relationships/vmlDrawing" Target="../drawings/vmlDrawing49.vml"/><Relationship Id="rId6" Type="http://schemas.openxmlformats.org/officeDocument/2006/relationships/image" Target="../media/image273.wmf"/><Relationship Id="rId11" Type="http://schemas.openxmlformats.org/officeDocument/2006/relationships/oleObject" Target="../embeddings/oleObject267.bin"/><Relationship Id="rId5" Type="http://schemas.openxmlformats.org/officeDocument/2006/relationships/oleObject" Target="../embeddings/oleObject264.bin"/><Relationship Id="rId15" Type="http://schemas.openxmlformats.org/officeDocument/2006/relationships/oleObject" Target="../embeddings/oleObject269.bin"/><Relationship Id="rId10" Type="http://schemas.openxmlformats.org/officeDocument/2006/relationships/image" Target="../media/image275.wmf"/><Relationship Id="rId19" Type="http://schemas.openxmlformats.org/officeDocument/2006/relationships/slide" Target="slide1.xml"/><Relationship Id="rId4" Type="http://schemas.openxmlformats.org/officeDocument/2006/relationships/image" Target="../media/image272.wmf"/><Relationship Id="rId9" Type="http://schemas.openxmlformats.org/officeDocument/2006/relationships/oleObject" Target="../embeddings/oleObject266.bin"/><Relationship Id="rId14" Type="http://schemas.openxmlformats.org/officeDocument/2006/relationships/image" Target="../media/image277.e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wmf"/><Relationship Id="rId13" Type="http://schemas.openxmlformats.org/officeDocument/2006/relationships/oleObject" Target="../embeddings/oleObject276.bin"/><Relationship Id="rId18" Type="http://schemas.openxmlformats.org/officeDocument/2006/relationships/image" Target="../media/image287.emf"/><Relationship Id="rId3" Type="http://schemas.openxmlformats.org/officeDocument/2006/relationships/oleObject" Target="../embeddings/oleObject271.bin"/><Relationship Id="rId21" Type="http://schemas.openxmlformats.org/officeDocument/2006/relationships/slide" Target="slide1.xml"/><Relationship Id="rId7" Type="http://schemas.openxmlformats.org/officeDocument/2006/relationships/oleObject" Target="../embeddings/oleObject273.bin"/><Relationship Id="rId12" Type="http://schemas.openxmlformats.org/officeDocument/2006/relationships/image" Target="../media/image284.emf"/><Relationship Id="rId17" Type="http://schemas.openxmlformats.org/officeDocument/2006/relationships/oleObject" Target="../embeddings/oleObject27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86.emf"/><Relationship Id="rId20" Type="http://schemas.openxmlformats.org/officeDocument/2006/relationships/image" Target="../media/image288.emf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81.wmf"/><Relationship Id="rId11" Type="http://schemas.openxmlformats.org/officeDocument/2006/relationships/oleObject" Target="../embeddings/oleObject275.bin"/><Relationship Id="rId24" Type="http://schemas.openxmlformats.org/officeDocument/2006/relationships/image" Target="../media/image289.wmf"/><Relationship Id="rId5" Type="http://schemas.openxmlformats.org/officeDocument/2006/relationships/oleObject" Target="../embeddings/oleObject272.bin"/><Relationship Id="rId15" Type="http://schemas.openxmlformats.org/officeDocument/2006/relationships/oleObject" Target="../embeddings/oleObject277.bin"/><Relationship Id="rId23" Type="http://schemas.openxmlformats.org/officeDocument/2006/relationships/oleObject" Target="../embeddings/oleObject280.bin"/><Relationship Id="rId10" Type="http://schemas.openxmlformats.org/officeDocument/2006/relationships/image" Target="../media/image283.wmf"/><Relationship Id="rId19" Type="http://schemas.openxmlformats.org/officeDocument/2006/relationships/oleObject" Target="../embeddings/oleObject279.bin"/><Relationship Id="rId4" Type="http://schemas.openxmlformats.org/officeDocument/2006/relationships/image" Target="../media/image280.wmf"/><Relationship Id="rId9" Type="http://schemas.openxmlformats.org/officeDocument/2006/relationships/oleObject" Target="../embeddings/oleObject274.bin"/><Relationship Id="rId14" Type="http://schemas.openxmlformats.org/officeDocument/2006/relationships/image" Target="../media/image285.emf"/><Relationship Id="rId22" Type="http://schemas.openxmlformats.org/officeDocument/2006/relationships/slide" Target="slide57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3" Type="http://schemas.openxmlformats.org/officeDocument/2006/relationships/oleObject" Target="../embeddings/oleObject281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291.emf"/><Relationship Id="rId5" Type="http://schemas.openxmlformats.org/officeDocument/2006/relationships/oleObject" Target="../embeddings/oleObject282.bin"/><Relationship Id="rId4" Type="http://schemas.openxmlformats.org/officeDocument/2006/relationships/image" Target="../media/image290.w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wmf"/><Relationship Id="rId3" Type="http://schemas.openxmlformats.org/officeDocument/2006/relationships/oleObject" Target="../embeddings/oleObject283.bin"/><Relationship Id="rId7" Type="http://schemas.openxmlformats.org/officeDocument/2006/relationships/oleObject" Target="../embeddings/oleObject28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Relationship Id="rId6" Type="http://schemas.openxmlformats.org/officeDocument/2006/relationships/image" Target="../media/image293.wmf"/><Relationship Id="rId5" Type="http://schemas.openxmlformats.org/officeDocument/2006/relationships/oleObject" Target="../embeddings/oleObject284.bin"/><Relationship Id="rId10" Type="http://schemas.openxmlformats.org/officeDocument/2006/relationships/slide" Target="slide57.xml"/><Relationship Id="rId4" Type="http://schemas.openxmlformats.org/officeDocument/2006/relationships/image" Target="../media/image292.wmf"/><Relationship Id="rId9" Type="http://schemas.openxmlformats.org/officeDocument/2006/relationships/slide" Target="slide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3" Type="http://schemas.openxmlformats.org/officeDocument/2006/relationships/oleObject" Target="../embeddings/oleObject286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Relationship Id="rId6" Type="http://schemas.openxmlformats.org/officeDocument/2006/relationships/image" Target="../media/image296.emf"/><Relationship Id="rId5" Type="http://schemas.openxmlformats.org/officeDocument/2006/relationships/oleObject" Target="../embeddings/oleObject287.bin"/><Relationship Id="rId4" Type="http://schemas.openxmlformats.org/officeDocument/2006/relationships/image" Target="../media/image29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oleObject" Target="../embeddings/oleObject7.bin"/><Relationship Id="rId7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.em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wmf"/><Relationship Id="rId13" Type="http://schemas.openxmlformats.org/officeDocument/2006/relationships/oleObject" Target="../embeddings/oleObject293.bin"/><Relationship Id="rId18" Type="http://schemas.openxmlformats.org/officeDocument/2006/relationships/image" Target="../media/image304.wmf"/><Relationship Id="rId3" Type="http://schemas.openxmlformats.org/officeDocument/2006/relationships/oleObject" Target="../embeddings/oleObject288.bin"/><Relationship Id="rId21" Type="http://schemas.openxmlformats.org/officeDocument/2006/relationships/image" Target="../media/image305.wmf"/><Relationship Id="rId7" Type="http://schemas.openxmlformats.org/officeDocument/2006/relationships/oleObject" Target="../embeddings/oleObject290.bin"/><Relationship Id="rId12" Type="http://schemas.openxmlformats.org/officeDocument/2006/relationships/image" Target="../media/image301.wmf"/><Relationship Id="rId17" Type="http://schemas.openxmlformats.org/officeDocument/2006/relationships/oleObject" Target="../embeddings/oleObject295.bin"/><Relationship Id="rId25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03.wmf"/><Relationship Id="rId20" Type="http://schemas.openxmlformats.org/officeDocument/2006/relationships/oleObject" Target="../embeddings/oleObject297.bin"/><Relationship Id="rId1" Type="http://schemas.openxmlformats.org/officeDocument/2006/relationships/vmlDrawing" Target="../drawings/vmlDrawing54.vml"/><Relationship Id="rId6" Type="http://schemas.openxmlformats.org/officeDocument/2006/relationships/image" Target="../media/image298.emf"/><Relationship Id="rId11" Type="http://schemas.openxmlformats.org/officeDocument/2006/relationships/oleObject" Target="../embeddings/oleObject292.bin"/><Relationship Id="rId24" Type="http://schemas.openxmlformats.org/officeDocument/2006/relationships/slide" Target="slide1.xml"/><Relationship Id="rId5" Type="http://schemas.openxmlformats.org/officeDocument/2006/relationships/oleObject" Target="../embeddings/oleObject289.bin"/><Relationship Id="rId15" Type="http://schemas.openxmlformats.org/officeDocument/2006/relationships/oleObject" Target="../embeddings/oleObject294.bin"/><Relationship Id="rId23" Type="http://schemas.openxmlformats.org/officeDocument/2006/relationships/image" Target="../media/image306.wmf"/><Relationship Id="rId10" Type="http://schemas.openxmlformats.org/officeDocument/2006/relationships/image" Target="../media/image300.wmf"/><Relationship Id="rId19" Type="http://schemas.openxmlformats.org/officeDocument/2006/relationships/oleObject" Target="../embeddings/oleObject296.bin"/><Relationship Id="rId4" Type="http://schemas.openxmlformats.org/officeDocument/2006/relationships/image" Target="../media/image297.wmf"/><Relationship Id="rId9" Type="http://schemas.openxmlformats.org/officeDocument/2006/relationships/oleObject" Target="../embeddings/oleObject291.bin"/><Relationship Id="rId14" Type="http://schemas.openxmlformats.org/officeDocument/2006/relationships/image" Target="../media/image302.wmf"/><Relationship Id="rId22" Type="http://schemas.openxmlformats.org/officeDocument/2006/relationships/oleObject" Target="../embeddings/oleObject298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wmf"/><Relationship Id="rId13" Type="http://schemas.openxmlformats.org/officeDocument/2006/relationships/oleObject" Target="../embeddings/oleObject304.bin"/><Relationship Id="rId18" Type="http://schemas.openxmlformats.org/officeDocument/2006/relationships/image" Target="../media/image314.wmf"/><Relationship Id="rId3" Type="http://schemas.openxmlformats.org/officeDocument/2006/relationships/oleObject" Target="../embeddings/oleObject299.bin"/><Relationship Id="rId7" Type="http://schemas.openxmlformats.org/officeDocument/2006/relationships/oleObject" Target="../embeddings/oleObject301.bin"/><Relationship Id="rId12" Type="http://schemas.openxmlformats.org/officeDocument/2006/relationships/image" Target="../media/image311.wmf"/><Relationship Id="rId17" Type="http://schemas.openxmlformats.org/officeDocument/2006/relationships/oleObject" Target="../embeddings/oleObject30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3.wmf"/><Relationship Id="rId20" Type="http://schemas.openxmlformats.org/officeDocument/2006/relationships/slide" Target="slide57.xml"/><Relationship Id="rId1" Type="http://schemas.openxmlformats.org/officeDocument/2006/relationships/vmlDrawing" Target="../drawings/vmlDrawing55.vml"/><Relationship Id="rId6" Type="http://schemas.openxmlformats.org/officeDocument/2006/relationships/image" Target="../media/image308.wmf"/><Relationship Id="rId11" Type="http://schemas.openxmlformats.org/officeDocument/2006/relationships/oleObject" Target="../embeddings/oleObject303.bin"/><Relationship Id="rId5" Type="http://schemas.openxmlformats.org/officeDocument/2006/relationships/oleObject" Target="../embeddings/oleObject300.bin"/><Relationship Id="rId15" Type="http://schemas.openxmlformats.org/officeDocument/2006/relationships/oleObject" Target="../embeddings/oleObject305.bin"/><Relationship Id="rId10" Type="http://schemas.openxmlformats.org/officeDocument/2006/relationships/image" Target="../media/image310.wmf"/><Relationship Id="rId19" Type="http://schemas.openxmlformats.org/officeDocument/2006/relationships/slide" Target="slide1.xml"/><Relationship Id="rId4" Type="http://schemas.openxmlformats.org/officeDocument/2006/relationships/image" Target="../media/image307.wmf"/><Relationship Id="rId9" Type="http://schemas.openxmlformats.org/officeDocument/2006/relationships/oleObject" Target="../embeddings/oleObject302.bin"/><Relationship Id="rId14" Type="http://schemas.openxmlformats.org/officeDocument/2006/relationships/image" Target="../media/image312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3" Type="http://schemas.openxmlformats.org/officeDocument/2006/relationships/oleObject" Target="../embeddings/oleObject307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Relationship Id="rId6" Type="http://schemas.openxmlformats.org/officeDocument/2006/relationships/image" Target="../media/image316.wmf"/><Relationship Id="rId5" Type="http://schemas.openxmlformats.org/officeDocument/2006/relationships/oleObject" Target="../embeddings/oleObject308.bin"/><Relationship Id="rId4" Type="http://schemas.openxmlformats.org/officeDocument/2006/relationships/image" Target="../media/image315.w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3" Type="http://schemas.openxmlformats.org/officeDocument/2006/relationships/oleObject" Target="../embeddings/oleObject309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Relationship Id="rId6" Type="http://schemas.openxmlformats.org/officeDocument/2006/relationships/image" Target="../media/image318.wmf"/><Relationship Id="rId5" Type="http://schemas.openxmlformats.org/officeDocument/2006/relationships/oleObject" Target="../embeddings/oleObject310.bin"/><Relationship Id="rId4" Type="http://schemas.openxmlformats.org/officeDocument/2006/relationships/image" Target="../media/image317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7" Type="http://schemas.openxmlformats.org/officeDocument/2006/relationships/slide" Target="slide5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Relationship Id="rId6" Type="http://schemas.openxmlformats.org/officeDocument/2006/relationships/slide" Target="slide1.xml"/><Relationship Id="rId5" Type="http://schemas.openxmlformats.org/officeDocument/2006/relationships/image" Target="../media/image319.wmf"/><Relationship Id="rId4" Type="http://schemas.openxmlformats.org/officeDocument/2006/relationships/oleObject" Target="../embeddings/oleObject311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PowerPoint_97-2003_Presentation2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Relationship Id="rId6" Type="http://schemas.openxmlformats.org/officeDocument/2006/relationships/slide" Target="slide57.xml"/><Relationship Id="rId5" Type="http://schemas.openxmlformats.org/officeDocument/2006/relationships/slide" Target="slide1.xml"/><Relationship Id="rId4" Type="http://schemas.openxmlformats.org/officeDocument/2006/relationships/image" Target="../media/image3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1.xml"/><Relationship Id="rId5" Type="http://schemas.openxmlformats.org/officeDocument/2006/relationships/slide" Target="slide57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63" name="Picture 3" descr="C:\Documents and Settings\TBolan\Desktop\FILES\Pics\Moving Backgrounds\20090321-203225-d2e7e3d6d9a5b379c58f6b30804727c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" y="184666"/>
            <a:ext cx="9037320" cy="65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52400" y="609600"/>
            <a:ext cx="8686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3" action="ppaction://hlinksldjump"/>
              </a:rPr>
              <a:t>Properties of Exponents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4" action="ppaction://hlinksldjump"/>
              </a:rPr>
              <a:t>Evaluating and Graphing Polynomial Functions </a:t>
            </a:r>
            <a:r>
              <a:rPr lang="en-US" sz="3000" b="1" dirty="0" smtClean="0">
                <a:latin typeface="Bradley Hand ITC" pitchFamily="66" charset="0"/>
              </a:rPr>
              <a:t>	</a:t>
            </a:r>
            <a:endParaRPr lang="en-US" sz="14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5" action="ppaction://hlinksldjump"/>
              </a:rPr>
              <a:t>Polynomial Operations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6" action="ppaction://hlinksldjump"/>
              </a:rPr>
              <a:t>Factoring and Solving Polynomials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7" action="ppaction://hlinksldjump"/>
              </a:rPr>
              <a:t>Remainder and Factor Theorem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8" action="ppaction://hlinksldjump"/>
              </a:rPr>
              <a:t>Rational Roots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9" action="ppaction://hlinksldjump"/>
              </a:rPr>
              <a:t>Fundamental Theorem of Algebra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10" action="ppaction://hlinksldjump"/>
              </a:rPr>
              <a:t>Analyzing Graphs of Polynomial Functions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11" action="ppaction://hlinksldjump"/>
              </a:rPr>
              <a:t>Modeling With Polynomial Functions</a:t>
            </a:r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" action="ppaction://noaction"/>
              </a:rPr>
              <a:t>All Methods</a:t>
            </a:r>
            <a:endParaRPr lang="en-US" sz="3000" b="1" dirty="0" smtClean="0">
              <a:latin typeface="Bradley Hand ITC" pitchFamily="66" charset="0"/>
            </a:endParaRPr>
          </a:p>
          <a:p>
            <a:endParaRPr lang="en-US" sz="3000" b="1" dirty="0" smtClean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12" action="ppaction://hlinksldjump"/>
              </a:rPr>
              <a:t>APPENDIX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5334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Second degree</a:t>
            </a:r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10263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432345"/>
              </p:ext>
            </p:extLst>
          </p:nvPr>
        </p:nvGraphicFramePr>
        <p:xfrm>
          <a:off x="685800" y="2590800"/>
          <a:ext cx="343553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96" name="Equation" r:id="rId3" imgW="990360" imgH="228600" progId="Equation.3">
                  <p:embed/>
                </p:oleObj>
              </mc:Choice>
              <mc:Fallback>
                <p:oleObj name="Equation" r:id="rId3" imgW="99036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590800"/>
                        <a:ext cx="3435535" cy="6858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 of potential x-intercepts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2057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Quadratic</a:t>
            </a: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4114800" y="4114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3276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648493"/>
            <a:ext cx="4706706" cy="4341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0" grpId="0"/>
      <p:bldP spid="10261" grpId="0"/>
      <p:bldP spid="10262" grpId="0"/>
      <p:bldP spid="10264" grpId="0"/>
      <p:bldP spid="10265" grpId="0"/>
      <p:bldP spid="10266" grpId="0"/>
      <p:bldP spid="10267" grpId="0"/>
      <p:bldP spid="10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4572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Third degree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1128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689963"/>
              </p:ext>
            </p:extLst>
          </p:nvPr>
        </p:nvGraphicFramePr>
        <p:xfrm>
          <a:off x="762000" y="2700337"/>
          <a:ext cx="3816627" cy="588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20" name="Equation" r:id="rId3" imgW="1282680" imgH="228600" progId="Equation.3">
                  <p:embed/>
                </p:oleObj>
              </mc:Choice>
              <mc:Fallback>
                <p:oleObj name="Equation" r:id="rId3" imgW="128268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700337"/>
                        <a:ext cx="3816627" cy="58846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 of potential x-intercepts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19812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Cubic</a:t>
            </a:r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4038600" y="4114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32004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3</a:t>
            </a:r>
          </a:p>
        </p:txBody>
      </p:sp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834" y="633419"/>
            <a:ext cx="4891854" cy="4471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/>
      <p:bldP spid="11285" grpId="0"/>
      <p:bldP spid="11286" grpId="0"/>
      <p:bldP spid="11288" grpId="0"/>
      <p:bldP spid="11289" grpId="0"/>
      <p:bldP spid="11290" grpId="0"/>
      <p:bldP spid="11291" grpId="0"/>
      <p:bldP spid="11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5334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Fourth degree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123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676164"/>
              </p:ext>
            </p:extLst>
          </p:nvPr>
        </p:nvGraphicFramePr>
        <p:xfrm>
          <a:off x="706295" y="2700337"/>
          <a:ext cx="4097866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44" name="Equation" r:id="rId3" imgW="1625400" imgH="228600" progId="Equation.3">
                  <p:embed/>
                </p:oleObj>
              </mc:Choice>
              <mc:Fallback>
                <p:oleObj name="Equation" r:id="rId3" imgW="162540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295" y="2700337"/>
                        <a:ext cx="4097866" cy="5762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2" name="Rectangle 14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 of potential x-intercepts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2438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Quartic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4495800" y="4114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3657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4</a:t>
            </a:r>
          </a:p>
        </p:txBody>
      </p:sp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5487"/>
            <a:ext cx="4597339" cy="3808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2" grpId="0"/>
      <p:bldP spid="12303" grpId="0"/>
      <p:bldP spid="12304" grpId="0"/>
      <p:bldP spid="12305" grpId="0"/>
      <p:bldP spid="123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422" y="685800"/>
            <a:ext cx="4518778" cy="38773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5334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Fifth degree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133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232898"/>
              </p:ext>
            </p:extLst>
          </p:nvPr>
        </p:nvGraphicFramePr>
        <p:xfrm>
          <a:off x="609600" y="2667000"/>
          <a:ext cx="5095876" cy="587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68" name="Equation" r:id="rId4" imgW="1981080" imgH="228600" progId="Equation.3">
                  <p:embed/>
                </p:oleObj>
              </mc:Choice>
              <mc:Fallback>
                <p:oleObj name="Equation" r:id="rId4" imgW="198108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667000"/>
                        <a:ext cx="5095876" cy="587986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# of potential x-intercepts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b="1" dirty="0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2438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Quintic</a:t>
            </a: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4495800" y="4114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13329" name="Rectangle 17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3657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7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  <p:bldP spid="13323" grpId="0"/>
      <p:bldP spid="13324" grpId="0"/>
      <p:bldP spid="13326" grpId="0"/>
      <p:bldP spid="13327" grpId="0"/>
      <p:bldP spid="13328" grpId="0"/>
      <p:bldP spid="13329" grpId="0"/>
      <p:bldP spid="133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Bradley Hand ITC" pitchFamily="66" charset="0"/>
              </a:rPr>
              <a:t>Evaluating and Graphing (basics)</a:t>
            </a:r>
            <a:endParaRPr lang="en-US" sz="2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5800" y="1112077"/>
            <a:ext cx="12779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Usually, </a:t>
            </a:r>
            <a:endParaRPr lang="en-US" sz="2000" b="1" dirty="0"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23357" y="1524000"/>
            <a:ext cx="3482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when we have a polynomial</a:t>
            </a:r>
            <a:endParaRPr lang="en-US" sz="2000" b="1" dirty="0"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7492" y="1979663"/>
            <a:ext cx="411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we want to EVALUATE it.</a:t>
            </a:r>
            <a:endParaRPr lang="en-US" sz="2000" b="1" dirty="0">
              <a:latin typeface="Comic Sans MS" pitchFamily="66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697534"/>
              </p:ext>
            </p:extLst>
          </p:nvPr>
        </p:nvGraphicFramePr>
        <p:xfrm>
          <a:off x="1613418" y="3892550"/>
          <a:ext cx="60696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760" name="Equation" r:id="rId5" imgW="2222280" imgH="241200" progId="Equation.DSMT4">
                  <p:embed/>
                </p:oleObj>
              </mc:Choice>
              <mc:Fallback>
                <p:oleObj name="Equation" r:id="rId5" imgW="22222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3418" y="3892550"/>
                        <a:ext cx="6069637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527410" y="3257490"/>
            <a:ext cx="8311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What is the value of this polynomial when x is negative three?</a:t>
            </a:r>
            <a:endParaRPr lang="en-US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1551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5257800" y="2837623"/>
            <a:ext cx="499996" cy="4257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541104" y="2855844"/>
            <a:ext cx="608291" cy="4207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74679" y="2879037"/>
            <a:ext cx="512418" cy="38431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72833" y="2882348"/>
            <a:ext cx="457201" cy="38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0247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51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Substitution:</a:t>
            </a:r>
          </a:p>
        </p:txBody>
      </p:sp>
      <p:sp>
        <p:nvSpPr>
          <p:cNvPr id="10252" name="Text Box 19"/>
          <p:cNvSpPr txBox="1">
            <a:spLocks noChangeArrowheads="1"/>
          </p:cNvSpPr>
          <p:nvPr/>
        </p:nvSpPr>
        <p:spPr bwMode="auto">
          <a:xfrm>
            <a:off x="685800" y="1371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Here is a fourth degree polynomial.  Evaluate it for x = -3</a:t>
            </a:r>
          </a:p>
        </p:txBody>
      </p:sp>
      <p:graphicFrame>
        <p:nvGraphicFramePr>
          <p:cNvPr id="14359" name="Object 23"/>
          <p:cNvGraphicFramePr>
            <a:graphicFrameLocks noChangeAspect="1"/>
          </p:cNvGraphicFramePr>
          <p:nvPr/>
        </p:nvGraphicFramePr>
        <p:xfrm>
          <a:off x="1524000" y="2057400"/>
          <a:ext cx="64008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2" name="Equation" r:id="rId3" imgW="1638000" imgH="228600" progId="Equation.3">
                  <p:embed/>
                </p:oleObj>
              </mc:Choice>
              <mc:Fallback>
                <p:oleObj name="Equation" r:id="rId3" imgW="163800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057400"/>
                        <a:ext cx="64008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0" name="Object 24"/>
          <p:cNvGraphicFramePr>
            <a:graphicFrameLocks noChangeAspect="1"/>
          </p:cNvGraphicFramePr>
          <p:nvPr/>
        </p:nvGraphicFramePr>
        <p:xfrm>
          <a:off x="1595438" y="2743200"/>
          <a:ext cx="63119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3" name="Equation" r:id="rId5" imgW="2311200" imgH="228600" progId="Equation.3">
                  <p:embed/>
                </p:oleObj>
              </mc:Choice>
              <mc:Fallback>
                <p:oleObj name="Equation" r:id="rId5" imgW="2311200" imgH="2286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2743200"/>
                        <a:ext cx="63119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2" name="Object 26"/>
          <p:cNvGraphicFramePr>
            <a:graphicFrameLocks noChangeAspect="1"/>
          </p:cNvGraphicFramePr>
          <p:nvPr/>
        </p:nvGraphicFramePr>
        <p:xfrm>
          <a:off x="1600200" y="3429000"/>
          <a:ext cx="64008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4" name="Equation" r:id="rId7" imgW="1777680" imgH="228600" progId="Equation.3">
                  <p:embed/>
                </p:oleObj>
              </mc:Choice>
              <mc:Fallback>
                <p:oleObj name="Equation" r:id="rId7" imgW="177768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429000"/>
                        <a:ext cx="64008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3" name="Object 27"/>
          <p:cNvGraphicFramePr>
            <a:graphicFrameLocks noChangeAspect="1"/>
          </p:cNvGraphicFramePr>
          <p:nvPr/>
        </p:nvGraphicFramePr>
        <p:xfrm>
          <a:off x="1600200" y="4149725"/>
          <a:ext cx="63246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5" name="Equation" r:id="rId9" imgW="1485720" imgH="203040" progId="Equation.3">
                  <p:embed/>
                </p:oleObj>
              </mc:Choice>
              <mc:Fallback>
                <p:oleObj name="Equation" r:id="rId9" imgW="148572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149725"/>
                        <a:ext cx="6324600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4" name="Object 28"/>
          <p:cNvGraphicFramePr>
            <a:graphicFrameLocks noChangeAspect="1"/>
          </p:cNvGraphicFramePr>
          <p:nvPr/>
        </p:nvGraphicFramePr>
        <p:xfrm>
          <a:off x="1600200" y="4724400"/>
          <a:ext cx="22161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6" name="Equation" r:id="rId11" imgW="520560" imgH="203040" progId="Equation.3">
                  <p:embed/>
                </p:oleObj>
              </mc:Choice>
              <mc:Fallback>
                <p:oleObj name="Equation" r:id="rId11" imgW="52056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724400"/>
                        <a:ext cx="2216150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8" name="Rectangle 1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 rot="21325772">
            <a:off x="1544107" y="5285832"/>
            <a:ext cx="6635292" cy="76944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 b="1" u="sng" dirty="0">
                <a:solidFill>
                  <a:prstClr val="black"/>
                </a:solidFill>
              </a:rPr>
              <a:t>HINT</a:t>
            </a:r>
            <a:r>
              <a:rPr lang="en-US" sz="2200" b="1" dirty="0">
                <a:solidFill>
                  <a:prstClr val="black"/>
                </a:solidFill>
              </a:rPr>
              <a:t>:  it is easy to type the function into </a:t>
            </a:r>
            <a:r>
              <a:rPr lang="en-US" sz="2200" b="1" dirty="0" smtClean="0">
                <a:solidFill>
                  <a:prstClr val="black"/>
                </a:solidFill>
              </a:rPr>
              <a:t>your 	calculator </a:t>
            </a:r>
            <a:r>
              <a:rPr lang="en-US" sz="2200" b="1" dirty="0">
                <a:solidFill>
                  <a:prstClr val="black"/>
                </a:solidFill>
              </a:rPr>
              <a:t>and use the </a:t>
            </a:r>
            <a:r>
              <a:rPr lang="en-US" sz="2200" b="1" u="sng" dirty="0">
                <a:solidFill>
                  <a:prstClr val="black"/>
                </a:solidFill>
              </a:rPr>
              <a:t>table</a:t>
            </a:r>
            <a:r>
              <a:rPr lang="en-US" sz="2200" b="1" dirty="0">
                <a:solidFill>
                  <a:prstClr val="black"/>
                </a:solidFill>
              </a:rPr>
              <a:t> to </a:t>
            </a:r>
            <a:r>
              <a:rPr lang="en-US" sz="2200" b="1" dirty="0" smtClean="0">
                <a:solidFill>
                  <a:prstClr val="black"/>
                </a:solidFill>
              </a:rPr>
              <a:t>evaluate</a:t>
            </a:r>
            <a:endParaRPr lang="en-US" sz="2200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71600" y="1676400"/>
            <a:ext cx="6553200" cy="3939540"/>
          </a:xfrm>
          <a:prstGeom prst="rect">
            <a:avLst/>
          </a:prstGeom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 prst="softRound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solidFill>
                  <a:prstClr val="black"/>
                </a:solidFill>
                <a:latin typeface="Comic Sans MS" pitchFamily="66" charset="0"/>
              </a:rPr>
              <a:t>There are other ways to evaluate a polynomial for a value besides substitution</a:t>
            </a:r>
            <a:endParaRPr lang="en-US" sz="5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7" grpId="0" animBg="1"/>
      <p:bldP spid="28" grpId="0" animBg="1"/>
      <p:bldP spid="30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82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Synthetic Substitution:</a:t>
            </a:r>
          </a:p>
        </p:txBody>
      </p:sp>
      <p:sp>
        <p:nvSpPr>
          <p:cNvPr id="11283" name="Text Box 9"/>
          <p:cNvSpPr txBox="1">
            <a:spLocks noChangeArrowheads="1"/>
          </p:cNvSpPr>
          <p:nvPr/>
        </p:nvSpPr>
        <p:spPr bwMode="auto">
          <a:xfrm>
            <a:off x="685800" y="990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This is another way to put a number in for x.</a:t>
            </a: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830647"/>
              </p:ext>
            </p:extLst>
          </p:nvPr>
        </p:nvGraphicFramePr>
        <p:xfrm>
          <a:off x="965071" y="2057400"/>
          <a:ext cx="7797929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2" name="Equation" r:id="rId3" imgW="1638000" imgH="228600" progId="Equation.3">
                  <p:embed/>
                </p:oleObj>
              </mc:Choice>
              <mc:Fallback>
                <p:oleObj name="Equation" r:id="rId3" imgW="16380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5071" y="2057400"/>
                        <a:ext cx="7797929" cy="76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4" name="Text Box 16"/>
          <p:cNvSpPr txBox="1">
            <a:spLocks noChangeArrowheads="1"/>
          </p:cNvSpPr>
          <p:nvPr/>
        </p:nvSpPr>
        <p:spPr bwMode="auto">
          <a:xfrm>
            <a:off x="685800" y="1447800"/>
            <a:ext cx="845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It is faster than the long way, but slower than the calculator shortcut, but we do it to set up something else later</a:t>
            </a:r>
          </a:p>
        </p:txBody>
      </p:sp>
      <p:graphicFrame>
        <p:nvGraphicFramePr>
          <p:cNvPr id="1537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326411"/>
              </p:ext>
            </p:extLst>
          </p:nvPr>
        </p:nvGraphicFramePr>
        <p:xfrm>
          <a:off x="2056161" y="3239156"/>
          <a:ext cx="7470077" cy="83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3" name="Equation" r:id="rId5" imgW="1358640" imgH="215640" progId="Equation.3">
                  <p:embed/>
                </p:oleObj>
              </mc:Choice>
              <mc:Fallback>
                <p:oleObj name="Equation" r:id="rId5" imgW="1358640" imgH="215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6161" y="3239156"/>
                        <a:ext cx="7470077" cy="83323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2057400" y="3395890"/>
            <a:ext cx="0" cy="1219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2057400" y="4615090"/>
            <a:ext cx="5181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538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802188"/>
              </p:ext>
            </p:extLst>
          </p:nvPr>
        </p:nvGraphicFramePr>
        <p:xfrm>
          <a:off x="685800" y="3853090"/>
          <a:ext cx="125767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4" name="Equation" r:id="rId7" imgW="228600" imgH="177480" progId="Equation.3">
                  <p:embed/>
                </p:oleObj>
              </mc:Choice>
              <mc:Fallback>
                <p:oleObj name="Equation" r:id="rId7" imgW="22860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853090"/>
                        <a:ext cx="1257672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652441"/>
              </p:ext>
            </p:extLst>
          </p:nvPr>
        </p:nvGraphicFramePr>
        <p:xfrm>
          <a:off x="2049996" y="4572000"/>
          <a:ext cx="769404" cy="703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5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9996" y="4572000"/>
                        <a:ext cx="769404" cy="70303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2362200" y="3853090"/>
            <a:ext cx="0" cy="762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438400" y="4310290"/>
            <a:ext cx="668338" cy="457200"/>
            <a:chOff x="2699" y="3216"/>
            <a:chExt cx="421" cy="288"/>
          </a:xfrm>
        </p:grpSpPr>
        <p:sp>
          <p:nvSpPr>
            <p:cNvPr id="11300" name="Line 25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301" name="Text Box 27"/>
            <p:cNvSpPr txBox="1">
              <a:spLocks noChangeArrowheads="1"/>
            </p:cNvSpPr>
            <p:nvPr/>
          </p:nvSpPr>
          <p:spPr bwMode="auto">
            <a:xfrm rot="19004142">
              <a:off x="2699" y="3257"/>
              <a:ext cx="368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- 3</a:t>
              </a:r>
            </a:p>
          </p:txBody>
        </p:sp>
      </p:grpSp>
      <p:graphicFrame>
        <p:nvGraphicFramePr>
          <p:cNvPr id="15390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387951"/>
              </p:ext>
            </p:extLst>
          </p:nvPr>
        </p:nvGraphicFramePr>
        <p:xfrm>
          <a:off x="2743200" y="3700690"/>
          <a:ext cx="103686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6" name="Equation" r:id="rId11" imgW="228600" imgH="177480" progId="Equation.3">
                  <p:embed/>
                </p:oleObj>
              </mc:Choice>
              <mc:Fallback>
                <p:oleObj name="Equation" r:id="rId11" imgW="228600" imgH="177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700690"/>
                        <a:ext cx="1036863" cy="838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1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893062"/>
              </p:ext>
            </p:extLst>
          </p:nvPr>
        </p:nvGraphicFramePr>
        <p:xfrm>
          <a:off x="3200400" y="4597627"/>
          <a:ext cx="693202" cy="757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7" name="Equation" r:id="rId13" imgW="114120" imgH="177480" progId="Equation.3">
                  <p:embed/>
                </p:oleObj>
              </mc:Choice>
              <mc:Fallback>
                <p:oleObj name="Equation" r:id="rId13" imgW="114120" imgH="177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597627"/>
                        <a:ext cx="693202" cy="75711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3657600" y="4310290"/>
            <a:ext cx="668338" cy="457200"/>
            <a:chOff x="2699" y="3216"/>
            <a:chExt cx="421" cy="288"/>
          </a:xfrm>
        </p:grpSpPr>
        <p:sp>
          <p:nvSpPr>
            <p:cNvPr id="11298" name="Line 33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299" name="Text Box 34"/>
            <p:cNvSpPr txBox="1">
              <a:spLocks noChangeArrowheads="1"/>
            </p:cNvSpPr>
            <p:nvPr/>
          </p:nvSpPr>
          <p:spPr bwMode="auto">
            <a:xfrm rot="19004142">
              <a:off x="2699" y="3257"/>
              <a:ext cx="368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- 3</a:t>
              </a:r>
            </a:p>
          </p:txBody>
        </p:sp>
      </p:grpSp>
      <p:graphicFrame>
        <p:nvGraphicFramePr>
          <p:cNvPr id="15395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771112"/>
              </p:ext>
            </p:extLst>
          </p:nvPr>
        </p:nvGraphicFramePr>
        <p:xfrm>
          <a:off x="3886200" y="3700690"/>
          <a:ext cx="104502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8" name="Equation" r:id="rId15" imgW="228600" imgH="177480" progId="Equation.3">
                  <p:embed/>
                </p:oleObj>
              </mc:Choice>
              <mc:Fallback>
                <p:oleObj name="Equation" r:id="rId15" imgW="228600" imgH="1774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700690"/>
                        <a:ext cx="1045028" cy="838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012912"/>
              </p:ext>
            </p:extLst>
          </p:nvPr>
        </p:nvGraphicFramePr>
        <p:xfrm>
          <a:off x="4063144" y="4538890"/>
          <a:ext cx="966057" cy="86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49" name="Equation" r:id="rId17" imgW="190440" imgH="203040" progId="Equation.3">
                  <p:embed/>
                </p:oleObj>
              </mc:Choice>
              <mc:Fallback>
                <p:oleObj name="Equation" r:id="rId17" imgW="190440" imgH="20304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3144" y="4538890"/>
                        <a:ext cx="966057" cy="86527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4818062" y="4310290"/>
            <a:ext cx="668338" cy="457200"/>
            <a:chOff x="2699" y="3216"/>
            <a:chExt cx="421" cy="288"/>
          </a:xfrm>
        </p:grpSpPr>
        <p:sp>
          <p:nvSpPr>
            <p:cNvPr id="11296" name="Line 38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297" name="Text Box 39"/>
            <p:cNvSpPr txBox="1">
              <a:spLocks noChangeArrowheads="1"/>
            </p:cNvSpPr>
            <p:nvPr/>
          </p:nvSpPr>
          <p:spPr bwMode="auto">
            <a:xfrm rot="19004142">
              <a:off x="2699" y="3257"/>
              <a:ext cx="368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- 3</a:t>
              </a:r>
            </a:p>
          </p:txBody>
        </p:sp>
      </p:grpSp>
      <p:graphicFrame>
        <p:nvGraphicFramePr>
          <p:cNvPr id="1540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953268"/>
              </p:ext>
            </p:extLst>
          </p:nvPr>
        </p:nvGraphicFramePr>
        <p:xfrm>
          <a:off x="5910943" y="3718154"/>
          <a:ext cx="870857" cy="778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0" name="Equation" r:id="rId19" imgW="203040" imgH="164880" progId="Equation.3">
                  <p:embed/>
                </p:oleObj>
              </mc:Choice>
              <mc:Fallback>
                <p:oleObj name="Equation" r:id="rId19" imgW="203040" imgH="1648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0943" y="3718154"/>
                        <a:ext cx="870857" cy="77832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01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2086530"/>
              </p:ext>
            </p:extLst>
          </p:nvPr>
        </p:nvGraphicFramePr>
        <p:xfrm>
          <a:off x="5751831" y="4591277"/>
          <a:ext cx="1029969" cy="703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1" name="Equation" r:id="rId21" imgW="203040" imgH="164880" progId="">
                  <p:embed/>
                </p:oleObj>
              </mc:Choice>
              <mc:Fallback>
                <p:oleObj name="Equation" r:id="rId21" imgW="203040" imgH="164880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1831" y="4591277"/>
                        <a:ext cx="1029969" cy="70303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6494462" y="4310290"/>
            <a:ext cx="668338" cy="457200"/>
            <a:chOff x="2699" y="3216"/>
            <a:chExt cx="421" cy="288"/>
          </a:xfrm>
        </p:grpSpPr>
        <p:sp>
          <p:nvSpPr>
            <p:cNvPr id="11294" name="Line 43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295" name="Text Box 44"/>
            <p:cNvSpPr txBox="1">
              <a:spLocks noChangeArrowheads="1"/>
            </p:cNvSpPr>
            <p:nvPr/>
          </p:nvSpPr>
          <p:spPr bwMode="auto">
            <a:xfrm rot="19004142">
              <a:off x="2699" y="3257"/>
              <a:ext cx="368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- 3</a:t>
              </a:r>
            </a:p>
          </p:txBody>
        </p:sp>
      </p:grpSp>
      <p:graphicFrame>
        <p:nvGraphicFramePr>
          <p:cNvPr id="15405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65942"/>
              </p:ext>
            </p:extLst>
          </p:nvPr>
        </p:nvGraphicFramePr>
        <p:xfrm>
          <a:off x="7304314" y="3624490"/>
          <a:ext cx="1153886" cy="957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2" name="Equation" r:id="rId23" imgW="266400" imgH="203040" progId="Equation.3">
                  <p:embed/>
                </p:oleObj>
              </mc:Choice>
              <mc:Fallback>
                <p:oleObj name="Equation" r:id="rId23" imgW="266400" imgH="2030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4314" y="3624490"/>
                        <a:ext cx="1153886" cy="95794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06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591302"/>
              </p:ext>
            </p:extLst>
          </p:nvPr>
        </p:nvGraphicFramePr>
        <p:xfrm>
          <a:off x="7106210" y="4538890"/>
          <a:ext cx="1351990" cy="865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53" name="Equation" r:id="rId25" imgW="266400" imgH="203040" progId="Equation.3">
                  <p:embed/>
                </p:oleObj>
              </mc:Choice>
              <mc:Fallback>
                <p:oleObj name="Equation" r:id="rId25" imgW="266400" imgH="20304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6210" y="4538890"/>
                        <a:ext cx="1351990" cy="86527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07" name="Rectangle 47"/>
          <p:cNvSpPr>
            <a:spLocks noChangeArrowheads="1"/>
          </p:cNvSpPr>
          <p:nvPr/>
        </p:nvSpPr>
        <p:spPr bwMode="auto">
          <a:xfrm>
            <a:off x="6781800" y="4615090"/>
            <a:ext cx="1600200" cy="71891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7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8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 animBg="1"/>
      <p:bldP spid="15380" grpId="0" animBg="1"/>
      <p:bldP spid="15384" grpId="0" animBg="1"/>
      <p:bldP spid="1540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82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Synthetic Substitution:</a:t>
            </a:r>
          </a:p>
        </p:txBody>
      </p:sp>
      <p:sp>
        <p:nvSpPr>
          <p:cNvPr id="11283" name="Text Box 9"/>
          <p:cNvSpPr txBox="1">
            <a:spLocks noChangeArrowheads="1"/>
          </p:cNvSpPr>
          <p:nvPr/>
        </p:nvSpPr>
        <p:spPr bwMode="auto">
          <a:xfrm>
            <a:off x="685800" y="990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Try: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670836"/>
              </p:ext>
            </p:extLst>
          </p:nvPr>
        </p:nvGraphicFramePr>
        <p:xfrm>
          <a:off x="1600199" y="1066800"/>
          <a:ext cx="6867671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1" name="Equation" r:id="rId3" imgW="1676160" imgH="228600" progId="Equation.3">
                  <p:embed/>
                </p:oleObj>
              </mc:Choice>
              <mc:Fallback>
                <p:oleObj name="Equation" r:id="rId3" imgW="167616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199" y="1066800"/>
                        <a:ext cx="6867671" cy="76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645307"/>
              </p:ext>
            </p:extLst>
          </p:nvPr>
        </p:nvGraphicFramePr>
        <p:xfrm>
          <a:off x="1487909" y="3198813"/>
          <a:ext cx="7256359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2" name="Equation" r:id="rId5" imgW="1346040" imgH="215640" progId="Equation.3">
                  <p:embed/>
                </p:oleObj>
              </mc:Choice>
              <mc:Fallback>
                <p:oleObj name="Equation" r:id="rId5" imgW="1346040" imgH="215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909" y="3198813"/>
                        <a:ext cx="7256359" cy="914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1295400" y="3198813"/>
            <a:ext cx="0" cy="1524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1295400" y="4722813"/>
            <a:ext cx="73152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538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46651"/>
              </p:ext>
            </p:extLst>
          </p:nvPr>
        </p:nvGraphicFramePr>
        <p:xfrm>
          <a:off x="302145" y="4024144"/>
          <a:ext cx="767310" cy="698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3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145" y="4024144"/>
                        <a:ext cx="767310" cy="69866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778775"/>
              </p:ext>
            </p:extLst>
          </p:nvPr>
        </p:nvGraphicFramePr>
        <p:xfrm>
          <a:off x="1462900" y="4722813"/>
          <a:ext cx="559593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4" name="Equation" r:id="rId9" imgW="114120" imgH="177480" progId="Equation.3">
                  <p:embed/>
                </p:oleObj>
              </mc:Choice>
              <mc:Fallback>
                <p:oleObj name="Equation" r:id="rId9" imgW="11412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900" y="4722813"/>
                        <a:ext cx="559593" cy="6111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4" name="Line 24"/>
          <p:cNvSpPr>
            <a:spLocks noChangeShapeType="1"/>
          </p:cNvSpPr>
          <p:nvPr/>
        </p:nvSpPr>
        <p:spPr bwMode="auto">
          <a:xfrm>
            <a:off x="1681162" y="3960813"/>
            <a:ext cx="0" cy="762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704080" y="4375606"/>
            <a:ext cx="606426" cy="457200"/>
            <a:chOff x="2738" y="3216"/>
            <a:chExt cx="382" cy="288"/>
          </a:xfrm>
        </p:grpSpPr>
        <p:sp>
          <p:nvSpPr>
            <p:cNvPr id="11300" name="Line 25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301" name="Text Box 27"/>
            <p:cNvSpPr txBox="1">
              <a:spLocks noChangeArrowheads="1"/>
            </p:cNvSpPr>
            <p:nvPr/>
          </p:nvSpPr>
          <p:spPr bwMode="auto">
            <a:xfrm rot="19004142">
              <a:off x="2738" y="3257"/>
              <a:ext cx="290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</a:t>
              </a:r>
              <a:r>
                <a:rPr lang="en-US" b="1" dirty="0" smtClean="0">
                  <a:solidFill>
                    <a:srgbClr val="FF0000"/>
                  </a:solidFill>
                </a:rPr>
                <a:t>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5390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068734"/>
              </p:ext>
            </p:extLst>
          </p:nvPr>
        </p:nvGraphicFramePr>
        <p:xfrm>
          <a:off x="3099219" y="3808413"/>
          <a:ext cx="634581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5" name="Equation" r:id="rId11" imgW="126720" imgH="177480" progId="Equation.3">
                  <p:embed/>
                </p:oleObj>
              </mc:Choice>
              <mc:Fallback>
                <p:oleObj name="Equation" r:id="rId11" imgW="126720" imgH="177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9219" y="3808413"/>
                        <a:ext cx="634581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1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412710"/>
              </p:ext>
            </p:extLst>
          </p:nvPr>
        </p:nvGraphicFramePr>
        <p:xfrm>
          <a:off x="3200400" y="4722813"/>
          <a:ext cx="434579" cy="56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6" name="Equation" r:id="rId13" imgW="88560" imgH="164880" progId="Equation.3">
                  <p:embed/>
                </p:oleObj>
              </mc:Choice>
              <mc:Fallback>
                <p:oleObj name="Equation" r:id="rId13" imgW="88560" imgH="1648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722813"/>
                        <a:ext cx="434579" cy="56753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3581400" y="4418013"/>
            <a:ext cx="606426" cy="457200"/>
            <a:chOff x="2738" y="3216"/>
            <a:chExt cx="382" cy="288"/>
          </a:xfrm>
        </p:grpSpPr>
        <p:sp>
          <p:nvSpPr>
            <p:cNvPr id="11298" name="Line 33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299" name="Text Box 34"/>
            <p:cNvSpPr txBox="1">
              <a:spLocks noChangeArrowheads="1"/>
            </p:cNvSpPr>
            <p:nvPr/>
          </p:nvSpPr>
          <p:spPr bwMode="auto">
            <a:xfrm rot="19004142">
              <a:off x="2738" y="3257"/>
              <a:ext cx="290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</a:t>
              </a:r>
              <a:r>
                <a:rPr lang="en-US" b="1" dirty="0" smtClean="0">
                  <a:solidFill>
                    <a:srgbClr val="FF0000"/>
                  </a:solidFill>
                </a:rPr>
                <a:t>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5395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585764"/>
              </p:ext>
            </p:extLst>
          </p:nvPr>
        </p:nvGraphicFramePr>
        <p:xfrm>
          <a:off x="4343400" y="3835396"/>
          <a:ext cx="634581" cy="636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7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835396"/>
                        <a:ext cx="634581" cy="63681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616694"/>
              </p:ext>
            </p:extLst>
          </p:nvPr>
        </p:nvGraphicFramePr>
        <p:xfrm>
          <a:off x="4394994" y="4722813"/>
          <a:ext cx="519906" cy="567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8" name="Equation" r:id="rId17" imgW="126720" imgH="164880" progId="Equation.3">
                  <p:embed/>
                </p:oleObj>
              </mc:Choice>
              <mc:Fallback>
                <p:oleObj name="Equation" r:id="rId17" imgW="126720" imgH="1648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994" y="4722813"/>
                        <a:ext cx="519906" cy="56753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4953000" y="4418013"/>
            <a:ext cx="619126" cy="457200"/>
            <a:chOff x="2832" y="3216"/>
            <a:chExt cx="390" cy="288"/>
          </a:xfrm>
        </p:grpSpPr>
        <p:sp>
          <p:nvSpPr>
            <p:cNvPr id="11296" name="Line 38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11297" name="Text Box 39"/>
            <p:cNvSpPr txBox="1">
              <a:spLocks noChangeArrowheads="1"/>
            </p:cNvSpPr>
            <p:nvPr/>
          </p:nvSpPr>
          <p:spPr bwMode="auto">
            <a:xfrm rot="19004142">
              <a:off x="2932" y="3257"/>
              <a:ext cx="290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</a:t>
              </a:r>
              <a:r>
                <a:rPr lang="en-US" b="1" dirty="0" smtClean="0">
                  <a:solidFill>
                    <a:srgbClr val="FF0000"/>
                  </a:solidFill>
                </a:rPr>
                <a:t>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540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411621"/>
              </p:ext>
            </p:extLst>
          </p:nvPr>
        </p:nvGraphicFramePr>
        <p:xfrm>
          <a:off x="5943600" y="3817933"/>
          <a:ext cx="55220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29" name="Equation" r:id="rId19" imgW="114120" imgH="177480" progId="Equation.3">
                  <p:embed/>
                </p:oleObj>
              </mc:Choice>
              <mc:Fallback>
                <p:oleObj name="Equation" r:id="rId19" imgW="114120" imgH="177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3817933"/>
                        <a:ext cx="552203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5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01516"/>
              </p:ext>
            </p:extLst>
          </p:nvPr>
        </p:nvGraphicFramePr>
        <p:xfrm>
          <a:off x="4659313" y="1898650"/>
          <a:ext cx="151572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0" name="Equation" r:id="rId23" imgW="355320" imgH="177480" progId="Equation.3">
                  <p:embed/>
                </p:oleObj>
              </mc:Choice>
              <mc:Fallback>
                <p:oleObj name="Equation" r:id="rId23" imgW="35532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9313" y="1898650"/>
                        <a:ext cx="1515720" cy="615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542917"/>
              </p:ext>
            </p:extLst>
          </p:nvPr>
        </p:nvGraphicFramePr>
        <p:xfrm>
          <a:off x="5943600" y="4722813"/>
          <a:ext cx="519906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1" name="Equation" r:id="rId25" imgW="126720" imgH="177480" progId="Equation.3">
                  <p:embed/>
                </p:oleObj>
              </mc:Choice>
              <mc:Fallback>
                <p:oleObj name="Equation" r:id="rId25" imgW="12672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4722813"/>
                        <a:ext cx="519906" cy="6111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Group 32"/>
          <p:cNvGrpSpPr>
            <a:grpSpLocks/>
          </p:cNvGrpSpPr>
          <p:nvPr/>
        </p:nvGrpSpPr>
        <p:grpSpPr bwMode="auto">
          <a:xfrm>
            <a:off x="6550025" y="4418013"/>
            <a:ext cx="606426" cy="457200"/>
            <a:chOff x="2738" y="3216"/>
            <a:chExt cx="382" cy="288"/>
          </a:xfrm>
        </p:grpSpPr>
        <p:sp>
          <p:nvSpPr>
            <p:cNvPr id="52" name="Line 33"/>
            <p:cNvSpPr>
              <a:spLocks noChangeShapeType="1"/>
            </p:cNvSpPr>
            <p:nvPr/>
          </p:nvSpPr>
          <p:spPr bwMode="auto">
            <a:xfrm flipV="1">
              <a:off x="2832" y="3216"/>
              <a:ext cx="288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b="1"/>
            </a:p>
          </p:txBody>
        </p:sp>
        <p:sp>
          <p:nvSpPr>
            <p:cNvPr id="53" name="Text Box 34"/>
            <p:cNvSpPr txBox="1">
              <a:spLocks noChangeArrowheads="1"/>
            </p:cNvSpPr>
            <p:nvPr/>
          </p:nvSpPr>
          <p:spPr bwMode="auto">
            <a:xfrm rot="19004142">
              <a:off x="2738" y="3257"/>
              <a:ext cx="290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FF0000"/>
                  </a:solidFill>
                </a:rPr>
                <a:t>x </a:t>
              </a:r>
              <a:r>
                <a:rPr lang="en-US" b="1" dirty="0" smtClean="0">
                  <a:solidFill>
                    <a:srgbClr val="FF0000"/>
                  </a:solidFill>
                </a:rPr>
                <a:t>2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8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085897"/>
              </p:ext>
            </p:extLst>
          </p:nvPr>
        </p:nvGraphicFramePr>
        <p:xfrm>
          <a:off x="7674924" y="3817933"/>
          <a:ext cx="859476" cy="6368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2" name="Equation" r:id="rId27" imgW="177480" imgH="164880" progId="Equation.3">
                  <p:embed/>
                </p:oleObj>
              </mc:Choice>
              <mc:Fallback>
                <p:oleObj name="Equation" r:id="rId27" imgW="177480" imgH="1648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4924" y="3817933"/>
                        <a:ext cx="859476" cy="63681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01174"/>
              </p:ext>
            </p:extLst>
          </p:nvPr>
        </p:nvGraphicFramePr>
        <p:xfrm>
          <a:off x="7896287" y="4705351"/>
          <a:ext cx="561913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033" name="Equation" r:id="rId29" imgW="126720" imgH="177480" progId="Equation.3">
                  <p:embed/>
                </p:oleObj>
              </mc:Choice>
              <mc:Fallback>
                <p:oleObj name="Equation" r:id="rId29" imgW="126720" imgH="1774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6287" y="4705351"/>
                        <a:ext cx="561913" cy="6270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 animBg="1"/>
      <p:bldP spid="15380" grpId="0" animBg="1"/>
      <p:bldP spid="153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8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82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Synthetic Substitution:</a:t>
            </a: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228601" y="1219200"/>
          <a:ext cx="4038599" cy="552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5" name="Equation" r:id="rId3" imgW="1676160" imgH="228600" progId="Equation.3">
                  <p:embed/>
                </p:oleObj>
              </mc:Choice>
              <mc:Fallback>
                <p:oleObj name="Equation" r:id="rId3" imgW="167616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1" y="1219200"/>
                        <a:ext cx="4038599" cy="552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8" name="Object 18"/>
          <p:cNvGraphicFramePr>
            <a:graphicFrameLocks noChangeAspect="1"/>
          </p:cNvGraphicFramePr>
          <p:nvPr/>
        </p:nvGraphicFramePr>
        <p:xfrm>
          <a:off x="685800" y="2963862"/>
          <a:ext cx="307975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6" name="Equation" r:id="rId5" imgW="1295280" imgH="241200" progId="">
                  <p:embed/>
                </p:oleObj>
              </mc:Choice>
              <mc:Fallback>
                <p:oleObj name="Equation" r:id="rId5" imgW="1295280" imgH="2412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963862"/>
                        <a:ext cx="3079750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609600" y="3016250"/>
            <a:ext cx="0" cy="1219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609600" y="4235450"/>
            <a:ext cx="3352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5381" name="Object 21"/>
          <p:cNvGraphicFramePr>
            <a:graphicFrameLocks noChangeAspect="1"/>
          </p:cNvGraphicFramePr>
          <p:nvPr/>
        </p:nvGraphicFramePr>
        <p:xfrm>
          <a:off x="0" y="3092450"/>
          <a:ext cx="49688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7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092450"/>
                        <a:ext cx="496887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2" name="Object 22"/>
          <p:cNvGraphicFramePr>
            <a:graphicFrameLocks noChangeAspect="1"/>
          </p:cNvGraphicFramePr>
          <p:nvPr/>
        </p:nvGraphicFramePr>
        <p:xfrm>
          <a:off x="609600" y="4235450"/>
          <a:ext cx="4476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8" name="Equation" r:id="rId9" imgW="114120" imgH="177480" progId="Equation.3">
                  <p:embed/>
                </p:oleObj>
              </mc:Choice>
              <mc:Fallback>
                <p:oleObj name="Equation" r:id="rId9" imgW="11412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235450"/>
                        <a:ext cx="4476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0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433363"/>
              </p:ext>
            </p:extLst>
          </p:nvPr>
        </p:nvGraphicFramePr>
        <p:xfrm>
          <a:off x="1371600" y="3702050"/>
          <a:ext cx="4572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9" name="Equation" r:id="rId11" imgW="126720" imgH="177480" progId="Equation.3">
                  <p:embed/>
                </p:oleObj>
              </mc:Choice>
              <mc:Fallback>
                <p:oleObj name="Equation" r:id="rId11" imgW="126720" imgH="177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702050"/>
                        <a:ext cx="457200" cy="488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1" name="Object 31"/>
          <p:cNvGraphicFramePr>
            <a:graphicFrameLocks noChangeAspect="1"/>
          </p:cNvGraphicFramePr>
          <p:nvPr/>
        </p:nvGraphicFramePr>
        <p:xfrm>
          <a:off x="1328737" y="4235450"/>
          <a:ext cx="3476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0" name="Equation" r:id="rId13" imgW="88560" imgH="164880" progId="Equation.3">
                  <p:embed/>
                </p:oleObj>
              </mc:Choice>
              <mc:Fallback>
                <p:oleObj name="Equation" r:id="rId13" imgW="88560" imgH="1648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7" y="4235450"/>
                        <a:ext cx="347663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5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885688"/>
              </p:ext>
            </p:extLst>
          </p:nvPr>
        </p:nvGraphicFramePr>
        <p:xfrm>
          <a:off x="1981200" y="3738562"/>
          <a:ext cx="4318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1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738562"/>
                        <a:ext cx="431800" cy="454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96" name="Object 36"/>
          <p:cNvGraphicFramePr>
            <a:graphicFrameLocks noChangeAspect="1"/>
          </p:cNvGraphicFramePr>
          <p:nvPr/>
        </p:nvGraphicFramePr>
        <p:xfrm>
          <a:off x="1905000" y="4235450"/>
          <a:ext cx="4159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2" name="Equation" r:id="rId17" imgW="126720" imgH="164880" progId="Equation.3">
                  <p:embed/>
                </p:oleObj>
              </mc:Choice>
              <mc:Fallback>
                <p:oleObj name="Equation" r:id="rId17" imgW="126720" imgH="1648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235450"/>
                        <a:ext cx="415925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00" name="Object 40"/>
          <p:cNvGraphicFramePr>
            <a:graphicFrameLocks noChangeAspect="1"/>
          </p:cNvGraphicFramePr>
          <p:nvPr/>
        </p:nvGraphicFramePr>
        <p:xfrm>
          <a:off x="2590800" y="3702050"/>
          <a:ext cx="3937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3" name="Equation" r:id="rId19" imgW="114120" imgH="177480" progId="Equation.3">
                  <p:embed/>
                </p:oleObj>
              </mc:Choice>
              <mc:Fallback>
                <p:oleObj name="Equation" r:id="rId19" imgW="114120" imgH="177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02050"/>
                        <a:ext cx="3937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50" name="Object 10"/>
          <p:cNvGraphicFramePr>
            <a:graphicFrameLocks noChangeAspect="1"/>
          </p:cNvGraphicFramePr>
          <p:nvPr/>
        </p:nvGraphicFramePr>
        <p:xfrm>
          <a:off x="176213" y="1752600"/>
          <a:ext cx="921305" cy="429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4" name="Equation" r:id="rId23" imgW="355320" imgH="177480" progId="Equation.3">
                  <p:embed/>
                </p:oleObj>
              </mc:Choice>
              <mc:Fallback>
                <p:oleObj name="Equation" r:id="rId23" imgW="35532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1752600"/>
                        <a:ext cx="921305" cy="4291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6"/>
          <p:cNvGraphicFramePr>
            <a:graphicFrameLocks noChangeAspect="1"/>
          </p:cNvGraphicFramePr>
          <p:nvPr/>
        </p:nvGraphicFramePr>
        <p:xfrm>
          <a:off x="2555875" y="4235450"/>
          <a:ext cx="415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5" name="Equation" r:id="rId25" imgW="126720" imgH="177480" progId="Equation.3">
                  <p:embed/>
                </p:oleObj>
              </mc:Choice>
              <mc:Fallback>
                <p:oleObj name="Equation" r:id="rId25" imgW="12672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4235450"/>
                        <a:ext cx="41592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0"/>
          <p:cNvGraphicFramePr>
            <a:graphicFrameLocks noChangeAspect="1"/>
          </p:cNvGraphicFramePr>
          <p:nvPr/>
        </p:nvGraphicFramePr>
        <p:xfrm>
          <a:off x="3276600" y="3705225"/>
          <a:ext cx="6127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6" name="Equation" r:id="rId27" imgW="177480" imgH="164880" progId="Equation.3">
                  <p:embed/>
                </p:oleObj>
              </mc:Choice>
              <mc:Fallback>
                <p:oleObj name="Equation" r:id="rId27" imgW="177480" imgH="1648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705225"/>
                        <a:ext cx="612775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0"/>
          <p:cNvGraphicFramePr>
            <a:graphicFrameLocks noChangeAspect="1"/>
          </p:cNvGraphicFramePr>
          <p:nvPr/>
        </p:nvGraphicFramePr>
        <p:xfrm>
          <a:off x="3352800" y="4235450"/>
          <a:ext cx="438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7" name="Equation" r:id="rId29" imgW="126720" imgH="177480" progId="Equation.3">
                  <p:embed/>
                </p:oleObj>
              </mc:Choice>
              <mc:Fallback>
                <p:oleObj name="Equation" r:id="rId29" imgW="12672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235450"/>
                        <a:ext cx="43815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/>
          <p:cNvCxnSpPr/>
          <p:nvPr/>
        </p:nvCxnSpPr>
        <p:spPr>
          <a:xfrm rot="5400000">
            <a:off x="1676400" y="3886200"/>
            <a:ext cx="533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10"/>
          <p:cNvGraphicFramePr>
            <a:graphicFrameLocks noChangeAspect="1"/>
          </p:cNvGraphicFramePr>
          <p:nvPr/>
        </p:nvGraphicFramePr>
        <p:xfrm>
          <a:off x="4481167" y="1219200"/>
          <a:ext cx="4434233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8" name="Equation" r:id="rId31" imgW="2006280" imgH="253800" progId="">
                  <p:embed/>
                </p:oleObj>
              </mc:Choice>
              <mc:Fallback>
                <p:oleObj name="Equation" r:id="rId31" imgW="2006280" imgH="25380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1167" y="1219200"/>
                        <a:ext cx="4434233" cy="563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4419600" y="1851901"/>
          <a:ext cx="1243716" cy="434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9" name="Equation" r:id="rId33" imgW="507960" imgH="190440" progId="">
                  <p:embed/>
                </p:oleObj>
              </mc:Choice>
              <mc:Fallback>
                <p:oleObj name="Equation" r:id="rId33" imgW="507960" imgH="19044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851901"/>
                        <a:ext cx="1243716" cy="4340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5354638" y="3048000"/>
          <a:ext cx="2806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0" name="Equation" r:id="rId35" imgW="1269720" imgH="228600" progId="">
                  <p:embed/>
                </p:oleObj>
              </mc:Choice>
              <mc:Fallback>
                <p:oleObj name="Equation" r:id="rId35" imgW="1269720" imgH="22860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4638" y="3048000"/>
                        <a:ext cx="28067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Line 19"/>
          <p:cNvSpPr>
            <a:spLocks noChangeShapeType="1"/>
          </p:cNvSpPr>
          <p:nvPr/>
        </p:nvSpPr>
        <p:spPr bwMode="auto">
          <a:xfrm>
            <a:off x="5105400" y="3048000"/>
            <a:ext cx="0" cy="1219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" name="Line 20"/>
          <p:cNvSpPr>
            <a:spLocks noChangeShapeType="1"/>
          </p:cNvSpPr>
          <p:nvPr/>
        </p:nvSpPr>
        <p:spPr bwMode="auto">
          <a:xfrm>
            <a:off x="5105400" y="4267200"/>
            <a:ext cx="3352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13" name="Object 21"/>
          <p:cNvGraphicFramePr>
            <a:graphicFrameLocks noChangeAspect="1"/>
          </p:cNvGraphicFramePr>
          <p:nvPr/>
        </p:nvGraphicFramePr>
        <p:xfrm>
          <a:off x="4419600" y="3124200"/>
          <a:ext cx="58135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1" name="Equation" r:id="rId37" imgW="228600" imgH="190440" progId="">
                  <p:embed/>
                </p:oleObj>
              </mc:Choice>
              <mc:Fallback>
                <p:oleObj name="Equation" r:id="rId37" imgW="228600" imgH="19044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124200"/>
                        <a:ext cx="581352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9"/>
          <p:cNvGraphicFramePr>
            <a:graphicFrameLocks noChangeAspect="1"/>
          </p:cNvGraphicFramePr>
          <p:nvPr/>
        </p:nvGraphicFramePr>
        <p:xfrm>
          <a:off x="5602649" y="3944938"/>
          <a:ext cx="721951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2" name="Equation" r:id="rId39" imgW="317160" imgH="177480" progId="">
                  <p:embed/>
                </p:oleObj>
              </mc:Choice>
              <mc:Fallback>
                <p:oleObj name="Equation" r:id="rId39" imgW="317160" imgH="17748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2649" y="3944938"/>
                        <a:ext cx="721951" cy="322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1"/>
          <p:cNvGraphicFramePr>
            <a:graphicFrameLocks noChangeAspect="1"/>
          </p:cNvGraphicFramePr>
          <p:nvPr/>
        </p:nvGraphicFramePr>
        <p:xfrm>
          <a:off x="5337175" y="4325938"/>
          <a:ext cx="40363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3" name="Equation" r:id="rId41" imgW="126720" imgH="177480" progId="">
                  <p:embed/>
                </p:oleObj>
              </mc:Choice>
              <mc:Fallback>
                <p:oleObj name="Equation" r:id="rId41" imgW="126720" imgH="17748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7175" y="4325938"/>
                        <a:ext cx="403637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1"/>
          <p:cNvGraphicFramePr>
            <a:graphicFrameLocks noChangeAspect="1"/>
          </p:cNvGraphicFramePr>
          <p:nvPr/>
        </p:nvGraphicFramePr>
        <p:xfrm>
          <a:off x="5715000" y="4343401"/>
          <a:ext cx="70073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4" name="Equation" r:id="rId43" imgW="291960" imgH="177480" progId="">
                  <p:embed/>
                </p:oleObj>
              </mc:Choice>
              <mc:Fallback>
                <p:oleObj name="Equation" r:id="rId43" imgW="291960" imgH="17748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4343401"/>
                        <a:ext cx="700732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1"/>
          <p:cNvGraphicFramePr>
            <a:graphicFrameLocks noChangeAspect="1"/>
          </p:cNvGraphicFramePr>
          <p:nvPr/>
        </p:nvGraphicFramePr>
        <p:xfrm>
          <a:off x="6508750" y="4343400"/>
          <a:ext cx="5016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5" name="Equation" r:id="rId45" imgW="203040" imgH="177480" progId="">
                  <p:embed/>
                </p:oleObj>
              </mc:Choice>
              <mc:Fallback>
                <p:oleObj name="Equation" r:id="rId45" imgW="203040" imgH="177480" progId="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0" y="4343400"/>
                        <a:ext cx="50165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1"/>
          <p:cNvGraphicFramePr>
            <a:graphicFrameLocks noChangeAspect="1"/>
          </p:cNvGraphicFramePr>
          <p:nvPr/>
        </p:nvGraphicFramePr>
        <p:xfrm>
          <a:off x="7086601" y="4329113"/>
          <a:ext cx="8382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6" name="Equation" r:id="rId47" imgW="406080" imgH="190440" progId="">
                  <p:embed/>
                </p:oleObj>
              </mc:Choice>
              <mc:Fallback>
                <p:oleObj name="Equation" r:id="rId47" imgW="406080" imgH="19044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1" y="4329113"/>
                        <a:ext cx="838200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5"/>
          <p:cNvGraphicFramePr>
            <a:graphicFrameLocks noChangeAspect="1"/>
          </p:cNvGraphicFramePr>
          <p:nvPr/>
        </p:nvGraphicFramePr>
        <p:xfrm>
          <a:off x="6489700" y="3921125"/>
          <a:ext cx="5207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7" name="Equation" r:id="rId49" imgW="228600" imgH="190440" progId="">
                  <p:embed/>
                </p:oleObj>
              </mc:Choice>
              <mc:Fallback>
                <p:oleObj name="Equation" r:id="rId49" imgW="228600" imgH="19044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700" y="3921125"/>
                        <a:ext cx="52070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6"/>
          <p:cNvGraphicFramePr>
            <a:graphicFrameLocks noChangeAspect="1"/>
          </p:cNvGraphicFramePr>
          <p:nvPr/>
        </p:nvGraphicFramePr>
        <p:xfrm>
          <a:off x="6946900" y="3921125"/>
          <a:ext cx="9271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8" name="Equation" r:id="rId51" imgW="406080" imgH="190440" progId="">
                  <p:embed/>
                </p:oleObj>
              </mc:Choice>
              <mc:Fallback>
                <p:oleObj name="Equation" r:id="rId51" imgW="406080" imgH="19044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6900" y="3921125"/>
                        <a:ext cx="92710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7"/>
          <p:cNvGraphicFramePr>
            <a:graphicFrameLocks noChangeAspect="1"/>
          </p:cNvGraphicFramePr>
          <p:nvPr/>
        </p:nvGraphicFramePr>
        <p:xfrm>
          <a:off x="7935913" y="3958364"/>
          <a:ext cx="7254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9" name="Equation" r:id="rId53" imgW="317160" imgH="177480" progId="">
                  <p:embed/>
                </p:oleObj>
              </mc:Choice>
              <mc:Fallback>
                <p:oleObj name="Equation" r:id="rId53" imgW="317160" imgH="177480" progId="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5913" y="3958364"/>
                        <a:ext cx="725487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1"/>
          <p:cNvGraphicFramePr>
            <a:graphicFrameLocks noChangeAspect="1"/>
          </p:cNvGraphicFramePr>
          <p:nvPr/>
        </p:nvGraphicFramePr>
        <p:xfrm>
          <a:off x="8077200" y="4343400"/>
          <a:ext cx="655637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40" name="Equation" r:id="rId55" imgW="317160" imgH="190440" progId="">
                  <p:embed/>
                </p:oleObj>
              </mc:Choice>
              <mc:Fallback>
                <p:oleObj name="Equation" r:id="rId55" imgW="317160" imgH="19044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4343400"/>
                        <a:ext cx="655637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98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Synthetic Substitution:</a:t>
            </a:r>
          </a:p>
        </p:txBody>
      </p:sp>
      <p:sp>
        <p:nvSpPr>
          <p:cNvPr id="12299" name="Text Box 9"/>
          <p:cNvSpPr txBox="1">
            <a:spLocks noChangeArrowheads="1"/>
          </p:cNvSpPr>
          <p:nvPr/>
        </p:nvSpPr>
        <p:spPr bwMode="auto">
          <a:xfrm>
            <a:off x="838200" y="990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Why did that work?</a:t>
            </a:r>
          </a:p>
        </p:txBody>
      </p:sp>
      <p:graphicFrame>
        <p:nvGraphicFramePr>
          <p:cNvPr id="12290" name="Object 10"/>
          <p:cNvGraphicFramePr>
            <a:graphicFrameLocks noChangeAspect="1"/>
          </p:cNvGraphicFramePr>
          <p:nvPr/>
        </p:nvGraphicFramePr>
        <p:xfrm>
          <a:off x="1600200" y="1676400"/>
          <a:ext cx="64008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82" name="Equation" r:id="rId3" imgW="1638000" imgH="228600" progId="Equation.3">
                  <p:embed/>
                </p:oleObj>
              </mc:Choice>
              <mc:Fallback>
                <p:oleObj name="Equation" r:id="rId3" imgW="16380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76400"/>
                        <a:ext cx="64008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23" name="Object 39"/>
          <p:cNvGraphicFramePr>
            <a:graphicFrameLocks noChangeAspect="1"/>
          </p:cNvGraphicFramePr>
          <p:nvPr/>
        </p:nvGraphicFramePr>
        <p:xfrm>
          <a:off x="2057400" y="2286000"/>
          <a:ext cx="59436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83" name="Equation" r:id="rId5" imgW="1562040" imgH="228600" progId="Equation.3">
                  <p:embed/>
                </p:oleObj>
              </mc:Choice>
              <mc:Fallback>
                <p:oleObj name="Equation" r:id="rId5" imgW="1562040" imgH="22860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86000"/>
                        <a:ext cx="59436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24" name="Object 40"/>
          <p:cNvGraphicFramePr>
            <a:graphicFrameLocks noChangeAspect="1"/>
          </p:cNvGraphicFramePr>
          <p:nvPr/>
        </p:nvGraphicFramePr>
        <p:xfrm>
          <a:off x="2057400" y="2895600"/>
          <a:ext cx="586740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84" name="Equation" r:id="rId7" imgW="1650960" imgH="228600" progId="Equation.3">
                  <p:embed/>
                </p:oleObj>
              </mc:Choice>
              <mc:Fallback>
                <p:oleObj name="Equation" r:id="rId7" imgW="1650960" imgH="22860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895600"/>
                        <a:ext cx="5867400" cy="625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25" name="Object 41"/>
          <p:cNvGraphicFramePr>
            <a:graphicFrameLocks noChangeAspect="1"/>
          </p:cNvGraphicFramePr>
          <p:nvPr/>
        </p:nvGraphicFramePr>
        <p:xfrm>
          <a:off x="2066925" y="3614738"/>
          <a:ext cx="5857875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85" name="Equation" r:id="rId9" imgW="1688760" imgH="203040" progId="Equation.3">
                  <p:embed/>
                </p:oleObj>
              </mc:Choice>
              <mc:Fallback>
                <p:oleObj name="Equation" r:id="rId9" imgW="1688760" imgH="20304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925" y="3614738"/>
                        <a:ext cx="5857875" cy="557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26" name="AutoShape 42"/>
          <p:cNvSpPr>
            <a:spLocks/>
          </p:cNvSpPr>
          <p:nvPr/>
        </p:nvSpPr>
        <p:spPr bwMode="auto">
          <a:xfrm rot="5400000">
            <a:off x="4876800" y="1600200"/>
            <a:ext cx="533400" cy="5410200"/>
          </a:xfrm>
          <a:prstGeom prst="rightBrace">
            <a:avLst>
              <a:gd name="adj1" fmla="val 84524"/>
              <a:gd name="adj2" fmla="val 50000"/>
            </a:avLst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27" name="Text Box 43"/>
          <p:cNvSpPr txBox="1">
            <a:spLocks noChangeArrowheads="1"/>
          </p:cNvSpPr>
          <p:nvPr/>
        </p:nvSpPr>
        <p:spPr bwMode="auto">
          <a:xfrm>
            <a:off x="3886200" y="4648200"/>
            <a:ext cx="2241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FF"/>
                </a:solidFill>
              </a:rPr>
              <a:t>Called </a:t>
            </a:r>
            <a:r>
              <a:rPr lang="en-US" b="1" u="sng">
                <a:solidFill>
                  <a:srgbClr val="FF00FF"/>
                </a:solidFill>
              </a:rPr>
              <a:t>nested form</a:t>
            </a:r>
          </a:p>
        </p:txBody>
      </p:sp>
      <p:grpSp>
        <p:nvGrpSpPr>
          <p:cNvPr id="1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8" name="Rectangle 1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6" grpId="0" animBg="1"/>
      <p:bldP spid="164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chemeClr val="tx2">
              <a:lumMod val="40000"/>
              <a:lumOff val="6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48400" y="0"/>
            <a:ext cx="2895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EXPONENTS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1546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051489"/>
              </p:ext>
            </p:extLst>
          </p:nvPr>
        </p:nvGraphicFramePr>
        <p:xfrm>
          <a:off x="3657600" y="28194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4" name="Presentation" r:id="rId4" imgW="4570378" imgH="3427437" progId="PowerPoint.Show.8">
                  <p:embed/>
                </p:oleObj>
              </mc:Choice>
              <mc:Fallback>
                <p:oleObj name="Presentation" r:id="rId4" imgW="4570378" imgH="3427437" progId="PowerPoint.Show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819400"/>
                        <a:ext cx="4570413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657600" y="2057400"/>
            <a:ext cx="42242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Algebra I Exponent Notes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88766" y="6564868"/>
            <a:ext cx="1263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prstClr val="white"/>
                </a:solidFill>
                <a:latin typeface="Bradley Hand ITC" pitchFamily="66" charset="0"/>
                <a:hlinkClick r:id="rId6" action="ppaction://hlinksldjump"/>
              </a:rPr>
              <a:t>APPENDIX</a:t>
            </a:r>
            <a:endParaRPr lang="en-US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4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54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626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11" y="428625"/>
            <a:ext cx="9156411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09600" y="555486"/>
            <a:ext cx="7467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dirty="0" smtClean="0">
                <a:latin typeface="Comic Sans MS" pitchFamily="66" charset="0"/>
              </a:rPr>
              <a:t>When we discuss the graphs of polynomials, we want to know 4 things…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225671" y="1600200"/>
            <a:ext cx="2700130" cy="1200329"/>
          </a:xfrm>
          <a:prstGeom prst="rect">
            <a:avLst/>
          </a:prstGeom>
          <a:solidFill>
            <a:srgbClr val="FF00FF">
              <a:alpha val="2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Comic Sans MS" pitchFamily="66" charset="0"/>
              </a:rPr>
              <a:t>…How many times does it changes directions?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1548820" y="5037476"/>
            <a:ext cx="3175580" cy="830997"/>
          </a:xfrm>
          <a:prstGeom prst="rect">
            <a:avLst/>
          </a:prstGeom>
          <a:solidFill>
            <a:srgbClr val="00FF00">
              <a:alpha val="2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Comic Sans MS" pitchFamily="66" charset="0"/>
              </a:rPr>
              <a:t>…does it go up or down on the ends?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4732683" y="1870501"/>
            <a:ext cx="2819400" cy="830997"/>
          </a:xfrm>
          <a:prstGeom prst="rect">
            <a:avLst/>
          </a:prstGeom>
          <a:solidFill>
            <a:srgbClr val="FFC000">
              <a:alpha val="45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Comic Sans MS" pitchFamily="66" charset="0"/>
              </a:rPr>
              <a:t>…where does it cross the x-axis?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5379719" y="3992940"/>
            <a:ext cx="1706881" cy="1569660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Comic Sans MS" pitchFamily="66" charset="0"/>
              </a:rPr>
              <a:t>..what are the high and low points?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1523973" y="5037476"/>
            <a:ext cx="3175580" cy="830997"/>
          </a:xfrm>
          <a:prstGeom prst="rect">
            <a:avLst/>
          </a:prstGeom>
          <a:solidFill>
            <a:srgbClr val="00FF00"/>
          </a:solidFill>
          <a:ln w="254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 smtClean="0">
                <a:latin typeface="Comic Sans MS" pitchFamily="66" charset="0"/>
              </a:rPr>
              <a:t>…does it go up or down on the ends?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411" y="428625"/>
            <a:ext cx="9156411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Bradley Hand ITC" pitchFamily="66" charset="0"/>
              </a:rPr>
              <a:t>Evaluating and Graphing (basics)</a:t>
            </a:r>
            <a:endParaRPr lang="en-US" sz="2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2400" y="914400"/>
            <a:ext cx="1447800" cy="990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76400" y="914400"/>
            <a:ext cx="1828800" cy="9906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505200" y="914400"/>
            <a:ext cx="990600" cy="99060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2400" y="990600"/>
            <a:ext cx="147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On the left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00200" y="990600"/>
            <a:ext cx="3163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The graph goes ________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145473" y="1447800"/>
          <a:ext cx="145472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22" name="Equation" r:id="rId6" imgW="533160" imgH="139680" progId="Equation.3">
                  <p:embed/>
                </p:oleObj>
              </mc:Choice>
              <mc:Fallback>
                <p:oleObj name="Equation" r:id="rId6" imgW="53316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73" y="1447800"/>
                        <a:ext cx="1454727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1652588" y="1439863"/>
          <a:ext cx="276701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23" name="Equation" r:id="rId8" imgW="749160" imgH="203040" progId="Equation.3">
                  <p:embed/>
                </p:oleObj>
              </mc:Choice>
              <mc:Fallback>
                <p:oleObj name="Equation" r:id="rId8" imgW="749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1439863"/>
                        <a:ext cx="2767012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532075" y="972288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DOWN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8200" y="990600"/>
            <a:ext cx="1447800" cy="990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096000" y="990600"/>
            <a:ext cx="1828800" cy="9906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24800" y="990600"/>
            <a:ext cx="990600" cy="99060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990600"/>
            <a:ext cx="159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On the right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6000" y="990600"/>
            <a:ext cx="2874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The graph goes ______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4692650" y="1447800"/>
          <a:ext cx="12112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24" name="Equation" r:id="rId10" imgW="444240" imgH="139680" progId="Equation.3">
                  <p:embed/>
                </p:oleObj>
              </mc:Choice>
              <mc:Fallback>
                <p:oleObj name="Equation" r:id="rId10" imgW="44424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2650" y="1447800"/>
                        <a:ext cx="1211263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0884" name="Object 1"/>
          <p:cNvGraphicFramePr>
            <a:graphicFrameLocks noChangeAspect="1"/>
          </p:cNvGraphicFramePr>
          <p:nvPr/>
        </p:nvGraphicFramePr>
        <p:xfrm>
          <a:off x="6183313" y="1447800"/>
          <a:ext cx="24384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925" name="Equation" r:id="rId12" imgW="660240" imgH="203040" progId="Equation.3">
                  <p:embed/>
                </p:oleObj>
              </mc:Choice>
              <mc:Fallback>
                <p:oleObj name="Equation" r:id="rId12" imgW="660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3313" y="1447800"/>
                        <a:ext cx="2438400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924800" y="990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  <a:latin typeface="Comic Sans MS" pitchFamily="66" charset="0"/>
              </a:rPr>
              <a:t>UP</a:t>
            </a:r>
            <a:endParaRPr lang="en-US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54116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19" grpId="0"/>
      <p:bldP spid="20" grpId="0"/>
      <p:bldP spid="26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21" grpId="0"/>
      <p:bldP spid="22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411" y="428625"/>
            <a:ext cx="9156411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6200" y="990600"/>
            <a:ext cx="905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On the left, the graph goes _______	On the right, the graph goes ______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01000" y="990600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Comic Sans MS" pitchFamily="66" charset="0"/>
              </a:rPr>
              <a:t>DOWN</a:t>
            </a:r>
            <a:endParaRPr lang="en-US" b="1" dirty="0">
              <a:latin typeface="Comic Sans MS" pitchFamily="66" charset="0"/>
            </a:endParaRPr>
          </a:p>
        </p:txBody>
      </p:sp>
      <p:graphicFrame>
        <p:nvGraphicFramePr>
          <p:cNvPr id="46" name="Object 1"/>
          <p:cNvGraphicFramePr>
            <a:graphicFrameLocks noChangeAspect="1"/>
          </p:cNvGraphicFramePr>
          <p:nvPr/>
        </p:nvGraphicFramePr>
        <p:xfrm>
          <a:off x="74951" y="1447800"/>
          <a:ext cx="44196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50" name="Equation" r:id="rId6" imgW="1803240" imgH="203040" progId="Equation.3">
                  <p:embed/>
                </p:oleObj>
              </mc:Choice>
              <mc:Fallback>
                <p:oleObj name="Equation" r:id="rId6" imgW="18032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51" y="1447800"/>
                        <a:ext cx="4419600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3429000" y="990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UP</a:t>
            </a:r>
            <a:endParaRPr lang="en-US" b="1" dirty="0">
              <a:latin typeface="Comic Sans MS" pitchFamily="66" charset="0"/>
            </a:endParaRPr>
          </a:p>
        </p:txBody>
      </p:sp>
      <p:graphicFrame>
        <p:nvGraphicFramePr>
          <p:cNvPr id="48" name="Object 1"/>
          <p:cNvGraphicFramePr>
            <a:graphicFrameLocks noChangeAspect="1"/>
          </p:cNvGraphicFramePr>
          <p:nvPr/>
        </p:nvGraphicFramePr>
        <p:xfrm>
          <a:off x="4816475" y="1447800"/>
          <a:ext cx="42338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51" name="Equation" r:id="rId8" imgW="1726920" imgH="203040" progId="Equation.3">
                  <p:embed/>
                </p:oleObj>
              </mc:Choice>
              <mc:Fallback>
                <p:oleObj name="Equation" r:id="rId8" imgW="172692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6475" y="1447800"/>
                        <a:ext cx="4233863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0" name="Object 12"/>
          <p:cNvGraphicFramePr>
            <a:graphicFrameLocks noChangeAspect="1"/>
          </p:cNvGraphicFramePr>
          <p:nvPr/>
        </p:nvGraphicFramePr>
        <p:xfrm>
          <a:off x="3382780" y="1417820"/>
          <a:ext cx="68672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52" name="Equation" r:id="rId10" imgW="152280" imgH="126720" progId="Equation.3">
                  <p:embed/>
                </p:oleObj>
              </mc:Choice>
              <mc:Fallback>
                <p:oleObj name="Equation" r:id="rId10" imgW="152280" imgH="12672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2780" y="1417820"/>
                        <a:ext cx="686722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7848600" y="1371600"/>
          <a:ext cx="10223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53" name="Equation" r:id="rId12" imgW="266400" imgH="126720" progId="Equation.3">
                  <p:embed/>
                </p:oleObj>
              </mc:Choice>
              <mc:Fallback>
                <p:oleObj name="Equation" r:id="rId12" imgW="266400" imgH="12672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1371600"/>
                        <a:ext cx="10223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8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3707"/>
            <a:ext cx="9144000" cy="6434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259079" name="Object 7"/>
          <p:cNvGraphicFramePr>
            <a:graphicFrameLocks noChangeAspect="1"/>
          </p:cNvGraphicFramePr>
          <p:nvPr/>
        </p:nvGraphicFramePr>
        <p:xfrm>
          <a:off x="74613" y="1447800"/>
          <a:ext cx="44196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71" name="Equation" r:id="rId6" imgW="1803240" imgH="203040" progId="Equation.3">
                  <p:embed/>
                </p:oleObj>
              </mc:Choice>
              <mc:Fallback>
                <p:oleObj name="Equation" r:id="rId6" imgW="18032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13" y="1447800"/>
                        <a:ext cx="4419600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9080" name="Object 10"/>
          <p:cNvGraphicFramePr>
            <a:graphicFrameLocks noChangeAspect="1"/>
          </p:cNvGraphicFramePr>
          <p:nvPr/>
        </p:nvGraphicFramePr>
        <p:xfrm>
          <a:off x="4910137" y="1447800"/>
          <a:ext cx="42338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72" name="Equation" r:id="rId8" imgW="1726920" imgH="203040" progId="Equation.3">
                  <p:embed/>
                </p:oleObj>
              </mc:Choice>
              <mc:Fallback>
                <p:oleObj name="Equation" r:id="rId8" imgW="172692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0137" y="1447800"/>
                        <a:ext cx="4233863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9081" name="Object 9"/>
          <p:cNvGraphicFramePr>
            <a:graphicFrameLocks noChangeAspect="1"/>
          </p:cNvGraphicFramePr>
          <p:nvPr/>
        </p:nvGraphicFramePr>
        <p:xfrm>
          <a:off x="3429000" y="1371600"/>
          <a:ext cx="6858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73" name="Equation" r:id="rId10" imgW="152280" imgH="126720" progId="Equation.3">
                  <p:embed/>
                </p:oleObj>
              </mc:Choice>
              <mc:Fallback>
                <p:oleObj name="Equation" r:id="rId10" imgW="152280" imgH="12672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371600"/>
                        <a:ext cx="685800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9082" name="Object 10"/>
          <p:cNvGraphicFramePr>
            <a:graphicFrameLocks noChangeAspect="1"/>
          </p:cNvGraphicFramePr>
          <p:nvPr/>
        </p:nvGraphicFramePr>
        <p:xfrm>
          <a:off x="8077200" y="1371600"/>
          <a:ext cx="685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274" name="Equation" r:id="rId12" imgW="152280" imgH="126720" progId="Equation.3">
                  <p:embed/>
                </p:oleObj>
              </mc:Choice>
              <mc:Fallback>
                <p:oleObj name="Equation" r:id="rId12" imgW="152280" imgH="12672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1371600"/>
                        <a:ext cx="68580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9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9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26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End Behavior:</a:t>
            </a:r>
          </a:p>
        </p:txBody>
      </p:sp>
      <p:graphicFrame>
        <p:nvGraphicFramePr>
          <p:cNvPr id="17425" name="Object 17"/>
          <p:cNvGraphicFramePr>
            <a:graphicFrameLocks noChangeAspect="1"/>
          </p:cNvGraphicFramePr>
          <p:nvPr/>
        </p:nvGraphicFramePr>
        <p:xfrm>
          <a:off x="762000" y="1524000"/>
          <a:ext cx="3352800" cy="241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298" name="Graph System" r:id="rId3" imgW="9407880" imgH="6781680" progId="GraphFile">
                  <p:embed/>
                </p:oleObj>
              </mc:Choice>
              <mc:Fallback>
                <p:oleObj name="Graph System" r:id="rId3" imgW="9407880" imgH="6781680" progId="GraphFil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24000"/>
                        <a:ext cx="3352800" cy="241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8" name="Text Box 20"/>
          <p:cNvSpPr txBox="1">
            <a:spLocks noChangeArrowheads="1"/>
          </p:cNvSpPr>
          <p:nvPr/>
        </p:nvSpPr>
        <p:spPr bwMode="auto">
          <a:xfrm>
            <a:off x="3048000" y="6096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FF00"/>
                </a:solidFill>
              </a:rPr>
              <a:t>Here are some graphs of some polynomials:</a:t>
            </a:r>
          </a:p>
        </p:txBody>
      </p:sp>
      <p:graphicFrame>
        <p:nvGraphicFramePr>
          <p:cNvPr id="17429" name="Object 21"/>
          <p:cNvGraphicFramePr>
            <a:graphicFrameLocks noChangeAspect="1"/>
          </p:cNvGraphicFramePr>
          <p:nvPr/>
        </p:nvGraphicFramePr>
        <p:xfrm>
          <a:off x="838200" y="1066800"/>
          <a:ext cx="3224213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299" name="Equation" r:id="rId5" imgW="1688760" imgH="228600" progId="Equation.3">
                  <p:embed/>
                </p:oleObj>
              </mc:Choice>
              <mc:Fallback>
                <p:oleObj name="Equation" r:id="rId5" imgW="1688760" imgH="2286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066800"/>
                        <a:ext cx="3224213" cy="496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0" name="Object 22"/>
          <p:cNvGraphicFramePr>
            <a:graphicFrameLocks noChangeAspect="1"/>
          </p:cNvGraphicFramePr>
          <p:nvPr/>
        </p:nvGraphicFramePr>
        <p:xfrm>
          <a:off x="5486400" y="1524000"/>
          <a:ext cx="3352800" cy="241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0" name="Graph System" r:id="rId7" imgW="9407880" imgH="6781680" progId="GraphFile">
                  <p:embed/>
                </p:oleObj>
              </mc:Choice>
              <mc:Fallback>
                <p:oleObj name="Graph System" r:id="rId7" imgW="9407880" imgH="6781680" progId="GraphFile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524000"/>
                        <a:ext cx="3352800" cy="2417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1" name="Object 23"/>
          <p:cNvGraphicFramePr>
            <a:graphicFrameLocks noChangeAspect="1"/>
          </p:cNvGraphicFramePr>
          <p:nvPr/>
        </p:nvGraphicFramePr>
        <p:xfrm>
          <a:off x="5478463" y="1066800"/>
          <a:ext cx="339407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1" name="Equation" r:id="rId9" imgW="1777680" imgH="228600" progId="Equation.3">
                  <p:embed/>
                </p:oleObj>
              </mc:Choice>
              <mc:Fallback>
                <p:oleObj name="Equation" r:id="rId9" imgW="177768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8463" y="1066800"/>
                        <a:ext cx="3394075" cy="496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2" name="Object 24"/>
          <p:cNvGraphicFramePr>
            <a:graphicFrameLocks noChangeAspect="1"/>
          </p:cNvGraphicFramePr>
          <p:nvPr/>
        </p:nvGraphicFramePr>
        <p:xfrm>
          <a:off x="838200" y="4440238"/>
          <a:ext cx="3352800" cy="241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2" name="Graph System" r:id="rId11" imgW="9407880" imgH="6781680" progId="GraphFile">
                  <p:embed/>
                </p:oleObj>
              </mc:Choice>
              <mc:Fallback>
                <p:oleObj name="Graph System" r:id="rId11" imgW="9407880" imgH="6781680" progId="GraphFile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440238"/>
                        <a:ext cx="3352800" cy="241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817563" y="3983038"/>
          <a:ext cx="3419475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3" name="Equation" r:id="rId13" imgW="1790640" imgH="228600" progId="Equation.3">
                  <p:embed/>
                </p:oleObj>
              </mc:Choice>
              <mc:Fallback>
                <p:oleObj name="Equation" r:id="rId13" imgW="1790640" imgH="2286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3983038"/>
                        <a:ext cx="3419475" cy="496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4" name="Object 26"/>
          <p:cNvGraphicFramePr>
            <a:graphicFrameLocks noChangeAspect="1"/>
          </p:cNvGraphicFramePr>
          <p:nvPr/>
        </p:nvGraphicFramePr>
        <p:xfrm>
          <a:off x="5562600" y="4440238"/>
          <a:ext cx="3352800" cy="241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4" name="Graph System" r:id="rId15" imgW="9407880" imgH="6781680" progId="GraphFile">
                  <p:embed/>
                </p:oleObj>
              </mc:Choice>
              <mc:Fallback>
                <p:oleObj name="Graph System" r:id="rId15" imgW="9407880" imgH="6781680" progId="GraphFile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440238"/>
                        <a:ext cx="3352800" cy="241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5" name="Object 27"/>
          <p:cNvGraphicFramePr>
            <a:graphicFrameLocks noChangeAspect="1"/>
          </p:cNvGraphicFramePr>
          <p:nvPr/>
        </p:nvGraphicFramePr>
        <p:xfrm>
          <a:off x="5472113" y="3983038"/>
          <a:ext cx="35623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305" name="Equation" r:id="rId17" imgW="1866600" imgH="228600" progId="Equation.3">
                  <p:embed/>
                </p:oleObj>
              </mc:Choice>
              <mc:Fallback>
                <p:oleObj name="Equation" r:id="rId17" imgW="186660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2113" y="3983038"/>
                        <a:ext cx="3562350" cy="496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" name="Rectangle 1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End Behavior:</a:t>
            </a:r>
          </a:p>
        </p:txBody>
      </p:sp>
      <p:graphicFrame>
        <p:nvGraphicFramePr>
          <p:cNvPr id="184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37486"/>
              </p:ext>
            </p:extLst>
          </p:nvPr>
        </p:nvGraphicFramePr>
        <p:xfrm>
          <a:off x="5564188" y="4441825"/>
          <a:ext cx="3349625" cy="241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34" name="Graph System" r:id="rId3" imgW="8496300" imgH="6124575" progId="GraphFile">
                  <p:embed/>
                </p:oleObj>
              </mc:Choice>
              <mc:Fallback>
                <p:oleObj name="Graph System" r:id="rId3" imgW="8496300" imgH="6124575" progId="GraphFil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4188" y="4441825"/>
                        <a:ext cx="3349625" cy="241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0" name="Object 18"/>
          <p:cNvGraphicFramePr>
            <a:graphicFrameLocks noChangeAspect="1"/>
          </p:cNvGraphicFramePr>
          <p:nvPr/>
        </p:nvGraphicFramePr>
        <p:xfrm>
          <a:off x="5472113" y="3983038"/>
          <a:ext cx="3562350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035" name="Equation" r:id="rId5" imgW="1866600" imgH="228600" progId="Equation.3">
                  <p:embed/>
                </p:oleObj>
              </mc:Choice>
              <mc:Fallback>
                <p:oleObj name="Equation" r:id="rId5" imgW="18666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2113" y="3983038"/>
                        <a:ext cx="3562350" cy="496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3124200" y="609600"/>
            <a:ext cx="5640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We want to know how this graph starts and ends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838200" y="5410200"/>
            <a:ext cx="19891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Starts: Negative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7237413" y="5334000"/>
            <a:ext cx="1906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Ends: Negative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6172200" y="2209800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We can tell this from the leading term.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6248400" y="1676400"/>
            <a:ext cx="533400" cy="4572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838200" y="1295400"/>
            <a:ext cx="3962400" cy="7016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Is the </a:t>
            </a:r>
            <a:r>
              <a:rPr lang="en-US" sz="2000" u="sng">
                <a:solidFill>
                  <a:srgbClr val="FF0000"/>
                </a:solidFill>
              </a:rPr>
              <a:t>leading coefficient</a:t>
            </a:r>
            <a:r>
              <a:rPr lang="en-US" sz="2000">
                <a:solidFill>
                  <a:srgbClr val="FF0000"/>
                </a:solidFill>
              </a:rPr>
              <a:t> </a:t>
            </a:r>
          </a:p>
          <a:p>
            <a:r>
              <a:rPr lang="en-US" sz="2000">
                <a:solidFill>
                  <a:srgbClr val="FF0000"/>
                </a:solidFill>
              </a:rPr>
              <a:t>	Positive or Negative?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838200" y="2209800"/>
            <a:ext cx="3962400" cy="7016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Is the </a:t>
            </a:r>
            <a:r>
              <a:rPr lang="en-US" sz="2000" u="sng">
                <a:solidFill>
                  <a:srgbClr val="FF0000"/>
                </a:solidFill>
              </a:rPr>
              <a:t>degree</a:t>
            </a:r>
            <a:r>
              <a:rPr lang="en-US" sz="2000">
                <a:solidFill>
                  <a:srgbClr val="FF0000"/>
                </a:solidFill>
              </a:rPr>
              <a:t> </a:t>
            </a:r>
          </a:p>
          <a:p>
            <a:r>
              <a:rPr lang="en-US" sz="2000">
                <a:solidFill>
                  <a:srgbClr val="FF0000"/>
                </a:solidFill>
              </a:rPr>
              <a:t>	Even or Odd?</a:t>
            </a:r>
          </a:p>
        </p:txBody>
      </p:sp>
      <p:grpSp>
        <p:nvGrpSpPr>
          <p:cNvPr id="1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" name="Rectangle 1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8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844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08092E-6 L -0.225 -0.25526 " pathEditMode="relative" ptsTypes="AA">
                                      <p:cBhvr>
                                        <p:cTn id="13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5" dur="2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/>
      <p:bldP spid="18452" grpId="0"/>
      <p:bldP spid="18453" grpId="0"/>
      <p:bldP spid="18454" grpId="0"/>
      <p:bldP spid="18455" grpId="0" animBg="1"/>
      <p:bldP spid="18456" grpId="0" animBg="1"/>
      <p:bldP spid="184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74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End Behavior:</a:t>
            </a:r>
          </a:p>
        </p:txBody>
      </p:sp>
      <p:graphicFrame>
        <p:nvGraphicFramePr>
          <p:cNvPr id="15362" name="Object 10"/>
          <p:cNvGraphicFramePr>
            <a:graphicFrameLocks noChangeAspect="1"/>
          </p:cNvGraphicFramePr>
          <p:nvPr/>
        </p:nvGraphicFramePr>
        <p:xfrm>
          <a:off x="762000" y="1524000"/>
          <a:ext cx="2209800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46" name="Graph System" r:id="rId3" imgW="9407880" imgH="6781680" progId="GraphFile">
                  <p:embed/>
                </p:oleObj>
              </mc:Choice>
              <mc:Fallback>
                <p:oleObj name="Graph System" r:id="rId3" imgW="9407880" imgH="6781680" progId="GraphFil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524000"/>
                        <a:ext cx="2209800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6" name="Text Box 11"/>
          <p:cNvSpPr txBox="1">
            <a:spLocks noChangeArrowheads="1"/>
          </p:cNvSpPr>
          <p:nvPr/>
        </p:nvSpPr>
        <p:spPr bwMode="auto">
          <a:xfrm>
            <a:off x="3048000" y="609600"/>
            <a:ext cx="556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FF00"/>
                </a:solidFill>
              </a:rPr>
              <a:t>Here are some graphs of some polynomials:</a:t>
            </a:r>
          </a:p>
        </p:txBody>
      </p:sp>
      <p:graphicFrame>
        <p:nvGraphicFramePr>
          <p:cNvPr id="15363" name="Object 12"/>
          <p:cNvGraphicFramePr>
            <a:graphicFrameLocks noChangeAspect="1"/>
          </p:cNvGraphicFramePr>
          <p:nvPr/>
        </p:nvGraphicFramePr>
        <p:xfrm>
          <a:off x="838200" y="1200150"/>
          <a:ext cx="23622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47" name="Equation" r:id="rId5" imgW="1688760" imgH="228600" progId="Equation.3">
                  <p:embed/>
                </p:oleObj>
              </mc:Choice>
              <mc:Fallback>
                <p:oleObj name="Equation" r:id="rId5" imgW="1688760" imgH="228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200150"/>
                        <a:ext cx="23622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13"/>
          <p:cNvGraphicFramePr>
            <a:graphicFrameLocks noChangeAspect="1"/>
          </p:cNvGraphicFramePr>
          <p:nvPr/>
        </p:nvGraphicFramePr>
        <p:xfrm>
          <a:off x="6400800" y="1524000"/>
          <a:ext cx="2438400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48" name="Graph System" r:id="rId7" imgW="9407880" imgH="6781680" progId="GraphFile">
                  <p:embed/>
                </p:oleObj>
              </mc:Choice>
              <mc:Fallback>
                <p:oleObj name="Graph System" r:id="rId7" imgW="9407880" imgH="6781680" progId="GraphFile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1524000"/>
                        <a:ext cx="2438400" cy="175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14"/>
          <p:cNvGraphicFramePr>
            <a:graphicFrameLocks noChangeAspect="1"/>
          </p:cNvGraphicFramePr>
          <p:nvPr/>
        </p:nvGraphicFramePr>
        <p:xfrm>
          <a:off x="6248400" y="1066800"/>
          <a:ext cx="26241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49" name="Equation" r:id="rId9" imgW="1777680" imgH="228600" progId="Equation.3">
                  <p:embed/>
                </p:oleObj>
              </mc:Choice>
              <mc:Fallback>
                <p:oleObj name="Equation" r:id="rId9" imgW="1777680" imgH="2286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1066800"/>
                        <a:ext cx="2624138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Object 15"/>
          <p:cNvGraphicFramePr>
            <a:graphicFrameLocks noChangeAspect="1"/>
          </p:cNvGraphicFramePr>
          <p:nvPr/>
        </p:nvGraphicFramePr>
        <p:xfrm>
          <a:off x="685800" y="4935538"/>
          <a:ext cx="2667000" cy="192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50" name="Graph System" r:id="rId11" imgW="9407880" imgH="6781680" progId="GraphFile">
                  <p:embed/>
                </p:oleObj>
              </mc:Choice>
              <mc:Fallback>
                <p:oleObj name="Graph System" r:id="rId11" imgW="9407880" imgH="6781680" progId="GraphFile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935538"/>
                        <a:ext cx="2667000" cy="192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Object 16"/>
          <p:cNvGraphicFramePr>
            <a:graphicFrameLocks noChangeAspect="1"/>
          </p:cNvGraphicFramePr>
          <p:nvPr/>
        </p:nvGraphicFramePr>
        <p:xfrm>
          <a:off x="762000" y="4495800"/>
          <a:ext cx="2535238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51" name="Equation" r:id="rId13" imgW="1790640" imgH="228600" progId="Equation.3">
                  <p:embed/>
                </p:oleObj>
              </mc:Choice>
              <mc:Fallback>
                <p:oleObj name="Equation" r:id="rId13" imgW="1790640" imgH="2286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495800"/>
                        <a:ext cx="2535238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17"/>
          <p:cNvGraphicFramePr>
            <a:graphicFrameLocks noChangeAspect="1"/>
          </p:cNvGraphicFramePr>
          <p:nvPr/>
        </p:nvGraphicFramePr>
        <p:xfrm>
          <a:off x="6477000" y="5099050"/>
          <a:ext cx="2438400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52" name="Graph System" r:id="rId15" imgW="9407880" imgH="6781680" progId="GraphFile">
                  <p:embed/>
                </p:oleObj>
              </mc:Choice>
              <mc:Fallback>
                <p:oleObj name="Graph System" r:id="rId15" imgW="9407880" imgH="6781680" progId="GraphFil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099050"/>
                        <a:ext cx="2438400" cy="175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9" name="Object 18"/>
          <p:cNvGraphicFramePr>
            <a:graphicFrameLocks noChangeAspect="1"/>
          </p:cNvGraphicFramePr>
          <p:nvPr/>
        </p:nvGraphicFramePr>
        <p:xfrm>
          <a:off x="6424613" y="4495800"/>
          <a:ext cx="258921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353" name="Equation" r:id="rId17" imgW="1866600" imgH="228600" progId="Equation.3">
                  <p:embed/>
                </p:oleObj>
              </mc:Choice>
              <mc:Fallback>
                <p:oleObj name="Equation" r:id="rId17" imgW="186660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613" y="4495800"/>
                        <a:ext cx="2589212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2743200" y="16002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FF"/>
                </a:solidFill>
              </a:rPr>
              <a:t>Coefficient:  +</a:t>
            </a:r>
          </a:p>
          <a:p>
            <a:r>
              <a:rPr lang="en-US" b="1">
                <a:solidFill>
                  <a:srgbClr val="FF00FF"/>
                </a:solidFill>
              </a:rPr>
              <a:t>Degree:	      Odd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2743200" y="23622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FF"/>
                </a:solidFill>
              </a:rPr>
              <a:t>Starts  negative</a:t>
            </a:r>
          </a:p>
          <a:p>
            <a:r>
              <a:rPr lang="en-US" b="1">
                <a:solidFill>
                  <a:srgbClr val="FF00FF"/>
                </a:solidFill>
              </a:rPr>
              <a:t>Ends   positive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5029200" y="16002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Coefficient:  -</a:t>
            </a:r>
          </a:p>
          <a:p>
            <a:r>
              <a:rPr lang="en-US" b="1">
                <a:solidFill>
                  <a:srgbClr val="FFFF00"/>
                </a:solidFill>
              </a:rPr>
              <a:t>Degree:	      Odd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5029200" y="23622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Starts  positive</a:t>
            </a:r>
          </a:p>
          <a:p>
            <a:r>
              <a:rPr lang="en-US" b="1">
                <a:solidFill>
                  <a:srgbClr val="FFFF00"/>
                </a:solidFill>
              </a:rPr>
              <a:t>Ends   negative</a:t>
            </a: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2895600" y="51816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CCFF"/>
                </a:solidFill>
              </a:rPr>
              <a:t>Coefficient:  +</a:t>
            </a:r>
          </a:p>
          <a:p>
            <a:r>
              <a:rPr lang="en-US" b="1">
                <a:solidFill>
                  <a:srgbClr val="00CCFF"/>
                </a:solidFill>
              </a:rPr>
              <a:t>Degree:	      Even</a:t>
            </a: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2895600" y="59436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CCFF"/>
                </a:solidFill>
              </a:rPr>
              <a:t>Starts  positive</a:t>
            </a:r>
          </a:p>
          <a:p>
            <a:r>
              <a:rPr lang="en-US" b="1">
                <a:solidFill>
                  <a:srgbClr val="00CCFF"/>
                </a:solidFill>
              </a:rPr>
              <a:t>Ends   positive</a:t>
            </a: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5029200" y="52578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Coefficient:  -</a:t>
            </a:r>
          </a:p>
          <a:p>
            <a:r>
              <a:rPr lang="en-US" b="1">
                <a:solidFill>
                  <a:srgbClr val="FF0000"/>
                </a:solidFill>
              </a:rPr>
              <a:t>Degree:	      Even</a:t>
            </a: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5029200" y="6019800"/>
            <a:ext cx="199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Starts  negative</a:t>
            </a:r>
          </a:p>
          <a:p>
            <a:r>
              <a:rPr lang="en-US" b="1">
                <a:solidFill>
                  <a:srgbClr val="FF0000"/>
                </a:solidFill>
              </a:rPr>
              <a:t>Ends   negative</a:t>
            </a:r>
          </a:p>
        </p:txBody>
      </p:sp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5" grpId="0"/>
      <p:bldP spid="19476" grpId="0"/>
      <p:bldP spid="19477" grpId="0"/>
      <p:bldP spid="19478" grpId="0"/>
      <p:bldP spid="19480" grpId="0"/>
      <p:bldP spid="19481" grpId="0"/>
      <p:bldP spid="19482" grpId="0"/>
      <p:bldP spid="1948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End Behavior: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685800" y="1143000"/>
            <a:ext cx="7239000" cy="2835275"/>
            <a:chOff x="624" y="1488"/>
            <a:chExt cx="4560" cy="1786"/>
          </a:xfrm>
        </p:grpSpPr>
        <p:sp>
          <p:nvSpPr>
            <p:cNvPr id="16419" name="Text Box 27"/>
            <p:cNvSpPr txBox="1">
              <a:spLocks noChangeArrowheads="1"/>
            </p:cNvSpPr>
            <p:nvPr/>
          </p:nvSpPr>
          <p:spPr bwMode="auto">
            <a:xfrm>
              <a:off x="672" y="1488"/>
              <a:ext cx="4464" cy="17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/>
                <a:t>	EQUATION			GRAPH</a:t>
              </a:r>
            </a:p>
            <a:p>
              <a:r>
                <a:rPr lang="en-US" sz="2000" b="1"/>
                <a:t>Lead </a:t>
              </a:r>
            </a:p>
            <a:p>
              <a:r>
                <a:rPr lang="en-US" sz="2000" b="1"/>
                <a:t>Coefficient	Degree		Starts		Ends</a:t>
              </a:r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</p:txBody>
        </p:sp>
        <p:sp>
          <p:nvSpPr>
            <p:cNvPr id="16420" name="Line 28"/>
            <p:cNvSpPr>
              <a:spLocks noChangeShapeType="1"/>
            </p:cNvSpPr>
            <p:nvPr/>
          </p:nvSpPr>
          <p:spPr bwMode="auto">
            <a:xfrm>
              <a:off x="624" y="2112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1" name="Line 29"/>
            <p:cNvSpPr>
              <a:spLocks noChangeShapeType="1"/>
            </p:cNvSpPr>
            <p:nvPr/>
          </p:nvSpPr>
          <p:spPr bwMode="auto">
            <a:xfrm>
              <a:off x="624" y="2400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2" name="Line 30"/>
            <p:cNvSpPr>
              <a:spLocks noChangeShapeType="1"/>
            </p:cNvSpPr>
            <p:nvPr/>
          </p:nvSpPr>
          <p:spPr bwMode="auto">
            <a:xfrm>
              <a:off x="624" y="2688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3" name="Line 31"/>
            <p:cNvSpPr>
              <a:spLocks noChangeShapeType="1"/>
            </p:cNvSpPr>
            <p:nvPr/>
          </p:nvSpPr>
          <p:spPr bwMode="auto">
            <a:xfrm>
              <a:off x="624" y="2976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4" name="Line 32"/>
            <p:cNvSpPr>
              <a:spLocks noChangeShapeType="1"/>
            </p:cNvSpPr>
            <p:nvPr/>
          </p:nvSpPr>
          <p:spPr bwMode="auto">
            <a:xfrm>
              <a:off x="2736" y="1488"/>
              <a:ext cx="0" cy="1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5" name="Line 33"/>
            <p:cNvSpPr>
              <a:spLocks noChangeShapeType="1"/>
            </p:cNvSpPr>
            <p:nvPr/>
          </p:nvSpPr>
          <p:spPr bwMode="auto">
            <a:xfrm>
              <a:off x="1728" y="2112"/>
              <a:ext cx="0" cy="1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6" name="Line 34"/>
            <p:cNvSpPr>
              <a:spLocks noChangeShapeType="1"/>
            </p:cNvSpPr>
            <p:nvPr/>
          </p:nvSpPr>
          <p:spPr bwMode="auto">
            <a:xfrm>
              <a:off x="3888" y="2112"/>
              <a:ext cx="0" cy="1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1295400" y="21336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+</a:t>
            </a:r>
          </a:p>
        </p:txBody>
      </p:sp>
      <p:sp>
        <p:nvSpPr>
          <p:cNvPr id="20517" name="Text Box 37"/>
          <p:cNvSpPr txBox="1">
            <a:spLocks noChangeArrowheads="1"/>
          </p:cNvSpPr>
          <p:nvPr/>
        </p:nvSpPr>
        <p:spPr bwMode="auto">
          <a:xfrm>
            <a:off x="2743200" y="21336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EVEN</a:t>
            </a:r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4114800" y="2133600"/>
            <a:ext cx="158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POSITIVE</a:t>
            </a:r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6019800" y="2133600"/>
            <a:ext cx="158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POSITIVE</a:t>
            </a: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1295400" y="3048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-</a:t>
            </a: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2743200" y="30480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EVEN</a:t>
            </a: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4114800" y="3048000"/>
            <a:ext cx="174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NEGATIVE</a:t>
            </a:r>
          </a:p>
        </p:txBody>
      </p:sp>
      <p:sp>
        <p:nvSpPr>
          <p:cNvPr id="20523" name="Text Box 43"/>
          <p:cNvSpPr txBox="1">
            <a:spLocks noChangeArrowheads="1"/>
          </p:cNvSpPr>
          <p:nvPr/>
        </p:nvSpPr>
        <p:spPr bwMode="auto">
          <a:xfrm>
            <a:off x="6019800" y="3048000"/>
            <a:ext cx="174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NEGATIVE</a:t>
            </a:r>
          </a:p>
        </p:txBody>
      </p:sp>
      <p:sp>
        <p:nvSpPr>
          <p:cNvPr id="20524" name="Text Box 44"/>
          <p:cNvSpPr txBox="1">
            <a:spLocks noChangeArrowheads="1"/>
          </p:cNvSpPr>
          <p:nvPr/>
        </p:nvSpPr>
        <p:spPr bwMode="auto">
          <a:xfrm>
            <a:off x="1371600" y="25908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+</a:t>
            </a:r>
          </a:p>
        </p:txBody>
      </p:sp>
      <p:sp>
        <p:nvSpPr>
          <p:cNvPr id="20525" name="Text Box 45"/>
          <p:cNvSpPr txBox="1">
            <a:spLocks noChangeArrowheads="1"/>
          </p:cNvSpPr>
          <p:nvPr/>
        </p:nvSpPr>
        <p:spPr bwMode="auto">
          <a:xfrm>
            <a:off x="2819400" y="25908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ODD</a:t>
            </a:r>
          </a:p>
        </p:txBody>
      </p:sp>
      <p:sp>
        <p:nvSpPr>
          <p:cNvPr id="20526" name="Text Box 46"/>
          <p:cNvSpPr txBox="1">
            <a:spLocks noChangeArrowheads="1"/>
          </p:cNvSpPr>
          <p:nvPr/>
        </p:nvSpPr>
        <p:spPr bwMode="auto">
          <a:xfrm>
            <a:off x="4191000" y="2590800"/>
            <a:ext cx="174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NEGATIVE</a:t>
            </a:r>
          </a:p>
        </p:txBody>
      </p:sp>
      <p:sp>
        <p:nvSpPr>
          <p:cNvPr id="20527" name="Text Box 47"/>
          <p:cNvSpPr txBox="1">
            <a:spLocks noChangeArrowheads="1"/>
          </p:cNvSpPr>
          <p:nvPr/>
        </p:nvSpPr>
        <p:spPr bwMode="auto">
          <a:xfrm>
            <a:off x="6096000" y="2590800"/>
            <a:ext cx="158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POSITIVE</a:t>
            </a: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1371600" y="35052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-</a:t>
            </a:r>
          </a:p>
        </p:txBody>
      </p:sp>
      <p:sp>
        <p:nvSpPr>
          <p:cNvPr id="20529" name="Text Box 49"/>
          <p:cNvSpPr txBox="1">
            <a:spLocks noChangeArrowheads="1"/>
          </p:cNvSpPr>
          <p:nvPr/>
        </p:nvSpPr>
        <p:spPr bwMode="auto">
          <a:xfrm>
            <a:off x="2819400" y="3505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ODD</a:t>
            </a:r>
          </a:p>
        </p:txBody>
      </p:sp>
      <p:sp>
        <p:nvSpPr>
          <p:cNvPr id="20530" name="Text Box 50"/>
          <p:cNvSpPr txBox="1">
            <a:spLocks noChangeArrowheads="1"/>
          </p:cNvSpPr>
          <p:nvPr/>
        </p:nvSpPr>
        <p:spPr bwMode="auto">
          <a:xfrm>
            <a:off x="4191000" y="3505200"/>
            <a:ext cx="1587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POSITIVE</a:t>
            </a:r>
          </a:p>
        </p:txBody>
      </p:sp>
      <p:sp>
        <p:nvSpPr>
          <p:cNvPr id="20531" name="Text Box 51"/>
          <p:cNvSpPr txBox="1">
            <a:spLocks noChangeArrowheads="1"/>
          </p:cNvSpPr>
          <p:nvPr/>
        </p:nvSpPr>
        <p:spPr bwMode="auto">
          <a:xfrm>
            <a:off x="6096000" y="3505200"/>
            <a:ext cx="1741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NEGATIVE</a:t>
            </a:r>
          </a:p>
        </p:txBody>
      </p:sp>
      <p:graphicFrame>
        <p:nvGraphicFramePr>
          <p:cNvPr id="20532" name="Object 52"/>
          <p:cNvGraphicFramePr>
            <a:graphicFrameLocks noChangeAspect="1"/>
          </p:cNvGraphicFramePr>
          <p:nvPr/>
        </p:nvGraphicFramePr>
        <p:xfrm>
          <a:off x="7848600" y="2114550"/>
          <a:ext cx="1295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178" name="Graph System" r:id="rId3" imgW="9407880" imgH="6781680" progId="GraphFile">
                  <p:embed/>
                </p:oleObj>
              </mc:Choice>
              <mc:Fallback>
                <p:oleObj name="Graph System" r:id="rId3" imgW="9407880" imgH="6781680" progId="GraphFile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114550"/>
                        <a:ext cx="12954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3" name="Object 53"/>
          <p:cNvGraphicFramePr>
            <a:graphicFrameLocks noChangeAspect="1"/>
          </p:cNvGraphicFramePr>
          <p:nvPr/>
        </p:nvGraphicFramePr>
        <p:xfrm>
          <a:off x="7772400" y="3048000"/>
          <a:ext cx="1371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179" name="Graph System" r:id="rId5" imgW="9407880" imgH="6781680" progId="GraphFile">
                  <p:embed/>
                </p:oleObj>
              </mc:Choice>
              <mc:Fallback>
                <p:oleObj name="Graph System" r:id="rId5" imgW="9407880" imgH="6781680" progId="GraphFile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3048000"/>
                        <a:ext cx="1371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4" name="Object 54"/>
          <p:cNvGraphicFramePr>
            <a:graphicFrameLocks noChangeAspect="1"/>
          </p:cNvGraphicFramePr>
          <p:nvPr/>
        </p:nvGraphicFramePr>
        <p:xfrm>
          <a:off x="7848600" y="2590800"/>
          <a:ext cx="1295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180" name="Graph System" r:id="rId7" imgW="9407880" imgH="6781680" progId="GraphFile">
                  <p:embed/>
                </p:oleObj>
              </mc:Choice>
              <mc:Fallback>
                <p:oleObj name="Graph System" r:id="rId7" imgW="9407880" imgH="6781680" progId="GraphFile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590800"/>
                        <a:ext cx="1295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5" name="Object 55"/>
          <p:cNvGraphicFramePr>
            <a:graphicFrameLocks noChangeAspect="1"/>
          </p:cNvGraphicFramePr>
          <p:nvPr/>
        </p:nvGraphicFramePr>
        <p:xfrm>
          <a:off x="7848600" y="3505200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181" name="Graph System" r:id="rId9" imgW="9407880" imgH="6781680" progId="GraphFile">
                  <p:embed/>
                </p:oleObj>
              </mc:Choice>
              <mc:Fallback>
                <p:oleObj name="Graph System" r:id="rId9" imgW="9407880" imgH="6781680" progId="GraphFile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3505200"/>
                        <a:ext cx="1295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6" name="Text Box 56"/>
          <p:cNvSpPr txBox="1">
            <a:spLocks noChangeArrowheads="1"/>
          </p:cNvSpPr>
          <p:nvPr/>
        </p:nvSpPr>
        <p:spPr bwMode="auto">
          <a:xfrm>
            <a:off x="762000" y="4191000"/>
            <a:ext cx="7086600" cy="2530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a</a:t>
            </a:r>
            <a:r>
              <a:rPr lang="en-US" sz="2000" b="1" baseline="-25000" dirty="0"/>
              <a:t>n</a:t>
            </a:r>
            <a:r>
              <a:rPr lang="en-US" sz="2000" b="1" dirty="0"/>
              <a:t>&gt;0		n is even     </a:t>
            </a:r>
            <a:r>
              <a:rPr lang="en-US" sz="2000" b="1" dirty="0" smtClean="0"/>
              <a:t>     </a:t>
            </a:r>
            <a:r>
              <a:rPr lang="en-US" sz="2000" b="1" dirty="0">
                <a:solidFill>
                  <a:srgbClr val="FF0000"/>
                </a:solidFill>
              </a:rPr>
              <a:t>f(x)</a:t>
            </a:r>
            <a:r>
              <a:rPr lang="en-US" sz="2000" b="1" dirty="0">
                <a:solidFill>
                  <a:srgbClr val="FF0000"/>
                </a:solidFill>
                <a:cs typeface="Arial" charset="0"/>
              </a:rPr>
              <a:t>→∞</a:t>
            </a:r>
            <a:r>
              <a:rPr lang="en-US" sz="2000" b="1" dirty="0">
                <a:cs typeface="Arial" charset="0"/>
              </a:rPr>
              <a:t> as     </a:t>
            </a:r>
            <a:r>
              <a:rPr lang="en-US" sz="2000" b="1" dirty="0" smtClean="0">
                <a:cs typeface="Arial" charset="0"/>
              </a:rPr>
              <a:t>        </a:t>
            </a:r>
            <a:r>
              <a:rPr lang="en-US" sz="2000" b="1" dirty="0">
                <a:solidFill>
                  <a:srgbClr val="FF0000"/>
                </a:solidFill>
              </a:rPr>
              <a:t>f(x)→∞</a:t>
            </a:r>
            <a:r>
              <a:rPr lang="en-US" sz="2000" b="1" dirty="0"/>
              <a:t>  as</a:t>
            </a:r>
            <a:endParaRPr lang="en-US" sz="2000" b="1" dirty="0">
              <a:cs typeface="Arial" charset="0"/>
            </a:endParaRPr>
          </a:p>
          <a:p>
            <a:r>
              <a:rPr lang="en-US" sz="2000" b="1" dirty="0">
                <a:cs typeface="Arial" charset="0"/>
              </a:rPr>
              <a:t>				 </a:t>
            </a:r>
            <a:r>
              <a:rPr lang="en-US" sz="2000" b="1" dirty="0"/>
              <a:t>x→-∞ 		 x→∞ </a:t>
            </a:r>
          </a:p>
          <a:p>
            <a:r>
              <a:rPr lang="en-US" b="1" dirty="0"/>
              <a:t>a</a:t>
            </a:r>
            <a:r>
              <a:rPr lang="en-US" b="1" baseline="-25000" dirty="0"/>
              <a:t>n</a:t>
            </a:r>
            <a:r>
              <a:rPr lang="en-US" sz="2000" b="1" dirty="0"/>
              <a:t>&gt;0		n is odd        </a:t>
            </a:r>
            <a:r>
              <a:rPr lang="en-US" sz="2000" b="1" dirty="0" smtClean="0"/>
              <a:t>    </a:t>
            </a:r>
            <a:r>
              <a:rPr lang="en-US" sz="2000" b="1" dirty="0" smtClean="0">
                <a:solidFill>
                  <a:srgbClr val="FF0000"/>
                </a:solidFill>
              </a:rPr>
              <a:t>f(x</a:t>
            </a:r>
            <a:r>
              <a:rPr lang="en-US" sz="2000" b="1" dirty="0">
                <a:solidFill>
                  <a:srgbClr val="FF0000"/>
                </a:solidFill>
              </a:rPr>
              <a:t>)→-∞</a:t>
            </a:r>
            <a:r>
              <a:rPr lang="en-US" sz="2000" b="1" dirty="0"/>
              <a:t> as   </a:t>
            </a:r>
            <a:r>
              <a:rPr lang="en-US" sz="2000" b="1" dirty="0" smtClean="0"/>
              <a:t>        </a:t>
            </a:r>
            <a:r>
              <a:rPr lang="en-US" sz="2000" b="1" dirty="0">
                <a:solidFill>
                  <a:srgbClr val="FF0000"/>
                </a:solidFill>
              </a:rPr>
              <a:t>f(x)→∞</a:t>
            </a:r>
            <a:r>
              <a:rPr lang="en-US" sz="2000" b="1" dirty="0"/>
              <a:t>  as</a:t>
            </a:r>
          </a:p>
          <a:p>
            <a:r>
              <a:rPr lang="en-US" sz="2000" b="1" dirty="0"/>
              <a:t>				 x→-∞ 		 x→∞</a:t>
            </a:r>
          </a:p>
          <a:p>
            <a:r>
              <a:rPr lang="en-US" sz="2000" b="1" dirty="0"/>
              <a:t>a</a:t>
            </a:r>
            <a:r>
              <a:rPr lang="en-US" sz="2000" b="1" baseline="-25000" dirty="0"/>
              <a:t>n</a:t>
            </a:r>
            <a:r>
              <a:rPr lang="en-US" sz="2000" b="1" dirty="0"/>
              <a:t>&lt;0		n is even     </a:t>
            </a:r>
            <a:r>
              <a:rPr lang="en-US" sz="2000" b="1" dirty="0" smtClean="0"/>
              <a:t>     </a:t>
            </a:r>
            <a:r>
              <a:rPr lang="en-US" sz="2000" b="1" dirty="0">
                <a:solidFill>
                  <a:srgbClr val="FF0000"/>
                </a:solidFill>
              </a:rPr>
              <a:t>f(x)→-∞</a:t>
            </a:r>
            <a:r>
              <a:rPr lang="en-US" sz="2000" b="1" dirty="0"/>
              <a:t> as    </a:t>
            </a:r>
            <a:r>
              <a:rPr lang="en-US" sz="2000" b="1" dirty="0" smtClean="0"/>
              <a:t>       </a:t>
            </a:r>
            <a:r>
              <a:rPr lang="en-US" sz="2000" b="1" dirty="0">
                <a:solidFill>
                  <a:srgbClr val="FF0000"/>
                </a:solidFill>
              </a:rPr>
              <a:t>f(x)→-∞</a:t>
            </a:r>
            <a:r>
              <a:rPr lang="en-US" sz="2000" b="1" dirty="0"/>
              <a:t>  as</a:t>
            </a:r>
          </a:p>
          <a:p>
            <a:r>
              <a:rPr lang="en-US" sz="2000" b="1" dirty="0"/>
              <a:t>				 x→-∞ 		 x→∞</a:t>
            </a:r>
          </a:p>
          <a:p>
            <a:r>
              <a:rPr lang="en-US" sz="2000" b="1" dirty="0"/>
              <a:t>a</a:t>
            </a:r>
            <a:r>
              <a:rPr lang="en-US" sz="2000" b="1" baseline="-25000" dirty="0"/>
              <a:t>n</a:t>
            </a:r>
            <a:r>
              <a:rPr lang="en-US" sz="2000" b="1" dirty="0"/>
              <a:t>&lt;0		n is odd       </a:t>
            </a:r>
            <a:r>
              <a:rPr lang="en-US" sz="2000" b="1" dirty="0" smtClean="0"/>
              <a:t>     </a:t>
            </a:r>
            <a:r>
              <a:rPr lang="en-US" sz="2000" b="1" dirty="0">
                <a:solidFill>
                  <a:srgbClr val="FF0000"/>
                </a:solidFill>
              </a:rPr>
              <a:t>f(x)→∞</a:t>
            </a:r>
            <a:r>
              <a:rPr lang="en-US" sz="2000" b="1" dirty="0"/>
              <a:t> as     </a:t>
            </a:r>
            <a:r>
              <a:rPr lang="en-US" sz="2000" b="1" dirty="0" smtClean="0"/>
              <a:t>       </a:t>
            </a:r>
            <a:r>
              <a:rPr lang="en-US" sz="2000" b="1" dirty="0">
                <a:solidFill>
                  <a:srgbClr val="FF0000"/>
                </a:solidFill>
              </a:rPr>
              <a:t>f(x)→-∞</a:t>
            </a:r>
            <a:r>
              <a:rPr lang="en-US" sz="2000" b="1" dirty="0"/>
              <a:t>  as</a:t>
            </a:r>
          </a:p>
          <a:p>
            <a:r>
              <a:rPr lang="en-US" sz="2000" b="1" dirty="0"/>
              <a:t>				 x→-∞ 		 x→∞</a:t>
            </a:r>
          </a:p>
        </p:txBody>
      </p:sp>
      <p:sp>
        <p:nvSpPr>
          <p:cNvPr id="20538" name="Line 58"/>
          <p:cNvSpPr>
            <a:spLocks noChangeShapeType="1"/>
          </p:cNvSpPr>
          <p:nvPr/>
        </p:nvSpPr>
        <p:spPr bwMode="auto">
          <a:xfrm>
            <a:off x="2438400" y="4191000"/>
            <a:ext cx="0" cy="2667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9" name="Line 59"/>
          <p:cNvSpPr>
            <a:spLocks noChangeShapeType="1"/>
          </p:cNvSpPr>
          <p:nvPr/>
        </p:nvSpPr>
        <p:spPr bwMode="auto">
          <a:xfrm>
            <a:off x="4038600" y="4191000"/>
            <a:ext cx="0" cy="2667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0" name="Line 60"/>
          <p:cNvSpPr>
            <a:spLocks noChangeShapeType="1"/>
          </p:cNvSpPr>
          <p:nvPr/>
        </p:nvSpPr>
        <p:spPr bwMode="auto">
          <a:xfrm>
            <a:off x="5867400" y="4191000"/>
            <a:ext cx="0" cy="2667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1" name="Line 61"/>
          <p:cNvSpPr>
            <a:spLocks noChangeShapeType="1"/>
          </p:cNvSpPr>
          <p:nvPr/>
        </p:nvSpPr>
        <p:spPr bwMode="auto">
          <a:xfrm>
            <a:off x="762000" y="4829175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2" name="Line 62"/>
          <p:cNvSpPr>
            <a:spLocks noChangeShapeType="1"/>
          </p:cNvSpPr>
          <p:nvPr/>
        </p:nvSpPr>
        <p:spPr bwMode="auto">
          <a:xfrm>
            <a:off x="762000" y="5453063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3" name="Line 63"/>
          <p:cNvSpPr>
            <a:spLocks noChangeShapeType="1"/>
          </p:cNvSpPr>
          <p:nvPr/>
        </p:nvSpPr>
        <p:spPr bwMode="auto">
          <a:xfrm>
            <a:off x="762000" y="6067425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5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6" name="Rectangle 45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2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6" grpId="0"/>
      <p:bldP spid="20517" grpId="0"/>
      <p:bldP spid="20518" grpId="0"/>
      <p:bldP spid="20519" grpId="0"/>
      <p:bldP spid="20520" grpId="0"/>
      <p:bldP spid="20521" grpId="0"/>
      <p:bldP spid="20522" grpId="0"/>
      <p:bldP spid="20523" grpId="0"/>
      <p:bldP spid="20524" grpId="0"/>
      <p:bldP spid="20525" grpId="0"/>
      <p:bldP spid="20526" grpId="0"/>
      <p:bldP spid="20527" grpId="0"/>
      <p:bldP spid="20528" grpId="0"/>
      <p:bldP spid="20529" grpId="0"/>
      <p:bldP spid="20530" grpId="0"/>
      <p:bldP spid="20531" grpId="0"/>
      <p:bldP spid="20536" grpId="0" animBg="1"/>
      <p:bldP spid="20538" grpId="0" animBg="1"/>
      <p:bldP spid="20539" grpId="0" animBg="1"/>
      <p:bldP spid="20540" grpId="0" animBg="1"/>
      <p:bldP spid="20541" grpId="0" animBg="1"/>
      <p:bldP spid="20542" grpId="0" animBg="1"/>
      <p:bldP spid="2054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End Behavior: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685800" y="1143000"/>
            <a:ext cx="7239000" cy="2835275"/>
            <a:chOff x="624" y="1488"/>
            <a:chExt cx="4560" cy="1786"/>
          </a:xfrm>
        </p:grpSpPr>
        <p:sp>
          <p:nvSpPr>
            <p:cNvPr id="17436" name="Text Box 27"/>
            <p:cNvSpPr txBox="1">
              <a:spLocks noChangeArrowheads="1"/>
            </p:cNvSpPr>
            <p:nvPr/>
          </p:nvSpPr>
          <p:spPr bwMode="auto">
            <a:xfrm>
              <a:off x="672" y="1488"/>
              <a:ext cx="4464" cy="178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/>
                <a:t>	EQUATION			GRAPH</a:t>
              </a:r>
            </a:p>
            <a:p>
              <a:r>
                <a:rPr lang="en-US" sz="2000" b="1"/>
                <a:t>Lead </a:t>
              </a:r>
            </a:p>
            <a:p>
              <a:r>
                <a:rPr lang="en-US" sz="2000" b="1"/>
                <a:t>Coefficient	Degree		Starts		Ends</a:t>
              </a:r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  <a:p>
              <a:endParaRPr lang="en-US" sz="2000" b="1"/>
            </a:p>
          </p:txBody>
        </p:sp>
        <p:sp>
          <p:nvSpPr>
            <p:cNvPr id="17437" name="Line 28"/>
            <p:cNvSpPr>
              <a:spLocks noChangeShapeType="1"/>
            </p:cNvSpPr>
            <p:nvPr/>
          </p:nvSpPr>
          <p:spPr bwMode="auto">
            <a:xfrm>
              <a:off x="624" y="2112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8" name="Line 29"/>
            <p:cNvSpPr>
              <a:spLocks noChangeShapeType="1"/>
            </p:cNvSpPr>
            <p:nvPr/>
          </p:nvSpPr>
          <p:spPr bwMode="auto">
            <a:xfrm>
              <a:off x="624" y="2400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9" name="Line 30"/>
            <p:cNvSpPr>
              <a:spLocks noChangeShapeType="1"/>
            </p:cNvSpPr>
            <p:nvPr/>
          </p:nvSpPr>
          <p:spPr bwMode="auto">
            <a:xfrm>
              <a:off x="624" y="2688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0" name="Line 31"/>
            <p:cNvSpPr>
              <a:spLocks noChangeShapeType="1"/>
            </p:cNvSpPr>
            <p:nvPr/>
          </p:nvSpPr>
          <p:spPr bwMode="auto">
            <a:xfrm>
              <a:off x="624" y="2976"/>
              <a:ext cx="4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1" name="Line 32"/>
            <p:cNvSpPr>
              <a:spLocks noChangeShapeType="1"/>
            </p:cNvSpPr>
            <p:nvPr/>
          </p:nvSpPr>
          <p:spPr bwMode="auto">
            <a:xfrm>
              <a:off x="2736" y="1488"/>
              <a:ext cx="0" cy="1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2" name="Line 33"/>
            <p:cNvSpPr>
              <a:spLocks noChangeShapeType="1"/>
            </p:cNvSpPr>
            <p:nvPr/>
          </p:nvSpPr>
          <p:spPr bwMode="auto">
            <a:xfrm>
              <a:off x="1728" y="2112"/>
              <a:ext cx="0" cy="1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3" name="Line 34"/>
            <p:cNvSpPr>
              <a:spLocks noChangeShapeType="1"/>
            </p:cNvSpPr>
            <p:nvPr/>
          </p:nvSpPr>
          <p:spPr bwMode="auto">
            <a:xfrm>
              <a:off x="3888" y="2112"/>
              <a:ext cx="0" cy="11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0" name="Text Box 36"/>
          <p:cNvSpPr txBox="1">
            <a:spLocks noChangeArrowheads="1"/>
          </p:cNvSpPr>
          <p:nvPr/>
        </p:nvSpPr>
        <p:spPr bwMode="auto">
          <a:xfrm>
            <a:off x="1295400" y="21336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+</a:t>
            </a:r>
          </a:p>
        </p:txBody>
      </p:sp>
      <p:sp>
        <p:nvSpPr>
          <p:cNvPr id="17421" name="Text Box 37"/>
          <p:cNvSpPr txBox="1">
            <a:spLocks noChangeArrowheads="1"/>
          </p:cNvSpPr>
          <p:nvPr/>
        </p:nvSpPr>
        <p:spPr bwMode="auto">
          <a:xfrm>
            <a:off x="2743200" y="21336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EVEN</a:t>
            </a:r>
          </a:p>
        </p:txBody>
      </p:sp>
      <p:sp>
        <p:nvSpPr>
          <p:cNvPr id="17422" name="Text Box 40"/>
          <p:cNvSpPr txBox="1">
            <a:spLocks noChangeArrowheads="1"/>
          </p:cNvSpPr>
          <p:nvPr/>
        </p:nvSpPr>
        <p:spPr bwMode="auto">
          <a:xfrm>
            <a:off x="1295400" y="3048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-</a:t>
            </a:r>
          </a:p>
        </p:txBody>
      </p:sp>
      <p:sp>
        <p:nvSpPr>
          <p:cNvPr id="17423" name="Text Box 41"/>
          <p:cNvSpPr txBox="1">
            <a:spLocks noChangeArrowheads="1"/>
          </p:cNvSpPr>
          <p:nvPr/>
        </p:nvSpPr>
        <p:spPr bwMode="auto">
          <a:xfrm>
            <a:off x="2743200" y="3048000"/>
            <a:ext cx="101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EVEN</a:t>
            </a:r>
          </a:p>
        </p:txBody>
      </p:sp>
      <p:sp>
        <p:nvSpPr>
          <p:cNvPr id="17424" name="Text Box 44"/>
          <p:cNvSpPr txBox="1">
            <a:spLocks noChangeArrowheads="1"/>
          </p:cNvSpPr>
          <p:nvPr/>
        </p:nvSpPr>
        <p:spPr bwMode="auto">
          <a:xfrm>
            <a:off x="1371600" y="25908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+</a:t>
            </a:r>
          </a:p>
        </p:txBody>
      </p:sp>
      <p:sp>
        <p:nvSpPr>
          <p:cNvPr id="17425" name="Text Box 45"/>
          <p:cNvSpPr txBox="1">
            <a:spLocks noChangeArrowheads="1"/>
          </p:cNvSpPr>
          <p:nvPr/>
        </p:nvSpPr>
        <p:spPr bwMode="auto">
          <a:xfrm>
            <a:off x="2819400" y="25908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ODD</a:t>
            </a:r>
          </a:p>
        </p:txBody>
      </p:sp>
      <p:sp>
        <p:nvSpPr>
          <p:cNvPr id="17426" name="Text Box 48"/>
          <p:cNvSpPr txBox="1">
            <a:spLocks noChangeArrowheads="1"/>
          </p:cNvSpPr>
          <p:nvPr/>
        </p:nvSpPr>
        <p:spPr bwMode="auto">
          <a:xfrm>
            <a:off x="1371600" y="35052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-</a:t>
            </a:r>
          </a:p>
        </p:txBody>
      </p:sp>
      <p:sp>
        <p:nvSpPr>
          <p:cNvPr id="17427" name="Text Box 49"/>
          <p:cNvSpPr txBox="1">
            <a:spLocks noChangeArrowheads="1"/>
          </p:cNvSpPr>
          <p:nvPr/>
        </p:nvSpPr>
        <p:spPr bwMode="auto">
          <a:xfrm>
            <a:off x="2819400" y="3505200"/>
            <a:ext cx="862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ODD</a:t>
            </a:r>
          </a:p>
        </p:txBody>
      </p:sp>
      <p:graphicFrame>
        <p:nvGraphicFramePr>
          <p:cNvPr id="20532" name="Object 52"/>
          <p:cNvGraphicFramePr>
            <a:graphicFrameLocks noChangeAspect="1"/>
          </p:cNvGraphicFramePr>
          <p:nvPr/>
        </p:nvGraphicFramePr>
        <p:xfrm>
          <a:off x="7848600" y="2266950"/>
          <a:ext cx="1295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02" name="Graph System" r:id="rId3" imgW="9407880" imgH="6781680" progId="GraphFile">
                  <p:embed/>
                </p:oleObj>
              </mc:Choice>
              <mc:Fallback>
                <p:oleObj name="Graph System" r:id="rId3" imgW="9407880" imgH="6781680" progId="GraphFile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266950"/>
                        <a:ext cx="12954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3" name="Object 53"/>
          <p:cNvGraphicFramePr>
            <a:graphicFrameLocks noChangeAspect="1"/>
          </p:cNvGraphicFramePr>
          <p:nvPr/>
        </p:nvGraphicFramePr>
        <p:xfrm>
          <a:off x="7772400" y="3429000"/>
          <a:ext cx="1371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03" name="Graph System" r:id="rId5" imgW="9407880" imgH="6781680" progId="GraphFile">
                  <p:embed/>
                </p:oleObj>
              </mc:Choice>
              <mc:Fallback>
                <p:oleObj name="Graph System" r:id="rId5" imgW="9407880" imgH="6781680" progId="GraphFile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3429000"/>
                        <a:ext cx="1371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4" name="Object 54"/>
          <p:cNvGraphicFramePr>
            <a:graphicFrameLocks noChangeAspect="1"/>
          </p:cNvGraphicFramePr>
          <p:nvPr/>
        </p:nvGraphicFramePr>
        <p:xfrm>
          <a:off x="7848600" y="2895600"/>
          <a:ext cx="1295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04" name="Graph System" r:id="rId7" imgW="9407880" imgH="6781680" progId="GraphFile">
                  <p:embed/>
                </p:oleObj>
              </mc:Choice>
              <mc:Fallback>
                <p:oleObj name="Graph System" r:id="rId7" imgW="9407880" imgH="6781680" progId="GraphFile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2895600"/>
                        <a:ext cx="1295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5" name="Object 55"/>
          <p:cNvGraphicFramePr>
            <a:graphicFrameLocks noChangeAspect="1"/>
          </p:cNvGraphicFramePr>
          <p:nvPr/>
        </p:nvGraphicFramePr>
        <p:xfrm>
          <a:off x="7848600" y="4114800"/>
          <a:ext cx="1295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205" name="Graph System" r:id="rId9" imgW="9407880" imgH="6781680" progId="GraphFile">
                  <p:embed/>
                </p:oleObj>
              </mc:Choice>
              <mc:Fallback>
                <p:oleObj name="Graph System" r:id="rId9" imgW="9407880" imgH="6781680" progId="GraphFile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4114800"/>
                        <a:ext cx="1295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762000" y="2133600"/>
            <a:ext cx="7086600" cy="2667000"/>
            <a:chOff x="762000" y="4191000"/>
            <a:chExt cx="7086600" cy="2667000"/>
          </a:xfrm>
        </p:grpSpPr>
        <p:sp>
          <p:nvSpPr>
            <p:cNvPr id="17429" name="Text Box 56"/>
            <p:cNvSpPr txBox="1">
              <a:spLocks noChangeArrowheads="1"/>
            </p:cNvSpPr>
            <p:nvPr/>
          </p:nvSpPr>
          <p:spPr bwMode="auto">
            <a:xfrm>
              <a:off x="762000" y="4191000"/>
              <a:ext cx="7086600" cy="255454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dirty="0"/>
                <a:t>+		     EVEN      </a:t>
              </a:r>
              <a:r>
                <a:rPr lang="en-US" sz="2000" b="1" dirty="0" smtClean="0"/>
                <a:t>      </a:t>
              </a:r>
              <a:r>
                <a:rPr lang="en-US" sz="2000" b="1" dirty="0">
                  <a:solidFill>
                    <a:srgbClr val="FF0000"/>
                  </a:solidFill>
                </a:rPr>
                <a:t>f(x)</a:t>
              </a:r>
              <a:r>
                <a:rPr lang="en-US" sz="2000" b="1" dirty="0">
                  <a:solidFill>
                    <a:srgbClr val="FF0000"/>
                  </a:solidFill>
                  <a:cs typeface="Arial" charset="0"/>
                </a:rPr>
                <a:t>→∞</a:t>
              </a:r>
              <a:r>
                <a:rPr lang="en-US" sz="2000" b="1" dirty="0">
                  <a:cs typeface="Arial" charset="0"/>
                </a:rPr>
                <a:t> as       </a:t>
              </a:r>
              <a:r>
                <a:rPr lang="en-US" sz="2000" b="1" dirty="0" smtClean="0">
                  <a:cs typeface="Arial" charset="0"/>
                </a:rPr>
                <a:t>   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f(x</a:t>
              </a:r>
              <a:r>
                <a:rPr lang="en-US" sz="2000" b="1" dirty="0">
                  <a:solidFill>
                    <a:srgbClr val="FF0000"/>
                  </a:solidFill>
                </a:rPr>
                <a:t>)→∞</a:t>
              </a:r>
              <a:r>
                <a:rPr lang="en-US" sz="2000" b="1" dirty="0"/>
                <a:t>  as</a:t>
              </a:r>
              <a:endParaRPr lang="en-US" sz="2000" b="1" dirty="0">
                <a:cs typeface="Arial" charset="0"/>
              </a:endParaRPr>
            </a:p>
            <a:p>
              <a:r>
                <a:rPr lang="en-US" sz="2000" b="1" dirty="0">
                  <a:cs typeface="Arial" charset="0"/>
                </a:rPr>
                <a:t>				 </a:t>
              </a:r>
              <a:r>
                <a:rPr lang="en-US" sz="2000" b="1" dirty="0"/>
                <a:t>x→-∞ 		 x→∞ </a:t>
              </a:r>
            </a:p>
            <a:p>
              <a:r>
                <a:rPr lang="en-US" sz="2000" b="1" dirty="0"/>
                <a:t>+		     ODD        </a:t>
              </a:r>
              <a:r>
                <a:rPr lang="en-US" sz="2000" b="1" dirty="0" smtClean="0"/>
                <a:t>      </a:t>
              </a:r>
              <a:r>
                <a:rPr lang="en-US" sz="2000" b="1" dirty="0">
                  <a:solidFill>
                    <a:srgbClr val="FF0000"/>
                  </a:solidFill>
                </a:rPr>
                <a:t>f(x)→-∞</a:t>
              </a:r>
              <a:r>
                <a:rPr lang="en-US" sz="2000" b="1" dirty="0"/>
                <a:t> as     </a:t>
              </a:r>
              <a:r>
                <a:rPr lang="en-US" sz="2000" b="1" dirty="0" smtClean="0"/>
                <a:t>     </a:t>
              </a:r>
              <a:r>
                <a:rPr lang="en-US" sz="2000" b="1" dirty="0">
                  <a:solidFill>
                    <a:srgbClr val="FF0000"/>
                  </a:solidFill>
                </a:rPr>
                <a:t>f(x)→∞</a:t>
              </a:r>
              <a:r>
                <a:rPr lang="en-US" sz="2000" b="1" dirty="0"/>
                <a:t>  as</a:t>
              </a:r>
            </a:p>
            <a:p>
              <a:r>
                <a:rPr lang="en-US" sz="2000" b="1" dirty="0"/>
                <a:t>				 x→-∞ 		 x→∞</a:t>
              </a:r>
            </a:p>
            <a:p>
              <a:r>
                <a:rPr lang="en-US" sz="2000" b="1" dirty="0"/>
                <a:t>-		     EVEN       </a:t>
              </a:r>
              <a:r>
                <a:rPr lang="en-US" sz="2000" b="1" dirty="0" smtClean="0"/>
                <a:t>    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f(x</a:t>
              </a:r>
              <a:r>
                <a:rPr lang="en-US" sz="2000" b="1" dirty="0">
                  <a:solidFill>
                    <a:srgbClr val="FF0000"/>
                  </a:solidFill>
                </a:rPr>
                <a:t>)→-∞</a:t>
              </a:r>
              <a:r>
                <a:rPr lang="en-US" sz="2000" b="1" dirty="0"/>
                <a:t> as     </a:t>
              </a:r>
              <a:r>
                <a:rPr lang="en-US" sz="2000" b="1" dirty="0" smtClean="0"/>
                <a:t>     </a:t>
              </a:r>
              <a:r>
                <a:rPr lang="en-US" sz="2000" b="1" dirty="0">
                  <a:solidFill>
                    <a:srgbClr val="FF0000"/>
                  </a:solidFill>
                </a:rPr>
                <a:t>f(x)→-∞</a:t>
              </a:r>
              <a:r>
                <a:rPr lang="en-US" sz="2000" b="1" dirty="0"/>
                <a:t>  as</a:t>
              </a:r>
            </a:p>
            <a:p>
              <a:r>
                <a:rPr lang="en-US" sz="2000" b="1" dirty="0"/>
                <a:t>				 x→-∞ 		 x→∞</a:t>
              </a:r>
            </a:p>
            <a:p>
              <a:r>
                <a:rPr lang="en-US" sz="2000" b="1" dirty="0"/>
                <a:t>-		     ODD        </a:t>
              </a:r>
              <a:r>
                <a:rPr lang="en-US" sz="2000" b="1" dirty="0" smtClean="0"/>
                <a:t>      </a:t>
              </a:r>
              <a:r>
                <a:rPr lang="en-US" sz="2000" b="1" dirty="0">
                  <a:solidFill>
                    <a:srgbClr val="FF0000"/>
                  </a:solidFill>
                </a:rPr>
                <a:t>f(x)→∞</a:t>
              </a:r>
              <a:r>
                <a:rPr lang="en-US" sz="2000" b="1" dirty="0"/>
                <a:t> as      </a:t>
              </a:r>
              <a:r>
                <a:rPr lang="en-US" sz="2000" b="1" dirty="0" smtClean="0"/>
                <a:t>      </a:t>
              </a:r>
              <a:r>
                <a:rPr lang="en-US" sz="2000" b="1" dirty="0">
                  <a:solidFill>
                    <a:srgbClr val="FF0000"/>
                  </a:solidFill>
                </a:rPr>
                <a:t>f(x)→-∞</a:t>
              </a:r>
              <a:r>
                <a:rPr lang="en-US" sz="2000" b="1" dirty="0"/>
                <a:t>  as</a:t>
              </a:r>
            </a:p>
            <a:p>
              <a:r>
                <a:rPr lang="en-US" sz="2000" b="1" dirty="0"/>
                <a:t>				 x→-∞ 		 x→∞</a:t>
              </a:r>
            </a:p>
          </p:txBody>
        </p:sp>
        <p:sp>
          <p:nvSpPr>
            <p:cNvPr id="17430" name="Line 58"/>
            <p:cNvSpPr>
              <a:spLocks noChangeShapeType="1"/>
            </p:cNvSpPr>
            <p:nvPr/>
          </p:nvSpPr>
          <p:spPr bwMode="auto">
            <a:xfrm>
              <a:off x="2438400" y="4191000"/>
              <a:ext cx="0" cy="266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1" name="Line 59"/>
            <p:cNvSpPr>
              <a:spLocks noChangeShapeType="1"/>
            </p:cNvSpPr>
            <p:nvPr/>
          </p:nvSpPr>
          <p:spPr bwMode="auto">
            <a:xfrm>
              <a:off x="4038600" y="4191000"/>
              <a:ext cx="0" cy="266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2" name="Line 60"/>
            <p:cNvSpPr>
              <a:spLocks noChangeShapeType="1"/>
            </p:cNvSpPr>
            <p:nvPr/>
          </p:nvSpPr>
          <p:spPr bwMode="auto">
            <a:xfrm>
              <a:off x="5867400" y="4191000"/>
              <a:ext cx="0" cy="26670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3" name="Line 61"/>
            <p:cNvSpPr>
              <a:spLocks noChangeShapeType="1"/>
            </p:cNvSpPr>
            <p:nvPr/>
          </p:nvSpPr>
          <p:spPr bwMode="auto">
            <a:xfrm>
              <a:off x="762000" y="4829175"/>
              <a:ext cx="7086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4" name="Line 62"/>
            <p:cNvSpPr>
              <a:spLocks noChangeShapeType="1"/>
            </p:cNvSpPr>
            <p:nvPr/>
          </p:nvSpPr>
          <p:spPr bwMode="auto">
            <a:xfrm>
              <a:off x="762000" y="5453063"/>
              <a:ext cx="7086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5" name="Line 63"/>
            <p:cNvSpPr>
              <a:spLocks noChangeShapeType="1"/>
            </p:cNvSpPr>
            <p:nvPr/>
          </p:nvSpPr>
          <p:spPr bwMode="auto">
            <a:xfrm>
              <a:off x="762000" y="6067425"/>
              <a:ext cx="70866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8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9" name="Rectangle 38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762000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Comic Sans MS" pitchFamily="66" charset="0"/>
              </a:rPr>
              <a:t>Topics:</a:t>
            </a:r>
          </a:p>
          <a:p>
            <a:endParaRPr lang="en-US" sz="4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Polynomial vocabulary, direct and synthetic substitution, describing end behavior, sketching polynomial graphs</a:t>
            </a:r>
            <a:endParaRPr lang="en-US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graphicFrame>
        <p:nvGraphicFramePr>
          <p:cNvPr id="25609" name="Object 9"/>
          <p:cNvGraphicFramePr>
            <a:graphicFrameLocks noChangeAspect="1"/>
          </p:cNvGraphicFramePr>
          <p:nvPr/>
        </p:nvGraphicFramePr>
        <p:xfrm>
          <a:off x="1600200" y="1905000"/>
          <a:ext cx="6858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06" name="Equation" r:id="rId3" imgW="2819160" imgH="228600" progId="Equation.3">
                  <p:embed/>
                </p:oleObj>
              </mc:Choice>
              <mc:Fallback>
                <p:oleObj name="Equation" r:id="rId3" imgW="28191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905000"/>
                        <a:ext cx="68580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9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853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The first method is called the </a:t>
            </a:r>
            <a:r>
              <a:rPr lang="en-US" sz="2000" b="1" u="sng">
                <a:solidFill>
                  <a:schemeClr val="bg1"/>
                </a:solidFill>
              </a:rPr>
              <a:t>horizontal</a:t>
            </a:r>
            <a:r>
              <a:rPr lang="en-US" sz="2000" b="1">
                <a:solidFill>
                  <a:schemeClr val="bg1"/>
                </a:solidFill>
              </a:rPr>
              <a:t> method.</a:t>
            </a: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You learned this as adding like terms.</a:t>
            </a:r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auto">
          <a:xfrm>
            <a:off x="17526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>
            <a:off x="56388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5621" name="Object 21"/>
          <p:cNvGraphicFramePr>
            <a:graphicFrameLocks noChangeAspect="1"/>
          </p:cNvGraphicFramePr>
          <p:nvPr/>
        </p:nvGraphicFramePr>
        <p:xfrm>
          <a:off x="1676400" y="3200400"/>
          <a:ext cx="7413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07" name="Equation" r:id="rId5" imgW="304560" imgH="203040" progId="Equation.3">
                  <p:embed/>
                </p:oleObj>
              </mc:Choice>
              <mc:Fallback>
                <p:oleObj name="Equation" r:id="rId5" imgW="304560" imgH="20304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200400"/>
                        <a:ext cx="741363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23" name="Object 23"/>
          <p:cNvGraphicFramePr>
            <a:graphicFrameLocks noChangeAspect="1"/>
          </p:cNvGraphicFramePr>
          <p:nvPr/>
        </p:nvGraphicFramePr>
        <p:xfrm>
          <a:off x="2452688" y="3200400"/>
          <a:ext cx="86518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08" name="Equation" r:id="rId7" imgW="355320" imgH="203040" progId="Equation.3">
                  <p:embed/>
                </p:oleObj>
              </mc:Choice>
              <mc:Fallback>
                <p:oleObj name="Equation" r:id="rId7" imgW="35532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2688" y="3200400"/>
                        <a:ext cx="865187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4" name="Line 24"/>
          <p:cNvSpPr>
            <a:spLocks noChangeShapeType="1"/>
          </p:cNvSpPr>
          <p:nvPr/>
        </p:nvSpPr>
        <p:spPr bwMode="auto">
          <a:xfrm>
            <a:off x="33528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3352800" y="24384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6" name="Line 26"/>
          <p:cNvSpPr>
            <a:spLocks noChangeShapeType="1"/>
          </p:cNvSpPr>
          <p:nvPr/>
        </p:nvSpPr>
        <p:spPr bwMode="auto">
          <a:xfrm>
            <a:off x="6477000" y="22860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7" name="Line 27"/>
          <p:cNvSpPr>
            <a:spLocks noChangeShapeType="1"/>
          </p:cNvSpPr>
          <p:nvPr/>
        </p:nvSpPr>
        <p:spPr bwMode="auto">
          <a:xfrm>
            <a:off x="64770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5628" name="Object 28"/>
          <p:cNvGraphicFramePr>
            <a:graphicFrameLocks noChangeAspect="1"/>
          </p:cNvGraphicFramePr>
          <p:nvPr/>
        </p:nvGraphicFramePr>
        <p:xfrm>
          <a:off x="3429000" y="3200400"/>
          <a:ext cx="7112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09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200400"/>
                        <a:ext cx="7112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9" name="Line 29"/>
          <p:cNvSpPr>
            <a:spLocks noChangeShapeType="1"/>
          </p:cNvSpPr>
          <p:nvPr/>
        </p:nvSpPr>
        <p:spPr bwMode="auto">
          <a:xfrm>
            <a:off x="41148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0" name="Line 30"/>
          <p:cNvSpPr>
            <a:spLocks noChangeShapeType="1"/>
          </p:cNvSpPr>
          <p:nvPr/>
        </p:nvSpPr>
        <p:spPr bwMode="auto">
          <a:xfrm>
            <a:off x="4114800" y="24384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1" name="Line 31"/>
          <p:cNvSpPr>
            <a:spLocks noChangeShapeType="1"/>
          </p:cNvSpPr>
          <p:nvPr/>
        </p:nvSpPr>
        <p:spPr bwMode="auto">
          <a:xfrm>
            <a:off x="4114800" y="25146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2" name="Line 32"/>
          <p:cNvSpPr>
            <a:spLocks noChangeShapeType="1"/>
          </p:cNvSpPr>
          <p:nvPr/>
        </p:nvSpPr>
        <p:spPr bwMode="auto">
          <a:xfrm>
            <a:off x="7315200" y="23622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3" name="Line 33"/>
          <p:cNvSpPr>
            <a:spLocks noChangeShapeType="1"/>
          </p:cNvSpPr>
          <p:nvPr/>
        </p:nvSpPr>
        <p:spPr bwMode="auto">
          <a:xfrm>
            <a:off x="7315200" y="24384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4" name="Line 34"/>
          <p:cNvSpPr>
            <a:spLocks noChangeShapeType="1"/>
          </p:cNvSpPr>
          <p:nvPr/>
        </p:nvSpPr>
        <p:spPr bwMode="auto">
          <a:xfrm>
            <a:off x="7315200" y="2514600"/>
            <a:ext cx="4572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5635" name="Object 35"/>
          <p:cNvGraphicFramePr>
            <a:graphicFrameLocks noChangeAspect="1"/>
          </p:cNvGraphicFramePr>
          <p:nvPr/>
        </p:nvGraphicFramePr>
        <p:xfrm>
          <a:off x="4252913" y="3314700"/>
          <a:ext cx="5873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10" name="Equation" r:id="rId11" imgW="241200" imgH="152280" progId="Equation.3">
                  <p:embed/>
                </p:oleObj>
              </mc:Choice>
              <mc:Fallback>
                <p:oleObj name="Equation" r:id="rId11" imgW="241200" imgH="15228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2913" y="3314700"/>
                        <a:ext cx="587375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36" name="Line 36"/>
          <p:cNvSpPr>
            <a:spLocks noChangeShapeType="1"/>
          </p:cNvSpPr>
          <p:nvPr/>
        </p:nvSpPr>
        <p:spPr bwMode="auto">
          <a:xfrm>
            <a:off x="4876800" y="23622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7" name="Line 37"/>
          <p:cNvSpPr>
            <a:spLocks noChangeShapeType="1"/>
          </p:cNvSpPr>
          <p:nvPr/>
        </p:nvSpPr>
        <p:spPr bwMode="auto">
          <a:xfrm>
            <a:off x="4876800" y="24384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8" name="Line 38"/>
          <p:cNvSpPr>
            <a:spLocks noChangeShapeType="1"/>
          </p:cNvSpPr>
          <p:nvPr/>
        </p:nvSpPr>
        <p:spPr bwMode="auto">
          <a:xfrm>
            <a:off x="4876800" y="25146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9" name="Line 39"/>
          <p:cNvSpPr>
            <a:spLocks noChangeShapeType="1"/>
          </p:cNvSpPr>
          <p:nvPr/>
        </p:nvSpPr>
        <p:spPr bwMode="auto">
          <a:xfrm>
            <a:off x="4876800" y="25908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0" name="Line 40"/>
          <p:cNvSpPr>
            <a:spLocks noChangeShapeType="1"/>
          </p:cNvSpPr>
          <p:nvPr/>
        </p:nvSpPr>
        <p:spPr bwMode="auto">
          <a:xfrm>
            <a:off x="8077200" y="23622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1" name="Line 41"/>
          <p:cNvSpPr>
            <a:spLocks noChangeShapeType="1"/>
          </p:cNvSpPr>
          <p:nvPr/>
        </p:nvSpPr>
        <p:spPr bwMode="auto">
          <a:xfrm>
            <a:off x="8077200" y="24384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2" name="Line 42"/>
          <p:cNvSpPr>
            <a:spLocks noChangeShapeType="1"/>
          </p:cNvSpPr>
          <p:nvPr/>
        </p:nvSpPr>
        <p:spPr bwMode="auto">
          <a:xfrm>
            <a:off x="8077200" y="25146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44" name="Line 44"/>
          <p:cNvSpPr>
            <a:spLocks noChangeShapeType="1"/>
          </p:cNvSpPr>
          <p:nvPr/>
        </p:nvSpPr>
        <p:spPr bwMode="auto">
          <a:xfrm>
            <a:off x="8077200" y="2590800"/>
            <a:ext cx="228600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5645" name="Object 45"/>
          <p:cNvGraphicFramePr>
            <a:graphicFrameLocks noChangeAspect="1"/>
          </p:cNvGraphicFramePr>
          <p:nvPr/>
        </p:nvGraphicFramePr>
        <p:xfrm>
          <a:off x="4876800" y="3248025"/>
          <a:ext cx="58737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711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248025"/>
                        <a:ext cx="587375" cy="379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7" name="Rectangle 36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5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5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9" grpId="0" animBg="1"/>
      <p:bldP spid="25620" grpId="0" animBg="1"/>
      <p:bldP spid="25624" grpId="0" animBg="1"/>
      <p:bldP spid="25625" grpId="0" animBg="1"/>
      <p:bldP spid="25626" grpId="0" animBg="1"/>
      <p:bldP spid="25627" grpId="0" animBg="1"/>
      <p:bldP spid="25629" grpId="0" animBg="1"/>
      <p:bldP spid="25630" grpId="0" animBg="1"/>
      <p:bldP spid="25631" grpId="0" animBg="1"/>
      <p:bldP spid="25632" grpId="0" animBg="1"/>
      <p:bldP spid="25633" grpId="0" animBg="1"/>
      <p:bldP spid="25634" grpId="0" animBg="1"/>
      <p:bldP spid="25636" grpId="0" animBg="1"/>
      <p:bldP spid="25637" grpId="0" animBg="1"/>
      <p:bldP spid="25638" grpId="0" animBg="1"/>
      <p:bldP spid="25639" grpId="0" animBg="1"/>
      <p:bldP spid="25640" grpId="0" animBg="1"/>
      <p:bldP spid="25641" grpId="0" animBg="1"/>
      <p:bldP spid="25642" grpId="0" animBg="1"/>
      <p:bldP spid="256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3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1600200" y="1905000"/>
          <a:ext cx="6858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26" name="Equation" r:id="rId3" imgW="2819160" imgH="228600" progId="Equation.3">
                  <p:embed/>
                </p:oleObj>
              </mc:Choice>
              <mc:Fallback>
                <p:oleObj name="Equation" r:id="rId3" imgW="28191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905000"/>
                        <a:ext cx="68580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5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The second method is called the </a:t>
            </a:r>
            <a:r>
              <a:rPr lang="en-US" sz="2000" b="1" u="sng">
                <a:solidFill>
                  <a:schemeClr val="bg1"/>
                </a:solidFill>
              </a:rPr>
              <a:t>vertical</a:t>
            </a:r>
            <a:r>
              <a:rPr lang="en-US" sz="2000" b="1">
                <a:solidFill>
                  <a:schemeClr val="bg1"/>
                </a:solidFill>
              </a:rPr>
              <a:t> method.</a:t>
            </a:r>
          </a:p>
        </p:txBody>
      </p:sp>
      <p:graphicFrame>
        <p:nvGraphicFramePr>
          <p:cNvPr id="22564" name="Object 36"/>
          <p:cNvGraphicFramePr>
            <a:graphicFrameLocks noChangeAspect="1"/>
          </p:cNvGraphicFramePr>
          <p:nvPr/>
        </p:nvGraphicFramePr>
        <p:xfrm>
          <a:off x="3200400" y="3124200"/>
          <a:ext cx="36147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27" name="Equation" r:id="rId5" imgW="1485720" imgH="457200" progId="Equation.3">
                  <p:embed/>
                </p:oleObj>
              </mc:Choice>
              <mc:Fallback>
                <p:oleObj name="Equation" r:id="rId5" imgW="1485720" imgH="4572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124200"/>
                        <a:ext cx="3614738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5" name="Object 37"/>
          <p:cNvGraphicFramePr>
            <a:graphicFrameLocks noChangeAspect="1"/>
          </p:cNvGraphicFramePr>
          <p:nvPr/>
        </p:nvGraphicFramePr>
        <p:xfrm>
          <a:off x="2895600" y="3505200"/>
          <a:ext cx="3397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28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505200"/>
                        <a:ext cx="339725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3200400" y="4191000"/>
            <a:ext cx="3581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2567" name="Object 39"/>
          <p:cNvGraphicFramePr>
            <a:graphicFrameLocks noChangeAspect="1"/>
          </p:cNvGraphicFramePr>
          <p:nvPr/>
        </p:nvGraphicFramePr>
        <p:xfrm>
          <a:off x="3124200" y="4267200"/>
          <a:ext cx="74136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29" name="Equation" r:id="rId9" imgW="304560" imgH="203040" progId="Equation.3">
                  <p:embed/>
                </p:oleObj>
              </mc:Choice>
              <mc:Fallback>
                <p:oleObj name="Equation" r:id="rId9" imgW="304560" imgH="20304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267200"/>
                        <a:ext cx="741363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ChangeAspect="1"/>
          </p:cNvGraphicFramePr>
          <p:nvPr/>
        </p:nvGraphicFramePr>
        <p:xfrm>
          <a:off x="3733800" y="4267200"/>
          <a:ext cx="8651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30" name="Equation" r:id="rId11" imgW="355320" imgH="203040" progId="Equation.3">
                  <p:embed/>
                </p:oleObj>
              </mc:Choice>
              <mc:Fallback>
                <p:oleObj name="Equation" r:id="rId11" imgW="355320" imgH="20304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267200"/>
                        <a:ext cx="865188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9" name="Object 41"/>
          <p:cNvGraphicFramePr>
            <a:graphicFrameLocks noChangeAspect="1"/>
          </p:cNvGraphicFramePr>
          <p:nvPr/>
        </p:nvGraphicFramePr>
        <p:xfrm>
          <a:off x="4648200" y="4267200"/>
          <a:ext cx="7112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31" name="Equation" r:id="rId13" imgW="291960" imgH="203040" progId="Equation.3">
                  <p:embed/>
                </p:oleObj>
              </mc:Choice>
              <mc:Fallback>
                <p:oleObj name="Equation" r:id="rId13" imgW="291960" imgH="20304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4267200"/>
                        <a:ext cx="7112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70" name="Object 42"/>
          <p:cNvGraphicFramePr>
            <a:graphicFrameLocks noChangeAspect="1"/>
          </p:cNvGraphicFramePr>
          <p:nvPr/>
        </p:nvGraphicFramePr>
        <p:xfrm>
          <a:off x="5562600" y="4371975"/>
          <a:ext cx="58737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32" name="Equation" r:id="rId15" imgW="241200" imgH="152280" progId="Equation.3">
                  <p:embed/>
                </p:oleObj>
              </mc:Choice>
              <mc:Fallback>
                <p:oleObj name="Equation" r:id="rId15" imgW="241200" imgH="1522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371975"/>
                        <a:ext cx="587375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71" name="Object 43"/>
          <p:cNvGraphicFramePr>
            <a:graphicFrameLocks noChangeAspect="1"/>
          </p:cNvGraphicFramePr>
          <p:nvPr/>
        </p:nvGraphicFramePr>
        <p:xfrm>
          <a:off x="6248400" y="4329113"/>
          <a:ext cx="5873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833" name="Equation" r:id="rId17" imgW="241200" imgH="164880" progId="Equation.3">
                  <p:embed/>
                </p:oleObj>
              </mc:Choice>
              <mc:Fallback>
                <p:oleObj name="Equation" r:id="rId17" imgW="241200" imgH="1648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329113"/>
                        <a:ext cx="587375" cy="379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" name="Rectangle 1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graphicFrame>
        <p:nvGraphicFramePr>
          <p:cNvPr id="21506" name="Object 19"/>
          <p:cNvGraphicFramePr>
            <a:graphicFrameLocks noChangeAspect="1"/>
          </p:cNvGraphicFramePr>
          <p:nvPr/>
        </p:nvGraphicFramePr>
        <p:xfrm>
          <a:off x="1447800" y="2209800"/>
          <a:ext cx="6858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10" name="Equation" r:id="rId3" imgW="2819160" imgH="228600" progId="Equation.3">
                  <p:embed/>
                </p:oleObj>
              </mc:Choice>
              <mc:Fallback>
                <p:oleObj name="Equation" r:id="rId3" imgW="281916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209800"/>
                        <a:ext cx="68580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2" name="Object 20"/>
          <p:cNvGraphicFramePr>
            <a:graphicFrameLocks noChangeAspect="1"/>
          </p:cNvGraphicFramePr>
          <p:nvPr/>
        </p:nvGraphicFramePr>
        <p:xfrm>
          <a:off x="1752600" y="2971800"/>
          <a:ext cx="636428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11" name="Equation" r:id="rId5" imgW="2616120" imgH="203040" progId="Equation.3">
                  <p:embed/>
                </p:oleObj>
              </mc:Choice>
              <mc:Fallback>
                <p:oleObj name="Equation" r:id="rId5" imgW="261612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971800"/>
                        <a:ext cx="6364288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73" name="Freeform 21"/>
          <p:cNvSpPr>
            <a:spLocks/>
          </p:cNvSpPr>
          <p:nvPr/>
        </p:nvSpPr>
        <p:spPr bwMode="auto">
          <a:xfrm>
            <a:off x="5181600" y="1981200"/>
            <a:ext cx="4572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4" name="Freeform 22"/>
          <p:cNvSpPr>
            <a:spLocks/>
          </p:cNvSpPr>
          <p:nvPr/>
        </p:nvSpPr>
        <p:spPr bwMode="auto">
          <a:xfrm>
            <a:off x="5181600" y="1981200"/>
            <a:ext cx="19812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5" name="Freeform 23"/>
          <p:cNvSpPr>
            <a:spLocks/>
          </p:cNvSpPr>
          <p:nvPr/>
        </p:nvSpPr>
        <p:spPr bwMode="auto">
          <a:xfrm>
            <a:off x="5181600" y="1981200"/>
            <a:ext cx="11430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6" name="Freeform 24"/>
          <p:cNvSpPr>
            <a:spLocks/>
          </p:cNvSpPr>
          <p:nvPr/>
        </p:nvSpPr>
        <p:spPr bwMode="auto">
          <a:xfrm>
            <a:off x="5181600" y="1981200"/>
            <a:ext cx="27432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3577" name="Object 25"/>
          <p:cNvGraphicFramePr>
            <a:graphicFrameLocks noChangeAspect="1"/>
          </p:cNvGraphicFramePr>
          <p:nvPr/>
        </p:nvGraphicFramePr>
        <p:xfrm>
          <a:off x="2895600" y="3962400"/>
          <a:ext cx="39862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612" name="Equation" r:id="rId7" imgW="1638000" imgH="203040" progId="Equation.3">
                  <p:embed/>
                </p:oleObj>
              </mc:Choice>
              <mc:Fallback>
                <p:oleObj name="Equation" r:id="rId7" imgW="163800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962400"/>
                        <a:ext cx="398621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8" name="Text Box 26"/>
          <p:cNvSpPr txBox="1">
            <a:spLocks noChangeArrowheads="1"/>
          </p:cNvSpPr>
          <p:nvPr/>
        </p:nvSpPr>
        <p:spPr bwMode="auto">
          <a:xfrm>
            <a:off x="609600" y="10668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Subtraction</a:t>
            </a:r>
          </a:p>
        </p:txBody>
      </p:sp>
      <p:grpSp>
        <p:nvGrpSpPr>
          <p:cNvPr id="1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8" name="Rectangle 1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3" grpId="0" animBg="1"/>
      <p:bldP spid="23574" grpId="0" animBg="1"/>
      <p:bldP spid="23575" grpId="0" animBg="1"/>
      <p:bldP spid="2357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1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1600200" y="1905000"/>
          <a:ext cx="6858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4" name="Equation" r:id="rId3" imgW="2819160" imgH="228600" progId="Equation.3">
                  <p:embed/>
                </p:oleObj>
              </mc:Choice>
              <mc:Fallback>
                <p:oleObj name="Equation" r:id="rId3" imgW="28191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905000"/>
                        <a:ext cx="68580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3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Vertical subtraction</a:t>
            </a:r>
          </a:p>
        </p:txBody>
      </p:sp>
      <p:graphicFrame>
        <p:nvGraphicFramePr>
          <p:cNvPr id="24587" name="Object 11"/>
          <p:cNvGraphicFramePr>
            <a:graphicFrameLocks noChangeAspect="1"/>
          </p:cNvGraphicFramePr>
          <p:nvPr/>
        </p:nvGraphicFramePr>
        <p:xfrm>
          <a:off x="3200400" y="3124200"/>
          <a:ext cx="3614738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5" name="Equation" r:id="rId5" imgW="1485720" imgH="457200" progId="Equation.3">
                  <p:embed/>
                </p:oleObj>
              </mc:Choice>
              <mc:Fallback>
                <p:oleObj name="Equation" r:id="rId5" imgW="1485720" imgH="457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124200"/>
                        <a:ext cx="3614738" cy="105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8" name="Object 12"/>
          <p:cNvGraphicFramePr>
            <a:graphicFrameLocks noChangeAspect="1"/>
          </p:cNvGraphicFramePr>
          <p:nvPr/>
        </p:nvGraphicFramePr>
        <p:xfrm>
          <a:off x="2909888" y="3576638"/>
          <a:ext cx="30956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6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888" y="3576638"/>
                        <a:ext cx="309562" cy="176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3200400" y="4191000"/>
            <a:ext cx="3581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4590" name="Object 14"/>
          <p:cNvGraphicFramePr>
            <a:graphicFrameLocks noChangeAspect="1"/>
          </p:cNvGraphicFramePr>
          <p:nvPr/>
        </p:nvGraphicFramePr>
        <p:xfrm>
          <a:off x="2971800" y="4267200"/>
          <a:ext cx="8953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7" name="Equation" r:id="rId9" imgW="368280" imgH="203040" progId="Equation.3">
                  <p:embed/>
                </p:oleObj>
              </mc:Choice>
              <mc:Fallback>
                <p:oleObj name="Equation" r:id="rId9" imgW="368280" imgH="2030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267200"/>
                        <a:ext cx="89535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1" name="Object 15"/>
          <p:cNvGraphicFramePr>
            <a:graphicFrameLocks noChangeAspect="1"/>
          </p:cNvGraphicFramePr>
          <p:nvPr/>
        </p:nvGraphicFramePr>
        <p:xfrm>
          <a:off x="3733800" y="4267200"/>
          <a:ext cx="8651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8" name="Equation" r:id="rId11" imgW="355320" imgH="203040" progId="Equation.3">
                  <p:embed/>
                </p:oleObj>
              </mc:Choice>
              <mc:Fallback>
                <p:oleObj name="Equation" r:id="rId11" imgW="355320" imgH="2030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267200"/>
                        <a:ext cx="865188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2" name="Object 16"/>
          <p:cNvGraphicFramePr>
            <a:graphicFrameLocks noChangeAspect="1"/>
          </p:cNvGraphicFramePr>
          <p:nvPr/>
        </p:nvGraphicFramePr>
        <p:xfrm>
          <a:off x="4572000" y="4267200"/>
          <a:ext cx="86518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79" name="Equation" r:id="rId13" imgW="355320" imgH="203040" progId="Equation.3">
                  <p:embed/>
                </p:oleObj>
              </mc:Choice>
              <mc:Fallback>
                <p:oleObj name="Equation" r:id="rId13" imgW="355320" imgH="2030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267200"/>
                        <a:ext cx="865188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3" name="Object 17"/>
          <p:cNvGraphicFramePr>
            <a:graphicFrameLocks noChangeAspect="1"/>
          </p:cNvGraphicFramePr>
          <p:nvPr/>
        </p:nvGraphicFramePr>
        <p:xfrm>
          <a:off x="5486400" y="4343400"/>
          <a:ext cx="7413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80" name="Equation" r:id="rId15" imgW="304560" imgH="177480" progId="Equation.3">
                  <p:embed/>
                </p:oleObj>
              </mc:Choice>
              <mc:Fallback>
                <p:oleObj name="Equation" r:id="rId15" imgW="30456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343400"/>
                        <a:ext cx="741363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4" name="Object 18"/>
          <p:cNvGraphicFramePr>
            <a:graphicFrameLocks noChangeAspect="1"/>
          </p:cNvGraphicFramePr>
          <p:nvPr/>
        </p:nvGraphicFramePr>
        <p:xfrm>
          <a:off x="6186488" y="4314825"/>
          <a:ext cx="7112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881" name="Equation" r:id="rId17" imgW="291960" imgH="177480" progId="Equation.3">
                  <p:embed/>
                </p:oleObj>
              </mc:Choice>
              <mc:Fallback>
                <p:oleObj name="Equation" r:id="rId17" imgW="291960" imgH="177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6488" y="4314825"/>
                        <a:ext cx="711200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" name="Rectangle 1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990600" y="2514600"/>
          <a:ext cx="38100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2" name="Equation" r:id="rId3" imgW="952200" imgH="228600" progId="Equation.3">
                  <p:embed/>
                </p:oleObj>
              </mc:Choice>
              <mc:Fallback>
                <p:oleObj name="Equation" r:id="rId3" imgW="9522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38100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5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853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MULTIPLICATION</a:t>
            </a: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You first learned to do this as FOIL, but you really just distribute</a:t>
            </a:r>
          </a:p>
        </p:txBody>
      </p:sp>
      <p:sp>
        <p:nvSpPr>
          <p:cNvPr id="26643" name="Freeform 19"/>
          <p:cNvSpPr>
            <a:spLocks/>
          </p:cNvSpPr>
          <p:nvPr/>
        </p:nvSpPr>
        <p:spPr bwMode="auto">
          <a:xfrm>
            <a:off x="1447800" y="2362200"/>
            <a:ext cx="18288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6646" name="Object 22"/>
          <p:cNvGraphicFramePr>
            <a:graphicFrameLocks noChangeAspect="1"/>
          </p:cNvGraphicFramePr>
          <p:nvPr/>
        </p:nvGraphicFramePr>
        <p:xfrm>
          <a:off x="1143000" y="3733800"/>
          <a:ext cx="9874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3" name="Equation" r:id="rId5" imgW="177480" imgH="203040" progId="Equation.3">
                  <p:embed/>
                </p:oleObj>
              </mc:Choice>
              <mc:Fallback>
                <p:oleObj name="Equation" r:id="rId5" imgW="17748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733800"/>
                        <a:ext cx="987425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7" name="Object 23"/>
          <p:cNvGraphicFramePr>
            <a:graphicFrameLocks noChangeAspect="1"/>
          </p:cNvGraphicFramePr>
          <p:nvPr/>
        </p:nvGraphicFramePr>
        <p:xfrm>
          <a:off x="1681163" y="3733800"/>
          <a:ext cx="204628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4" name="Equation" r:id="rId7" imgW="368280" imgH="203040" progId="Equation.3">
                  <p:embed/>
                </p:oleObj>
              </mc:Choice>
              <mc:Fallback>
                <p:oleObj name="Equation" r:id="rId7" imgW="36828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1163" y="3733800"/>
                        <a:ext cx="2046287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8" name="Object 24"/>
          <p:cNvGraphicFramePr>
            <a:graphicFrameLocks noChangeAspect="1"/>
          </p:cNvGraphicFramePr>
          <p:nvPr/>
        </p:nvGraphicFramePr>
        <p:xfrm>
          <a:off x="3768725" y="3733800"/>
          <a:ext cx="197485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5" name="Equation" r:id="rId9" imgW="355320" imgH="203040" progId="Equation.3">
                  <p:embed/>
                </p:oleObj>
              </mc:Choice>
              <mc:Fallback>
                <p:oleObj name="Equation" r:id="rId9" imgW="35532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8725" y="3733800"/>
                        <a:ext cx="197485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49" name="Object 25"/>
          <p:cNvGraphicFramePr>
            <a:graphicFrameLocks noChangeAspect="1"/>
          </p:cNvGraphicFramePr>
          <p:nvPr/>
        </p:nvGraphicFramePr>
        <p:xfrm>
          <a:off x="5891213" y="3833813"/>
          <a:ext cx="16224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6" name="Equation" r:id="rId11" imgW="291960" imgH="164880" progId="Equation.3">
                  <p:embed/>
                </p:oleObj>
              </mc:Choice>
              <mc:Fallback>
                <p:oleObj name="Equation" r:id="rId11" imgW="291960" imgH="16488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213" y="3833813"/>
                        <a:ext cx="1622425" cy="866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50" name="Freeform 26"/>
          <p:cNvSpPr>
            <a:spLocks/>
          </p:cNvSpPr>
          <p:nvPr/>
        </p:nvSpPr>
        <p:spPr bwMode="auto">
          <a:xfrm>
            <a:off x="2667000" y="2209800"/>
            <a:ext cx="15240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1" name="Freeform 27"/>
          <p:cNvSpPr>
            <a:spLocks/>
          </p:cNvSpPr>
          <p:nvPr/>
        </p:nvSpPr>
        <p:spPr bwMode="auto">
          <a:xfrm>
            <a:off x="1447800" y="2362200"/>
            <a:ext cx="28194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52" name="Freeform 28"/>
          <p:cNvSpPr>
            <a:spLocks/>
          </p:cNvSpPr>
          <p:nvPr/>
        </p:nvSpPr>
        <p:spPr bwMode="auto">
          <a:xfrm>
            <a:off x="2590800" y="2286000"/>
            <a:ext cx="6858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6653" name="Object 29"/>
          <p:cNvGraphicFramePr>
            <a:graphicFrameLocks noChangeAspect="1"/>
          </p:cNvGraphicFramePr>
          <p:nvPr/>
        </p:nvGraphicFramePr>
        <p:xfrm>
          <a:off x="990600" y="5486400"/>
          <a:ext cx="64897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807" name="Equation" r:id="rId13" imgW="1168200" imgH="203040" progId="Equation.3">
                  <p:embed/>
                </p:oleObj>
              </mc:Choice>
              <mc:Fallback>
                <p:oleObj name="Equation" r:id="rId13" imgW="1168200" imgH="20304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486400"/>
                        <a:ext cx="6489700" cy="1066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3" grpId="0" animBg="1"/>
      <p:bldP spid="26650" grpId="0" animBg="1"/>
      <p:bldP spid="26651" grpId="0" animBg="1"/>
      <p:bldP spid="266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9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Addition and Subtraction:</a:t>
            </a:r>
          </a:p>
        </p:txBody>
      </p:sp>
      <p:sp>
        <p:nvSpPr>
          <p:cNvPr id="24591" name="Text Box 10"/>
          <p:cNvSpPr txBox="1">
            <a:spLocks noChangeArrowheads="1"/>
          </p:cNvSpPr>
          <p:nvPr/>
        </p:nvSpPr>
        <p:spPr bwMode="auto">
          <a:xfrm>
            <a:off x="609600" y="1066800"/>
            <a:ext cx="853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MULTIPLICATION</a:t>
            </a:r>
          </a:p>
          <a:p>
            <a:pPr algn="ctr"/>
            <a:r>
              <a:rPr lang="en-US" sz="2000" b="1">
                <a:solidFill>
                  <a:schemeClr val="bg1"/>
                </a:solidFill>
              </a:rPr>
              <a:t>You first learned to do this as FOIL, but you really just distribute</a:t>
            </a:r>
          </a:p>
        </p:txBody>
      </p:sp>
      <p:graphicFrame>
        <p:nvGraphicFramePr>
          <p:cNvPr id="27663" name="Object 15"/>
          <p:cNvGraphicFramePr>
            <a:graphicFrameLocks noChangeAspect="1"/>
          </p:cNvGraphicFramePr>
          <p:nvPr/>
        </p:nvGraphicFramePr>
        <p:xfrm>
          <a:off x="1143000" y="2362200"/>
          <a:ext cx="5029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2" name="Equation" r:id="rId3" imgW="1180800" imgH="228600" progId="Equation.3">
                  <p:embed/>
                </p:oleObj>
              </mc:Choice>
              <mc:Fallback>
                <p:oleObj name="Equation" r:id="rId3" imgW="1180800" imgH="228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362200"/>
                        <a:ext cx="502920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4" name="Freeform 16"/>
          <p:cNvSpPr>
            <a:spLocks/>
          </p:cNvSpPr>
          <p:nvPr/>
        </p:nvSpPr>
        <p:spPr bwMode="auto">
          <a:xfrm>
            <a:off x="1600200" y="2286000"/>
            <a:ext cx="17526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7667" name="Object 19"/>
          <p:cNvGraphicFramePr>
            <a:graphicFrameLocks noChangeAspect="1"/>
          </p:cNvGraphicFramePr>
          <p:nvPr/>
        </p:nvGraphicFramePr>
        <p:xfrm>
          <a:off x="1295400" y="4114800"/>
          <a:ext cx="75723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3" name="Equation" r:id="rId5" imgW="177480" imgH="203040" progId="Equation.3">
                  <p:embed/>
                </p:oleObj>
              </mc:Choice>
              <mc:Fallback>
                <p:oleObj name="Equation" r:id="rId5" imgW="177480" imgH="2030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114800"/>
                        <a:ext cx="757238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8" name="Freeform 20"/>
          <p:cNvSpPr>
            <a:spLocks/>
          </p:cNvSpPr>
          <p:nvPr/>
        </p:nvSpPr>
        <p:spPr bwMode="auto">
          <a:xfrm>
            <a:off x="2438400" y="1981200"/>
            <a:ext cx="990600" cy="6096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69" name="Freeform 21"/>
          <p:cNvSpPr>
            <a:spLocks/>
          </p:cNvSpPr>
          <p:nvPr/>
        </p:nvSpPr>
        <p:spPr bwMode="auto">
          <a:xfrm>
            <a:off x="1600200" y="2286000"/>
            <a:ext cx="26670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7670" name="Object 22"/>
          <p:cNvGraphicFramePr>
            <a:graphicFrameLocks noChangeAspect="1"/>
          </p:cNvGraphicFramePr>
          <p:nvPr/>
        </p:nvGraphicFramePr>
        <p:xfrm>
          <a:off x="1905000" y="4114800"/>
          <a:ext cx="15144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4" name="Equation" r:id="rId7" imgW="355320" imgH="203040" progId="Equation.3">
                  <p:embed/>
                </p:oleObj>
              </mc:Choice>
              <mc:Fallback>
                <p:oleObj name="Equation" r:id="rId7" imgW="35532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114800"/>
                        <a:ext cx="151447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71" name="Freeform 23"/>
          <p:cNvSpPr>
            <a:spLocks/>
          </p:cNvSpPr>
          <p:nvPr/>
        </p:nvSpPr>
        <p:spPr bwMode="auto">
          <a:xfrm>
            <a:off x="1600200" y="2286000"/>
            <a:ext cx="39624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7672" name="Object 24"/>
          <p:cNvGraphicFramePr>
            <a:graphicFrameLocks noChangeAspect="1"/>
          </p:cNvGraphicFramePr>
          <p:nvPr/>
        </p:nvGraphicFramePr>
        <p:xfrm>
          <a:off x="3438525" y="4208463"/>
          <a:ext cx="13509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5" name="Equation" r:id="rId9" imgW="317160" imgH="177480" progId="Equation.3">
                  <p:embed/>
                </p:oleObj>
              </mc:Choice>
              <mc:Fallback>
                <p:oleObj name="Equation" r:id="rId9" imgW="317160" imgH="177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8525" y="4208463"/>
                        <a:ext cx="1350963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3" name="Object 25"/>
          <p:cNvGraphicFramePr>
            <a:graphicFrameLocks noChangeAspect="1"/>
          </p:cNvGraphicFramePr>
          <p:nvPr/>
        </p:nvGraphicFramePr>
        <p:xfrm>
          <a:off x="4768850" y="4140200"/>
          <a:ext cx="1566863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6" name="Equation" r:id="rId11" imgW="368280" imgH="203040" progId="Equation.3">
                  <p:embed/>
                </p:oleObj>
              </mc:Choice>
              <mc:Fallback>
                <p:oleObj name="Equation" r:id="rId11" imgW="368280" imgH="2030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4140200"/>
                        <a:ext cx="1566863" cy="820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74" name="Freeform 26"/>
          <p:cNvSpPr>
            <a:spLocks/>
          </p:cNvSpPr>
          <p:nvPr/>
        </p:nvSpPr>
        <p:spPr bwMode="auto">
          <a:xfrm>
            <a:off x="2438400" y="1981200"/>
            <a:ext cx="3200400" cy="6096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75" name="Freeform 27"/>
          <p:cNvSpPr>
            <a:spLocks/>
          </p:cNvSpPr>
          <p:nvPr/>
        </p:nvSpPr>
        <p:spPr bwMode="auto">
          <a:xfrm>
            <a:off x="2438400" y="1981200"/>
            <a:ext cx="1905000" cy="6096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7676" name="Object 28"/>
          <p:cNvGraphicFramePr>
            <a:graphicFrameLocks noChangeAspect="1"/>
          </p:cNvGraphicFramePr>
          <p:nvPr/>
        </p:nvGraphicFramePr>
        <p:xfrm>
          <a:off x="6248400" y="4235450"/>
          <a:ext cx="13509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7" name="Equation" r:id="rId13" imgW="317160" imgH="177480" progId="Equation.3">
                  <p:embed/>
                </p:oleObj>
              </mc:Choice>
              <mc:Fallback>
                <p:oleObj name="Equation" r:id="rId13" imgW="317160" imgH="177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235450"/>
                        <a:ext cx="1350963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7" name="Object 29"/>
          <p:cNvGraphicFramePr>
            <a:graphicFrameLocks noChangeAspect="1"/>
          </p:cNvGraphicFramePr>
          <p:nvPr/>
        </p:nvGraphicFramePr>
        <p:xfrm>
          <a:off x="7543800" y="4191000"/>
          <a:ext cx="973138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8" name="Equation" r:id="rId15" imgW="228600" imgH="177480" progId="Equation.3">
                  <p:embed/>
                </p:oleObj>
              </mc:Choice>
              <mc:Fallback>
                <p:oleObj name="Equation" r:id="rId15" imgW="228600" imgH="177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4191000"/>
                        <a:ext cx="973138" cy="717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8" name="Object 30"/>
          <p:cNvGraphicFramePr>
            <a:graphicFrameLocks noChangeAspect="1"/>
          </p:cNvGraphicFramePr>
          <p:nvPr/>
        </p:nvGraphicFramePr>
        <p:xfrm>
          <a:off x="2590800" y="5181600"/>
          <a:ext cx="43275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929" name="Equation" r:id="rId17" imgW="1015920" imgH="203040" progId="Equation.3">
                  <p:embed/>
                </p:oleObj>
              </mc:Choice>
              <mc:Fallback>
                <p:oleObj name="Equation" r:id="rId17" imgW="1015920" imgH="20304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181600"/>
                        <a:ext cx="432752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1295400" y="3352800"/>
            <a:ext cx="71628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/>
              <a:t>Basically, multiply every term in one set of parenthesis by every term in the other</a:t>
            </a:r>
          </a:p>
        </p:txBody>
      </p:sp>
      <p:grpSp>
        <p:nvGrpSpPr>
          <p:cNvPr id="25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57800" y="-59960"/>
            <a:ext cx="3886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 Operations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 animBg="1"/>
      <p:bldP spid="27664" grpId="1" animBg="1"/>
      <p:bldP spid="27668" grpId="0" animBg="1"/>
      <p:bldP spid="27668" grpId="1" animBg="1"/>
      <p:bldP spid="27669" grpId="0" animBg="1"/>
      <p:bldP spid="27669" grpId="1" animBg="1"/>
      <p:bldP spid="27671" grpId="0" animBg="1"/>
      <p:bldP spid="27671" grpId="1" animBg="1"/>
      <p:bldP spid="27674" grpId="0" animBg="1"/>
      <p:bldP spid="27674" grpId="1" animBg="1"/>
      <p:bldP spid="27675" grpId="0" animBg="1"/>
      <p:bldP spid="27675" grpId="1" animBg="1"/>
      <p:bldP spid="2767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1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CCFF"/>
                </a:solidFill>
              </a:rPr>
              <a:t>Factoring:</a:t>
            </a:r>
          </a:p>
        </p:txBody>
      </p:sp>
      <p:sp>
        <p:nvSpPr>
          <p:cNvPr id="25613" name="Text Box 25"/>
          <p:cNvSpPr txBox="1">
            <a:spLocks noChangeArrowheads="1"/>
          </p:cNvSpPr>
          <p:nvPr/>
        </p:nvSpPr>
        <p:spPr bwMode="auto">
          <a:xfrm>
            <a:off x="685800" y="12192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Last semester, we factored quadratics…</a:t>
            </a:r>
          </a:p>
        </p:txBody>
      </p:sp>
      <p:graphicFrame>
        <p:nvGraphicFramePr>
          <p:cNvPr id="28698" name="Object 26"/>
          <p:cNvGraphicFramePr>
            <a:graphicFrameLocks noChangeAspect="1"/>
          </p:cNvGraphicFramePr>
          <p:nvPr/>
        </p:nvGraphicFramePr>
        <p:xfrm>
          <a:off x="1219200" y="1752600"/>
          <a:ext cx="30480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0" name="Equation" r:id="rId3" imgW="761760" imgH="203040" progId="Equation.3">
                  <p:embed/>
                </p:oleObj>
              </mc:Choice>
              <mc:Fallback>
                <p:oleObj name="Equation" r:id="rId3" imgW="761760" imgH="2030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752600"/>
                        <a:ext cx="30480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99" name="Object 27"/>
          <p:cNvGraphicFramePr>
            <a:graphicFrameLocks noChangeAspect="1"/>
          </p:cNvGraphicFramePr>
          <p:nvPr/>
        </p:nvGraphicFramePr>
        <p:xfrm>
          <a:off x="4648200" y="1795463"/>
          <a:ext cx="381000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1" name="Equation" r:id="rId5" imgW="952200" imgH="203040" progId="Equation.3">
                  <p:embed/>
                </p:oleObj>
              </mc:Choice>
              <mc:Fallback>
                <p:oleObj name="Equation" r:id="rId5" imgW="952200" imgH="2030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795463"/>
                        <a:ext cx="3810000" cy="76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00" name="Object 28"/>
          <p:cNvGraphicFramePr>
            <a:graphicFrameLocks noChangeAspect="1"/>
          </p:cNvGraphicFramePr>
          <p:nvPr/>
        </p:nvGraphicFramePr>
        <p:xfrm>
          <a:off x="939800" y="3090863"/>
          <a:ext cx="360680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2" name="Equation" r:id="rId7" imgW="901440" imgH="203040" progId="Equation.3">
                  <p:embed/>
                </p:oleObj>
              </mc:Choice>
              <mc:Fallback>
                <p:oleObj name="Equation" r:id="rId7" imgW="901440" imgH="2030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3090863"/>
                        <a:ext cx="3606800" cy="76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01" name="Object 29"/>
          <p:cNvGraphicFramePr>
            <a:graphicFrameLocks noChangeAspect="1"/>
          </p:cNvGraphicFramePr>
          <p:nvPr/>
        </p:nvGraphicFramePr>
        <p:xfrm>
          <a:off x="4648200" y="3162300"/>
          <a:ext cx="43688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3" name="Equation" r:id="rId9" imgW="1091880" imgH="203040" progId="Equation.3">
                  <p:embed/>
                </p:oleObj>
              </mc:Choice>
              <mc:Fallback>
                <p:oleObj name="Equation" r:id="rId9" imgW="1091880" imgH="20304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162300"/>
                        <a:ext cx="43688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02" name="Object 30"/>
          <p:cNvGraphicFramePr>
            <a:graphicFrameLocks noChangeAspect="1"/>
          </p:cNvGraphicFramePr>
          <p:nvPr/>
        </p:nvGraphicFramePr>
        <p:xfrm>
          <a:off x="1701800" y="4543425"/>
          <a:ext cx="21844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4" name="Equation" r:id="rId11" imgW="545760" imgH="203040" progId="">
                  <p:embed/>
                </p:oleObj>
              </mc:Choice>
              <mc:Fallback>
                <p:oleObj name="Equation" r:id="rId11" imgW="545760" imgH="203040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4543425"/>
                        <a:ext cx="21844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03" name="Object 31"/>
          <p:cNvGraphicFramePr>
            <a:graphicFrameLocks noChangeAspect="1"/>
          </p:cNvGraphicFramePr>
          <p:nvPr/>
        </p:nvGraphicFramePr>
        <p:xfrm>
          <a:off x="4673600" y="4567238"/>
          <a:ext cx="431800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5" name="Equation" r:id="rId13" imgW="1079280" imgH="203040" progId="">
                  <p:embed/>
                </p:oleObj>
              </mc:Choice>
              <mc:Fallback>
                <p:oleObj name="Equation" r:id="rId13" imgW="1079280" imgH="203040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600" y="4567238"/>
                        <a:ext cx="4318000" cy="76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7" name="Rectangle 16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CCFF"/>
                </a:solidFill>
              </a:rPr>
              <a:t>Factoring:</a:t>
            </a:r>
          </a:p>
        </p:txBody>
      </p:sp>
      <p:sp>
        <p:nvSpPr>
          <p:cNvPr id="26632" name="Text Box 9"/>
          <p:cNvSpPr txBox="1">
            <a:spLocks noChangeArrowheads="1"/>
          </p:cNvSpPr>
          <p:nvPr/>
        </p:nvSpPr>
        <p:spPr bwMode="auto">
          <a:xfrm>
            <a:off x="685800" y="12192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This semester we are going to factor tougher problems</a:t>
            </a:r>
          </a:p>
        </p:txBody>
      </p:sp>
      <p:graphicFrame>
        <p:nvGraphicFramePr>
          <p:cNvPr id="26626" name="Object 10"/>
          <p:cNvGraphicFramePr>
            <a:graphicFrameLocks noChangeAspect="1"/>
          </p:cNvGraphicFramePr>
          <p:nvPr/>
        </p:nvGraphicFramePr>
        <p:xfrm>
          <a:off x="2133600" y="2819400"/>
          <a:ext cx="41656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34" name="Equation" r:id="rId3" imgW="1041120" imgH="203040" progId="Equation.3">
                  <p:embed/>
                </p:oleObj>
              </mc:Choice>
              <mc:Fallback>
                <p:oleObj name="Equation" r:id="rId3" imgW="104112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819400"/>
                        <a:ext cx="41656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FFFF"/>
                </a:solidFill>
              </a:rPr>
              <a:t>The first way to factor</a:t>
            </a:r>
          </a:p>
        </p:txBody>
      </p:sp>
      <p:graphicFrame>
        <p:nvGraphicFramePr>
          <p:cNvPr id="2971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590847"/>
              </p:ext>
            </p:extLst>
          </p:nvPr>
        </p:nvGraphicFramePr>
        <p:xfrm>
          <a:off x="838200" y="1752601"/>
          <a:ext cx="4082539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4" name="Equation" r:id="rId3" imgW="1104840" imgH="1180800" progId="">
                  <p:embed/>
                </p:oleObj>
              </mc:Choice>
              <mc:Fallback>
                <p:oleObj name="Equation" r:id="rId3" imgW="1104840" imgH="118080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752601"/>
                        <a:ext cx="4082539" cy="4114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990600" y="914400"/>
            <a:ext cx="2469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FFFF"/>
                </a:solidFill>
              </a:rPr>
              <a:t>(always check this first):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685800" y="12192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FF"/>
                </a:solidFill>
              </a:rPr>
              <a:t>Factor using the greatest common factor</a:t>
            </a:r>
          </a:p>
        </p:txBody>
      </p:sp>
      <p:graphicFrame>
        <p:nvGraphicFramePr>
          <p:cNvPr id="29715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197521"/>
              </p:ext>
            </p:extLst>
          </p:nvPr>
        </p:nvGraphicFramePr>
        <p:xfrm>
          <a:off x="5009326" y="1652587"/>
          <a:ext cx="3748330" cy="1042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5" name="Equation" r:id="rId5" imgW="774360" imgH="228600" progId="">
                  <p:embed/>
                </p:oleObj>
              </mc:Choice>
              <mc:Fallback>
                <p:oleObj name="Equation" r:id="rId5" imgW="774360" imgH="2286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9326" y="1652587"/>
                        <a:ext cx="3748330" cy="104269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6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577582"/>
              </p:ext>
            </p:extLst>
          </p:nvPr>
        </p:nvGraphicFramePr>
        <p:xfrm>
          <a:off x="4995037" y="2514600"/>
          <a:ext cx="4301363" cy="1042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6" name="Equation" r:id="rId7" imgW="1002960" imgH="228600" progId="">
                  <p:embed/>
                </p:oleObj>
              </mc:Choice>
              <mc:Fallback>
                <p:oleObj name="Equation" r:id="rId7" imgW="1002960" imgH="22860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5037" y="2514600"/>
                        <a:ext cx="4301363" cy="104269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601074"/>
              </p:ext>
            </p:extLst>
          </p:nvPr>
        </p:nvGraphicFramePr>
        <p:xfrm>
          <a:off x="5009326" y="3429000"/>
          <a:ext cx="4049809" cy="1042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7" name="Equation" r:id="rId9" imgW="914400" imgH="228600" progId="">
                  <p:embed/>
                </p:oleObj>
              </mc:Choice>
              <mc:Fallback>
                <p:oleObj name="Equation" r:id="rId9" imgW="914400" imgH="228600" progId="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9326" y="3429000"/>
                        <a:ext cx="4049809" cy="104269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8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991927"/>
              </p:ext>
            </p:extLst>
          </p:nvPr>
        </p:nvGraphicFramePr>
        <p:xfrm>
          <a:off x="1514475" y="4419600"/>
          <a:ext cx="3676650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8" name="Equation" r:id="rId11" imgW="1091880" imgH="203040" progId="Equation.3">
                  <p:embed/>
                </p:oleObj>
              </mc:Choice>
              <mc:Fallback>
                <p:oleObj name="Equation" r:id="rId11" imgW="1091880" imgH="20304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4419600"/>
                        <a:ext cx="3676650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19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635126"/>
              </p:ext>
            </p:extLst>
          </p:nvPr>
        </p:nvGraphicFramePr>
        <p:xfrm>
          <a:off x="1600200" y="5181600"/>
          <a:ext cx="2224088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39" name="Equation" r:id="rId13" imgW="660240" imgH="203040" progId="Equation.3">
                  <p:embed/>
                </p:oleObj>
              </mc:Choice>
              <mc:Fallback>
                <p:oleObj name="Equation" r:id="rId13" imgW="660240" imgH="20304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181600"/>
                        <a:ext cx="2224088" cy="646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2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301117"/>
              </p:ext>
            </p:extLst>
          </p:nvPr>
        </p:nvGraphicFramePr>
        <p:xfrm>
          <a:off x="5105400" y="4417662"/>
          <a:ext cx="3881902" cy="80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0" name="Equation" r:id="rId15" imgW="1333440" imgH="228600" progId="Equation.3">
                  <p:embed/>
                </p:oleObj>
              </mc:Choice>
              <mc:Fallback>
                <p:oleObj name="Equation" r:id="rId15" imgW="1333440" imgH="2286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417662"/>
                        <a:ext cx="3881902" cy="8052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3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247194"/>
              </p:ext>
            </p:extLst>
          </p:nvPr>
        </p:nvGraphicFramePr>
        <p:xfrm>
          <a:off x="5153787" y="5105400"/>
          <a:ext cx="332587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1" name="Equation" r:id="rId17" imgW="850680" imgH="228600" progId="Equation.3">
                  <p:embed/>
                </p:oleObj>
              </mc:Choice>
              <mc:Fallback>
                <p:oleObj name="Equation" r:id="rId17" imgW="850680" imgH="22860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787" y="5105400"/>
                        <a:ext cx="3325875" cy="8794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4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372073"/>
              </p:ext>
            </p:extLst>
          </p:nvPr>
        </p:nvGraphicFramePr>
        <p:xfrm>
          <a:off x="2990850" y="2223134"/>
          <a:ext cx="694550" cy="5962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2" name="Equation" r:id="rId19" imgW="203040" imgH="177480" progId="Equation.3">
                  <p:embed/>
                </p:oleObj>
              </mc:Choice>
              <mc:Fallback>
                <p:oleObj name="Equation" r:id="rId19" imgW="203040" imgH="177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2223134"/>
                        <a:ext cx="694550" cy="5962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5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313866"/>
              </p:ext>
            </p:extLst>
          </p:nvPr>
        </p:nvGraphicFramePr>
        <p:xfrm>
          <a:off x="2990850" y="3124200"/>
          <a:ext cx="423496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3" name="Equation" r:id="rId21" imgW="114120" imgH="177480" progId="Equation.3">
                  <p:embed/>
                </p:oleObj>
              </mc:Choice>
              <mc:Fallback>
                <p:oleObj name="Equation" r:id="rId21" imgW="114120" imgH="177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0850" y="3124200"/>
                        <a:ext cx="423496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6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323668"/>
              </p:ext>
            </p:extLst>
          </p:nvPr>
        </p:nvGraphicFramePr>
        <p:xfrm>
          <a:off x="2971800" y="3962400"/>
          <a:ext cx="914400" cy="719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4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962400"/>
                        <a:ext cx="914400" cy="71932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7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031636"/>
              </p:ext>
            </p:extLst>
          </p:nvPr>
        </p:nvGraphicFramePr>
        <p:xfrm>
          <a:off x="2971800" y="4876800"/>
          <a:ext cx="685800" cy="567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5" name="Equation" r:id="rId25" imgW="241200" imgH="203040" progId="Equation.3">
                  <p:embed/>
                </p:oleObj>
              </mc:Choice>
              <mc:Fallback>
                <p:oleObj name="Equation" r:id="rId25" imgW="241200" imgH="20304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4876800"/>
                        <a:ext cx="685800" cy="5676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28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098925"/>
              </p:ext>
            </p:extLst>
          </p:nvPr>
        </p:nvGraphicFramePr>
        <p:xfrm>
          <a:off x="2971800" y="5698702"/>
          <a:ext cx="914400" cy="718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246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698702"/>
                        <a:ext cx="914400" cy="7188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9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0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12" grpId="0"/>
      <p:bldP spid="297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9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6200"/>
            <a:ext cx="9144000" cy="841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131674"/>
              </p:ext>
            </p:extLst>
          </p:nvPr>
        </p:nvGraphicFramePr>
        <p:xfrm>
          <a:off x="990600" y="2209800"/>
          <a:ext cx="239383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4" name="Equation" r:id="rId6" imgW="1130040" imgH="215640" progId="Equation.DSMT4">
                  <p:embed/>
                </p:oleObj>
              </mc:Choice>
              <mc:Fallback>
                <p:oleObj name="Equation" r:id="rId6" imgW="11300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0600" y="2209800"/>
                        <a:ext cx="2393830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882247"/>
              </p:ext>
            </p:extLst>
          </p:nvPr>
        </p:nvGraphicFramePr>
        <p:xfrm>
          <a:off x="6210300" y="2182813"/>
          <a:ext cx="274478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5" name="Equation" r:id="rId8" imgW="1295280" imgH="241200" progId="Equation.DSMT4">
                  <p:embed/>
                </p:oleObj>
              </mc:Choice>
              <mc:Fallback>
                <p:oleObj name="Equation" r:id="rId8" imgW="12952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10300" y="2182813"/>
                        <a:ext cx="2744788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418782"/>
              </p:ext>
            </p:extLst>
          </p:nvPr>
        </p:nvGraphicFramePr>
        <p:xfrm>
          <a:off x="911225" y="4117975"/>
          <a:ext cx="23669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6" name="Equation" r:id="rId10" imgW="1117440" imgH="215640" progId="Equation.DSMT4">
                  <p:embed/>
                </p:oleObj>
              </mc:Choice>
              <mc:Fallback>
                <p:oleObj name="Equation" r:id="rId10" imgW="11174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1225" y="4117975"/>
                        <a:ext cx="2366963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159890"/>
              </p:ext>
            </p:extLst>
          </p:nvPr>
        </p:nvGraphicFramePr>
        <p:xfrm>
          <a:off x="6062663" y="4090988"/>
          <a:ext cx="28543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7" name="Equation" r:id="rId12" imgW="1346040" imgH="241200" progId="Equation.DSMT4">
                  <p:embed/>
                </p:oleObj>
              </mc:Choice>
              <mc:Fallback>
                <p:oleObj name="Equation" r:id="rId12" imgW="13460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62663" y="4090988"/>
                        <a:ext cx="2854325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79125"/>
              </p:ext>
            </p:extLst>
          </p:nvPr>
        </p:nvGraphicFramePr>
        <p:xfrm>
          <a:off x="911225" y="5943600"/>
          <a:ext cx="23669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8" name="Equation" r:id="rId14" imgW="1117440" imgH="215640" progId="Equation.DSMT4">
                  <p:embed/>
                </p:oleObj>
              </mc:Choice>
              <mc:Fallback>
                <p:oleObj name="Equation" r:id="rId14" imgW="11174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1225" y="5943600"/>
                        <a:ext cx="2366963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993904"/>
              </p:ext>
            </p:extLst>
          </p:nvPr>
        </p:nvGraphicFramePr>
        <p:xfrm>
          <a:off x="6157913" y="5916613"/>
          <a:ext cx="26638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139" name="Equation" r:id="rId16" imgW="1257120" imgH="241200" progId="Equation.DSMT4">
                  <p:embed/>
                </p:oleObj>
              </mc:Choice>
              <mc:Fallback>
                <p:oleObj name="Equation" r:id="rId16" imgW="125712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57913" y="5916613"/>
                        <a:ext cx="2663825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Vocabulary</a:t>
            </a:r>
            <a:r>
              <a:rPr lang="en-US" sz="2400" b="1" dirty="0">
                <a:solidFill>
                  <a:srgbClr val="00FF00"/>
                </a:solidFill>
              </a:rPr>
              <a:t>: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1143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>
                <a:solidFill>
                  <a:srgbClr val="CC00CC"/>
                </a:solidFill>
              </a:rPr>
              <a:t>Polynomial Function</a:t>
            </a:r>
            <a:r>
              <a:rPr lang="en-US" sz="2400" b="1">
                <a:solidFill>
                  <a:srgbClr val="CC00CC"/>
                </a:solidFill>
              </a:rPr>
              <a:t>:         </a:t>
            </a:r>
            <a:r>
              <a:rPr lang="en-US" sz="2400">
                <a:solidFill>
                  <a:srgbClr val="CC00CC"/>
                </a:solidFill>
              </a:rPr>
              <a:t>any function like this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371600" y="2057400"/>
          <a:ext cx="693420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38" name="Equation" r:id="rId3" imgW="2539800" imgH="241200" progId="Equation.3">
                  <p:embed/>
                </p:oleObj>
              </mc:Choice>
              <mc:Fallback>
                <p:oleObj name="Equation" r:id="rId3" imgW="2539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057400"/>
                        <a:ext cx="6934200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90600" y="5257800"/>
            <a:ext cx="7924800" cy="1066800"/>
            <a:chOff x="624" y="3312"/>
            <a:chExt cx="4992" cy="672"/>
          </a:xfrm>
        </p:grpSpPr>
        <p:sp>
          <p:nvSpPr>
            <p:cNvPr id="2090" name="Rectangle 12"/>
            <p:cNvSpPr>
              <a:spLocks noChangeArrowheads="1"/>
            </p:cNvSpPr>
            <p:nvPr/>
          </p:nvSpPr>
          <p:spPr bwMode="auto">
            <a:xfrm>
              <a:off x="624" y="3312"/>
              <a:ext cx="4992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1" name="Text Box 14"/>
            <p:cNvSpPr txBox="1">
              <a:spLocks noChangeArrowheads="1"/>
            </p:cNvSpPr>
            <p:nvPr/>
          </p:nvSpPr>
          <p:spPr bwMode="auto">
            <a:xfrm>
              <a:off x="624" y="3344"/>
              <a:ext cx="16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prstClr val="black"/>
                  </a:solidFill>
                </a:rPr>
                <a:t>Here is an example:</a:t>
              </a:r>
            </a:p>
          </p:txBody>
        </p:sp>
        <p:graphicFrame>
          <p:nvGraphicFramePr>
            <p:cNvPr id="2051" name="Object 11"/>
            <p:cNvGraphicFramePr>
              <a:graphicFrameLocks noChangeAspect="1"/>
            </p:cNvGraphicFramePr>
            <p:nvPr/>
          </p:nvGraphicFramePr>
          <p:xfrm>
            <a:off x="1889" y="3600"/>
            <a:ext cx="3626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39" name="Equation" r:id="rId5" imgW="2108160" imgH="203040" progId="Equation.3">
                    <p:embed/>
                  </p:oleObj>
                </mc:Choice>
                <mc:Fallback>
                  <p:oleObj name="Equation" r:id="rId5" imgW="21081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9" y="3600"/>
                          <a:ext cx="3626" cy="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1219200" y="2514600"/>
            <a:ext cx="7162800" cy="3429000"/>
            <a:chOff x="768" y="1584"/>
            <a:chExt cx="4512" cy="2160"/>
          </a:xfrm>
        </p:grpSpPr>
        <p:sp>
          <p:nvSpPr>
            <p:cNvPr id="2077" name="Text Box 15"/>
            <p:cNvSpPr txBox="1">
              <a:spLocks noChangeArrowheads="1"/>
            </p:cNvSpPr>
            <p:nvPr/>
          </p:nvSpPr>
          <p:spPr bwMode="auto">
            <a:xfrm>
              <a:off x="768" y="2258"/>
              <a:ext cx="396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8064A2">
                      <a:lumMod val="75000"/>
                    </a:srgbClr>
                  </a:solidFill>
                </a:rPr>
                <a:t>Coefficients:        </a:t>
              </a:r>
              <a:r>
                <a:rPr lang="en-US" sz="2000" dirty="0">
                  <a:solidFill>
                    <a:srgbClr val="8064A2">
                      <a:lumMod val="75000"/>
                    </a:srgbClr>
                  </a:solidFill>
                </a:rPr>
                <a:t>the numbers in front of the variables</a:t>
              </a:r>
              <a:r>
                <a:rPr lang="en-US" sz="2400" b="1" dirty="0">
                  <a:solidFill>
                    <a:srgbClr val="8064A2">
                      <a:lumMod val="75000"/>
                    </a:srgbClr>
                  </a:solidFill>
                </a:rPr>
                <a:t>  </a:t>
              </a:r>
            </a:p>
          </p:txBody>
        </p:sp>
        <p:sp>
          <p:nvSpPr>
            <p:cNvPr id="2078" name="Line 17"/>
            <p:cNvSpPr>
              <a:spLocks noChangeShapeType="1"/>
            </p:cNvSpPr>
            <p:nvPr/>
          </p:nvSpPr>
          <p:spPr bwMode="auto">
            <a:xfrm flipH="1" flipV="1">
              <a:off x="961" y="1629"/>
              <a:ext cx="239" cy="627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9" name="Line 18"/>
            <p:cNvSpPr>
              <a:spLocks noChangeShapeType="1"/>
            </p:cNvSpPr>
            <p:nvPr/>
          </p:nvSpPr>
          <p:spPr bwMode="auto">
            <a:xfrm>
              <a:off x="1296" y="2544"/>
              <a:ext cx="624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0" name="Line 19"/>
            <p:cNvSpPr>
              <a:spLocks noChangeShapeType="1"/>
            </p:cNvSpPr>
            <p:nvPr/>
          </p:nvSpPr>
          <p:spPr bwMode="auto">
            <a:xfrm flipV="1">
              <a:off x="1248" y="1632"/>
              <a:ext cx="384" cy="624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1" name="Line 20"/>
            <p:cNvSpPr>
              <a:spLocks noChangeShapeType="1"/>
            </p:cNvSpPr>
            <p:nvPr/>
          </p:nvSpPr>
          <p:spPr bwMode="auto">
            <a:xfrm flipV="1">
              <a:off x="1248" y="1584"/>
              <a:ext cx="1392" cy="67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2" name="Line 21"/>
            <p:cNvSpPr>
              <a:spLocks noChangeShapeType="1"/>
            </p:cNvSpPr>
            <p:nvPr/>
          </p:nvSpPr>
          <p:spPr bwMode="auto">
            <a:xfrm flipV="1">
              <a:off x="1248" y="1632"/>
              <a:ext cx="2784" cy="624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3" name="Line 22"/>
            <p:cNvSpPr>
              <a:spLocks noChangeShapeType="1"/>
            </p:cNvSpPr>
            <p:nvPr/>
          </p:nvSpPr>
          <p:spPr bwMode="auto">
            <a:xfrm flipV="1">
              <a:off x="1248" y="1584"/>
              <a:ext cx="3456" cy="67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4" name="Line 23"/>
            <p:cNvSpPr>
              <a:spLocks noChangeShapeType="1"/>
            </p:cNvSpPr>
            <p:nvPr/>
          </p:nvSpPr>
          <p:spPr bwMode="auto">
            <a:xfrm>
              <a:off x="1296" y="2544"/>
              <a:ext cx="1248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5" name="Line 24"/>
            <p:cNvSpPr>
              <a:spLocks noChangeShapeType="1"/>
            </p:cNvSpPr>
            <p:nvPr/>
          </p:nvSpPr>
          <p:spPr bwMode="auto">
            <a:xfrm>
              <a:off x="1296" y="2544"/>
              <a:ext cx="1824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6" name="Line 25"/>
            <p:cNvSpPr>
              <a:spLocks noChangeShapeType="1"/>
            </p:cNvSpPr>
            <p:nvPr/>
          </p:nvSpPr>
          <p:spPr bwMode="auto">
            <a:xfrm>
              <a:off x="1296" y="2544"/>
              <a:ext cx="2400" cy="1200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7" name="Line 26"/>
            <p:cNvSpPr>
              <a:spLocks noChangeShapeType="1"/>
            </p:cNvSpPr>
            <p:nvPr/>
          </p:nvSpPr>
          <p:spPr bwMode="auto">
            <a:xfrm>
              <a:off x="1296" y="2544"/>
              <a:ext cx="2976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8" name="Line 27"/>
            <p:cNvSpPr>
              <a:spLocks noChangeShapeType="1"/>
            </p:cNvSpPr>
            <p:nvPr/>
          </p:nvSpPr>
          <p:spPr bwMode="auto">
            <a:xfrm>
              <a:off x="1296" y="2544"/>
              <a:ext cx="3504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9" name="Line 28"/>
            <p:cNvSpPr>
              <a:spLocks noChangeShapeType="1"/>
            </p:cNvSpPr>
            <p:nvPr/>
          </p:nvSpPr>
          <p:spPr bwMode="auto">
            <a:xfrm>
              <a:off x="1296" y="2544"/>
              <a:ext cx="3984" cy="1152"/>
            </a:xfrm>
            <a:prstGeom prst="line">
              <a:avLst/>
            </a:prstGeom>
            <a:noFill/>
            <a:ln w="952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3816350" y="4343400"/>
            <a:ext cx="5327650" cy="1524000"/>
            <a:chOff x="2404" y="2736"/>
            <a:chExt cx="3356" cy="960"/>
          </a:xfrm>
        </p:grpSpPr>
        <p:sp>
          <p:nvSpPr>
            <p:cNvPr id="2066" name="Text Box 43"/>
            <p:cNvSpPr txBox="1">
              <a:spLocks noChangeArrowheads="1"/>
            </p:cNvSpPr>
            <p:nvPr/>
          </p:nvSpPr>
          <p:spPr bwMode="auto">
            <a:xfrm>
              <a:off x="2404" y="2736"/>
              <a:ext cx="33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</a:rPr>
                <a:t>Hey, what’s the coefficient on the x2 term?</a:t>
              </a:r>
            </a:p>
          </p:txBody>
        </p:sp>
        <p:sp>
          <p:nvSpPr>
            <p:cNvPr id="2067" name="Line 44"/>
            <p:cNvSpPr>
              <a:spLocks noChangeShapeType="1"/>
            </p:cNvSpPr>
            <p:nvPr/>
          </p:nvSpPr>
          <p:spPr bwMode="auto">
            <a:xfrm>
              <a:off x="3792" y="3024"/>
              <a:ext cx="528" cy="6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190" name="Text Box 46"/>
          <p:cNvSpPr txBox="1">
            <a:spLocks noChangeArrowheads="1"/>
          </p:cNvSpPr>
          <p:nvPr/>
        </p:nvSpPr>
        <p:spPr bwMode="auto">
          <a:xfrm>
            <a:off x="6657975" y="5719763"/>
            <a:ext cx="40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1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2" name="Rectangle 51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Bradley Hand ITC" pitchFamily="66" charset="0"/>
              </a:rPr>
              <a:t>Evaluating and Graphing (basics)</a:t>
            </a:r>
            <a:endParaRPr lang="en-US" sz="2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9774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  <p:bldP spid="619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9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6430"/>
            <a:ext cx="9144000" cy="683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872604"/>
              </p:ext>
            </p:extLst>
          </p:nvPr>
        </p:nvGraphicFramePr>
        <p:xfrm>
          <a:off x="963613" y="1295400"/>
          <a:ext cx="24479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298" name="Equation" r:id="rId6" imgW="1155600" imgH="215640" progId="Equation.DSMT4">
                  <p:embed/>
                </p:oleObj>
              </mc:Choice>
              <mc:Fallback>
                <p:oleObj name="Equation" r:id="rId6" imgW="1155600" imgH="215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613" y="1295400"/>
                        <a:ext cx="2447925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29820"/>
              </p:ext>
            </p:extLst>
          </p:nvPr>
        </p:nvGraphicFramePr>
        <p:xfrm>
          <a:off x="5410200" y="1268413"/>
          <a:ext cx="274478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299" name="Equation" r:id="rId8" imgW="1295280" imgH="241200" progId="Equation.DSMT4">
                  <p:embed/>
                </p:oleObj>
              </mc:Choice>
              <mc:Fallback>
                <p:oleObj name="Equation" r:id="rId8" imgW="1295280" imgH="2412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268413"/>
                        <a:ext cx="2744788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527276"/>
              </p:ext>
            </p:extLst>
          </p:nvPr>
        </p:nvGraphicFramePr>
        <p:xfrm>
          <a:off x="520700" y="3810000"/>
          <a:ext cx="3148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0" name="Equation" r:id="rId10" imgW="1485720" imgH="215640" progId="Equation.DSMT4">
                  <p:embed/>
                </p:oleObj>
              </mc:Choice>
              <mc:Fallback>
                <p:oleObj name="Equation" r:id="rId10" imgW="1485720" imgH="2156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3810000"/>
                        <a:ext cx="3148013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37996"/>
              </p:ext>
            </p:extLst>
          </p:nvPr>
        </p:nvGraphicFramePr>
        <p:xfrm>
          <a:off x="517275" y="4267200"/>
          <a:ext cx="3140325" cy="445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1" name="Equation" r:id="rId12" imgW="1701720" imgH="241200" progId="Equation.DSMT4">
                  <p:embed/>
                </p:oleObj>
              </mc:Choice>
              <mc:Fallback>
                <p:oleObj name="Equation" r:id="rId12" imgW="17017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275" y="4267200"/>
                        <a:ext cx="3140325" cy="445456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523523"/>
              </p:ext>
            </p:extLst>
          </p:nvPr>
        </p:nvGraphicFramePr>
        <p:xfrm>
          <a:off x="533400" y="4724400"/>
          <a:ext cx="31400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2" name="Equation" r:id="rId14" imgW="1701720" imgH="215640" progId="Equation.DSMT4">
                  <p:embed/>
                </p:oleObj>
              </mc:Choice>
              <mc:Fallback>
                <p:oleObj name="Equation" r:id="rId14" imgW="170172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724400"/>
                        <a:ext cx="3140075" cy="398462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735248"/>
              </p:ext>
            </p:extLst>
          </p:nvPr>
        </p:nvGraphicFramePr>
        <p:xfrm>
          <a:off x="533400" y="5105399"/>
          <a:ext cx="3124200" cy="381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3" name="Equation" r:id="rId16" imgW="1269720" imgH="215640" progId="Equation.DSMT4">
                  <p:embed/>
                </p:oleObj>
              </mc:Choice>
              <mc:Fallback>
                <p:oleObj name="Equation" r:id="rId16" imgW="126972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105399"/>
                        <a:ext cx="3124200" cy="381001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244276"/>
              </p:ext>
            </p:extLst>
          </p:nvPr>
        </p:nvGraphicFramePr>
        <p:xfrm>
          <a:off x="5322888" y="3733800"/>
          <a:ext cx="3524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4" name="Equation" r:id="rId18" imgW="1663560" imgH="215640" progId="Equation.DSMT4">
                  <p:embed/>
                </p:oleObj>
              </mc:Choice>
              <mc:Fallback>
                <p:oleObj name="Equation" r:id="rId18" imgW="166356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3733800"/>
                        <a:ext cx="3524250" cy="4572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631042"/>
              </p:ext>
            </p:extLst>
          </p:nvPr>
        </p:nvGraphicFramePr>
        <p:xfrm>
          <a:off x="5332413" y="4191000"/>
          <a:ext cx="34925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5" name="Equation" r:id="rId20" imgW="1892160" imgH="241200" progId="Equation.DSMT4">
                  <p:embed/>
                </p:oleObj>
              </mc:Choice>
              <mc:Fallback>
                <p:oleObj name="Equation" r:id="rId20" imgW="18921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2413" y="4191000"/>
                        <a:ext cx="3492500" cy="446088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123747"/>
              </p:ext>
            </p:extLst>
          </p:nvPr>
        </p:nvGraphicFramePr>
        <p:xfrm>
          <a:off x="5326063" y="4624388"/>
          <a:ext cx="353853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6" name="Equation" r:id="rId22" imgW="1917360" imgH="241200" progId="Equation.DSMT4">
                  <p:embed/>
                </p:oleObj>
              </mc:Choice>
              <mc:Fallback>
                <p:oleObj name="Equation" r:id="rId22" imgW="19173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063" y="4624388"/>
                        <a:ext cx="3538537" cy="446087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513033"/>
              </p:ext>
            </p:extLst>
          </p:nvPr>
        </p:nvGraphicFramePr>
        <p:xfrm>
          <a:off x="5337175" y="5006975"/>
          <a:ext cx="34988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7" name="Equation" r:id="rId24" imgW="1422360" imgH="241200" progId="Equation.DSMT4">
                  <p:embed/>
                </p:oleObj>
              </mc:Choice>
              <mc:Fallback>
                <p:oleObj name="Equation" r:id="rId24" imgW="14223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7175" y="5006975"/>
                        <a:ext cx="3498850" cy="42545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963413"/>
              </p:ext>
            </p:extLst>
          </p:nvPr>
        </p:nvGraphicFramePr>
        <p:xfrm>
          <a:off x="5410200" y="1752600"/>
          <a:ext cx="355441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308" name="Equation" r:id="rId26" imgW="1676160" imgH="241200" progId="Equation.DSMT4">
                  <p:embed/>
                </p:oleObj>
              </mc:Choice>
              <mc:Fallback>
                <p:oleObj name="Equation" r:id="rId26" imgW="16761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752600"/>
                        <a:ext cx="3554412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2438400"/>
            <a:ext cx="9220200" cy="441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2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913047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266455"/>
              </p:ext>
            </p:extLst>
          </p:nvPr>
        </p:nvGraphicFramePr>
        <p:xfrm>
          <a:off x="261938" y="1524000"/>
          <a:ext cx="3359679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0" name="Equation" r:id="rId6" imgW="1358640" imgH="215640" progId="Equation.DSMT4">
                  <p:embed/>
                </p:oleObj>
              </mc:Choice>
              <mc:Fallback>
                <p:oleObj name="Equation" r:id="rId6" imgW="1358640" imgH="215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1524000"/>
                        <a:ext cx="3359679" cy="5334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05266"/>
              </p:ext>
            </p:extLst>
          </p:nvPr>
        </p:nvGraphicFramePr>
        <p:xfrm>
          <a:off x="284231" y="2057400"/>
          <a:ext cx="33369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1" name="Equation" r:id="rId8" imgW="1574640" imgH="241200" progId="Equation.DSMT4">
                  <p:embed/>
                </p:oleObj>
              </mc:Choice>
              <mc:Fallback>
                <p:oleObj name="Equation" r:id="rId8" imgW="15746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31" y="2057400"/>
                        <a:ext cx="3336925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207200"/>
              </p:ext>
            </p:extLst>
          </p:nvPr>
        </p:nvGraphicFramePr>
        <p:xfrm>
          <a:off x="278917" y="2556359"/>
          <a:ext cx="333692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2" name="Equation" r:id="rId10" imgW="1574640" imgH="215640" progId="Equation.DSMT4">
                  <p:embed/>
                </p:oleObj>
              </mc:Choice>
              <mc:Fallback>
                <p:oleObj name="Equation" r:id="rId10" imgW="15746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917" y="2556359"/>
                        <a:ext cx="3336925" cy="458787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318365"/>
              </p:ext>
            </p:extLst>
          </p:nvPr>
        </p:nvGraphicFramePr>
        <p:xfrm>
          <a:off x="291634" y="2970213"/>
          <a:ext cx="3316269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3" name="Equation" r:id="rId12" imgW="1130040" imgH="215640" progId="Equation.DSMT4">
                  <p:embed/>
                </p:oleObj>
              </mc:Choice>
              <mc:Fallback>
                <p:oleObj name="Equation" r:id="rId12" imgW="11300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34" y="2970213"/>
                        <a:ext cx="3316269" cy="458787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610173"/>
              </p:ext>
            </p:extLst>
          </p:nvPr>
        </p:nvGraphicFramePr>
        <p:xfrm>
          <a:off x="5376862" y="2916238"/>
          <a:ext cx="34194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4" name="Equation" r:id="rId14" imgW="1396800" imgH="241200" progId="Equation.DSMT4">
                  <p:embed/>
                </p:oleObj>
              </mc:Choice>
              <mc:Fallback>
                <p:oleObj name="Equation" r:id="rId14" imgW="13968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6862" y="2916238"/>
                        <a:ext cx="3419475" cy="512762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3733800" y="3200400"/>
            <a:ext cx="12954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342286"/>
              </p:ext>
            </p:extLst>
          </p:nvPr>
        </p:nvGraphicFramePr>
        <p:xfrm>
          <a:off x="4800600" y="4392613"/>
          <a:ext cx="30781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5" name="Equation" r:id="rId16" imgW="1257120" imgH="241200" progId="Equation.DSMT4">
                  <p:embed/>
                </p:oleObj>
              </mc:Choice>
              <mc:Fallback>
                <p:oleObj name="Equation" r:id="rId16" imgW="12571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4392613"/>
                        <a:ext cx="3078163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060162"/>
              </p:ext>
            </p:extLst>
          </p:nvPr>
        </p:nvGraphicFramePr>
        <p:xfrm>
          <a:off x="4824412" y="4876800"/>
          <a:ext cx="416718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6" name="Equation" r:id="rId18" imgW="1701720" imgH="241200" progId="Equation.DSMT4">
                  <p:embed/>
                </p:oleObj>
              </mc:Choice>
              <mc:Fallback>
                <p:oleObj name="Equation" r:id="rId18" imgW="17017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412" y="4876800"/>
                        <a:ext cx="4167188" cy="5111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838200"/>
            <a:ext cx="3199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Completely factor the following: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63565"/>
              </p:ext>
            </p:extLst>
          </p:nvPr>
        </p:nvGraphicFramePr>
        <p:xfrm>
          <a:off x="5045075" y="1371600"/>
          <a:ext cx="15081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38" name="Equation" r:id="rId5" imgW="609480" imgH="215640" progId="Equation.DSMT4">
                  <p:embed/>
                </p:oleObj>
              </mc:Choice>
              <mc:Fallback>
                <p:oleObj name="Equation" r:id="rId5" imgW="609480" imgH="215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5075" y="1371600"/>
                        <a:ext cx="15081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154301"/>
              </p:ext>
            </p:extLst>
          </p:nvPr>
        </p:nvGraphicFramePr>
        <p:xfrm>
          <a:off x="457200" y="3962400"/>
          <a:ext cx="27955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39" name="Equation" r:id="rId7" imgW="1130040" imgH="215640" progId="Equation.DSMT4">
                  <p:embed/>
                </p:oleObj>
              </mc:Choice>
              <mc:Fallback>
                <p:oleObj name="Equation" r:id="rId7" imgW="11300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962400"/>
                        <a:ext cx="279558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670885"/>
              </p:ext>
            </p:extLst>
          </p:nvPr>
        </p:nvGraphicFramePr>
        <p:xfrm>
          <a:off x="608399" y="1243975"/>
          <a:ext cx="24177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0" name="Equation" r:id="rId9" imgW="977760" imgH="215640" progId="Equation.DSMT4">
                  <p:embed/>
                </p:oleObj>
              </mc:Choice>
              <mc:Fallback>
                <p:oleObj name="Equation" r:id="rId9" imgW="97776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99" y="1243975"/>
                        <a:ext cx="241776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776061"/>
              </p:ext>
            </p:extLst>
          </p:nvPr>
        </p:nvGraphicFramePr>
        <p:xfrm>
          <a:off x="5253038" y="3981515"/>
          <a:ext cx="28241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1" name="Equation" r:id="rId11" imgW="1143000" imgH="215640" progId="Equation.DSMT4">
                  <p:embed/>
                </p:oleObj>
              </mc:Choice>
              <mc:Fallback>
                <p:oleObj name="Equation" r:id="rId11" imgW="11430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3038" y="3981515"/>
                        <a:ext cx="282416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761277"/>
              </p:ext>
            </p:extLst>
          </p:nvPr>
        </p:nvGraphicFramePr>
        <p:xfrm>
          <a:off x="457200" y="1905000"/>
          <a:ext cx="2794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2" name="Equation" r:id="rId13" imgW="1130040" imgH="241200" progId="Equation.DSMT4">
                  <p:embed/>
                </p:oleObj>
              </mc:Choice>
              <mc:Fallback>
                <p:oleObj name="Equation" r:id="rId13" imgW="1130040" imgH="241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905000"/>
                        <a:ext cx="2794000" cy="5969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037145"/>
              </p:ext>
            </p:extLst>
          </p:nvPr>
        </p:nvGraphicFramePr>
        <p:xfrm>
          <a:off x="4732958" y="1905000"/>
          <a:ext cx="31400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3" name="Equation" r:id="rId15" imgW="1269720" imgH="241200" progId="Equation.DSMT4">
                  <p:embed/>
                </p:oleObj>
              </mc:Choice>
              <mc:Fallback>
                <p:oleObj name="Equation" r:id="rId15" imgW="1269720" imgH="241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958" y="1905000"/>
                        <a:ext cx="3140075" cy="5969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07240"/>
              </p:ext>
            </p:extLst>
          </p:nvPr>
        </p:nvGraphicFramePr>
        <p:xfrm>
          <a:off x="4724400" y="2488096"/>
          <a:ext cx="423862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4" name="Equation" r:id="rId17" imgW="1714320" imgH="241200" progId="Equation.DSMT4">
                  <p:embed/>
                </p:oleObj>
              </mc:Choice>
              <mc:Fallback>
                <p:oleObj name="Equation" r:id="rId17" imgW="17143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488096"/>
                        <a:ext cx="4238625" cy="5969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660976"/>
              </p:ext>
            </p:extLst>
          </p:nvPr>
        </p:nvGraphicFramePr>
        <p:xfrm>
          <a:off x="155575" y="4495800"/>
          <a:ext cx="3589338" cy="49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5" name="Equation" r:id="rId19" imgW="1574640" imgH="215640" progId="Equation.DSMT4">
                  <p:embed/>
                </p:oleObj>
              </mc:Choice>
              <mc:Fallback>
                <p:oleObj name="Equation" r:id="rId19" imgW="15746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4495800"/>
                        <a:ext cx="3589338" cy="49185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59385"/>
              </p:ext>
            </p:extLst>
          </p:nvPr>
        </p:nvGraphicFramePr>
        <p:xfrm>
          <a:off x="155575" y="4924425"/>
          <a:ext cx="3578225" cy="498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6" name="Equation" r:id="rId21" imgW="1790640" imgH="241200" progId="Equation.DSMT4">
                  <p:embed/>
                </p:oleObj>
              </mc:Choice>
              <mc:Fallback>
                <p:oleObj name="Equation" r:id="rId21" imgW="17906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4924425"/>
                        <a:ext cx="3578225" cy="498653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827547"/>
              </p:ext>
            </p:extLst>
          </p:nvPr>
        </p:nvGraphicFramePr>
        <p:xfrm>
          <a:off x="155575" y="5410200"/>
          <a:ext cx="3578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7" name="Equation" r:id="rId23" imgW="1650960" imgH="241200" progId="Equation.DSMT4">
                  <p:embed/>
                </p:oleObj>
              </mc:Choice>
              <mc:Fallback>
                <p:oleObj name="Equation" r:id="rId23" imgW="16509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5410200"/>
                        <a:ext cx="3578225" cy="4984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333267"/>
              </p:ext>
            </p:extLst>
          </p:nvPr>
        </p:nvGraphicFramePr>
        <p:xfrm>
          <a:off x="155575" y="5867400"/>
          <a:ext cx="35782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8" name="Equation" r:id="rId25" imgW="1218960" imgH="241200" progId="Equation.DSMT4">
                  <p:embed/>
                </p:oleObj>
              </mc:Choice>
              <mc:Fallback>
                <p:oleObj name="Equation" r:id="rId25" imgW="12189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5" y="5867400"/>
                        <a:ext cx="3578225" cy="4984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957677"/>
              </p:ext>
            </p:extLst>
          </p:nvPr>
        </p:nvGraphicFramePr>
        <p:xfrm>
          <a:off x="5032375" y="4562540"/>
          <a:ext cx="3040063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49" name="Equation" r:id="rId27" imgW="1333440" imgH="241200" progId="Equation.DSMT4">
                  <p:embed/>
                </p:oleObj>
              </mc:Choice>
              <mc:Fallback>
                <p:oleObj name="Equation" r:id="rId27" imgW="13334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75" y="4562540"/>
                        <a:ext cx="3040063" cy="549275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791851"/>
              </p:ext>
            </p:extLst>
          </p:nvPr>
        </p:nvGraphicFramePr>
        <p:xfrm>
          <a:off x="5029200" y="5048316"/>
          <a:ext cx="3009900" cy="51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50" name="Equation" r:id="rId29" imgW="1409400" imgH="241200" progId="Equation.DSMT4">
                  <p:embed/>
                </p:oleObj>
              </mc:Choice>
              <mc:Fallback>
                <p:oleObj name="Equation" r:id="rId29" imgW="14094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5048316"/>
                        <a:ext cx="3009900" cy="514284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82953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06681" y="533400"/>
            <a:ext cx="90373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/>
              <a:t>The </a:t>
            </a:r>
            <a:r>
              <a:rPr lang="en-US" sz="2400" b="1" dirty="0" smtClean="0"/>
              <a:t>third </a:t>
            </a:r>
            <a:r>
              <a:rPr lang="en-US" sz="2400" b="1" dirty="0"/>
              <a:t>factoring method you should </a:t>
            </a:r>
            <a:r>
              <a:rPr lang="en-US" sz="2400" b="1" dirty="0" smtClean="0"/>
              <a:t>check for is pattern factoring </a:t>
            </a:r>
            <a:endParaRPr lang="en-US" sz="2400" b="1" dirty="0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228600" y="1219200"/>
            <a:ext cx="310896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/>
              <a:t>Difference of Squares:</a:t>
            </a:r>
            <a:endParaRPr lang="en-US" sz="2400" b="1" dirty="0"/>
          </a:p>
        </p:txBody>
      </p:sp>
      <p:graphicFrame>
        <p:nvGraphicFramePr>
          <p:cNvPr id="307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22029"/>
              </p:ext>
            </p:extLst>
          </p:nvPr>
        </p:nvGraphicFramePr>
        <p:xfrm>
          <a:off x="3886200" y="2438400"/>
          <a:ext cx="404177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53" name="Equation" r:id="rId3" imgW="1117440" imgH="215640" progId="Equation.DSMT4">
                  <p:embed/>
                </p:oleObj>
              </mc:Choice>
              <mc:Fallback>
                <p:oleObj name="Equation" r:id="rId3" imgW="1117440" imgH="21564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438400"/>
                        <a:ext cx="4041775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graphicFrame>
        <p:nvGraphicFramePr>
          <p:cNvPr id="3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306749"/>
              </p:ext>
            </p:extLst>
          </p:nvPr>
        </p:nvGraphicFramePr>
        <p:xfrm>
          <a:off x="1905000" y="2438400"/>
          <a:ext cx="188277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54" name="Equation" r:id="rId7" imgW="520560" imgH="215640" progId="Equation.DSMT4">
                  <p:embed/>
                </p:oleObj>
              </mc:Choice>
              <mc:Fallback>
                <p:oleObj name="Equation" r:id="rId7" imgW="52056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438400"/>
                        <a:ext cx="1882775" cy="768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3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53541" y="862184"/>
            <a:ext cx="4899659" cy="443156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0" y="533400"/>
            <a:ext cx="310896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Difference of Squares:</a:t>
            </a:r>
            <a:endParaRPr lang="en-US" sz="2400" b="1" dirty="0">
              <a:solidFill>
                <a:prstClr val="black"/>
              </a:solidFill>
            </a:endParaRPr>
          </a:p>
        </p:txBody>
      </p:sp>
      <p:graphicFrame>
        <p:nvGraphicFramePr>
          <p:cNvPr id="307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819029"/>
              </p:ext>
            </p:extLst>
          </p:nvPr>
        </p:nvGraphicFramePr>
        <p:xfrm>
          <a:off x="3319573" y="788504"/>
          <a:ext cx="3217062" cy="61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0" name="Equation" r:id="rId3" imgW="1117440" imgH="215640" progId="Equation.DSMT4">
                  <p:embed/>
                </p:oleObj>
              </mc:Choice>
              <mc:Fallback>
                <p:oleObj name="Equation" r:id="rId3" imgW="11174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9573" y="788504"/>
                        <a:ext cx="3217062" cy="61157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graphicFrame>
        <p:nvGraphicFramePr>
          <p:cNvPr id="37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513914"/>
              </p:ext>
            </p:extLst>
          </p:nvPr>
        </p:nvGraphicFramePr>
        <p:xfrm>
          <a:off x="1752600" y="788504"/>
          <a:ext cx="1498600" cy="61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1" name="Equation" r:id="rId7" imgW="520560" imgH="215640" progId="Equation.DSMT4">
                  <p:embed/>
                </p:oleObj>
              </mc:Choice>
              <mc:Fallback>
                <p:oleObj name="Equation" r:id="rId7" imgW="52056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788504"/>
                        <a:ext cx="1498600" cy="61157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685867"/>
              </p:ext>
            </p:extLst>
          </p:nvPr>
        </p:nvGraphicFramePr>
        <p:xfrm>
          <a:off x="1305339" y="1600200"/>
          <a:ext cx="2456206" cy="495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2" name="Equation" r:id="rId9" imgW="1041120" imgH="2133360" progId="Equation.DSMT4">
                  <p:embed/>
                </p:oleObj>
              </mc:Choice>
              <mc:Fallback>
                <p:oleObj name="Equation" r:id="rId9" imgW="1041120" imgH="2133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5339" y="1600200"/>
                        <a:ext cx="2456206" cy="49561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210520"/>
              </p:ext>
            </p:extLst>
          </p:nvPr>
        </p:nvGraphicFramePr>
        <p:xfrm>
          <a:off x="3960639" y="1626704"/>
          <a:ext cx="2766599" cy="497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3" name="Equation" r:id="rId11" imgW="1180800" imgH="215640" progId="Equation.DSMT4">
                  <p:embed/>
                </p:oleObj>
              </mc:Choice>
              <mc:Fallback>
                <p:oleObj name="Equation" r:id="rId11" imgW="11808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0639" y="1626704"/>
                        <a:ext cx="2766599" cy="4970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018501"/>
              </p:ext>
            </p:extLst>
          </p:nvPr>
        </p:nvGraphicFramePr>
        <p:xfrm>
          <a:off x="3819939" y="2743200"/>
          <a:ext cx="2706839" cy="52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4" name="Equation" r:id="rId13" imgW="1155600" imgH="228600" progId="Equation.DSMT4">
                  <p:embed/>
                </p:oleObj>
              </mc:Choice>
              <mc:Fallback>
                <p:oleObj name="Equation" r:id="rId13" imgW="1155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939" y="2743200"/>
                        <a:ext cx="2706839" cy="5256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643152"/>
              </p:ext>
            </p:extLst>
          </p:nvPr>
        </p:nvGraphicFramePr>
        <p:xfrm>
          <a:off x="3819939" y="3810000"/>
          <a:ext cx="2648438" cy="497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5" name="Equation" r:id="rId15" imgW="1130040" imgH="215640" progId="Equation.DSMT4">
                  <p:embed/>
                </p:oleObj>
              </mc:Choice>
              <mc:Fallback>
                <p:oleObj name="Equation" r:id="rId15" imgW="11300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9939" y="3810000"/>
                        <a:ext cx="2648438" cy="4970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094845"/>
              </p:ext>
            </p:extLst>
          </p:nvPr>
        </p:nvGraphicFramePr>
        <p:xfrm>
          <a:off x="3896139" y="4876800"/>
          <a:ext cx="3093918" cy="497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6" name="Equation" r:id="rId17" imgW="1320480" imgH="215640" progId="Equation.DSMT4">
                  <p:embed/>
                </p:oleObj>
              </mc:Choice>
              <mc:Fallback>
                <p:oleObj name="Equation" r:id="rId17" imgW="13204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6139" y="4876800"/>
                        <a:ext cx="3093918" cy="4970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462296"/>
              </p:ext>
            </p:extLst>
          </p:nvPr>
        </p:nvGraphicFramePr>
        <p:xfrm>
          <a:off x="3911761" y="5943600"/>
          <a:ext cx="3479639" cy="555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7" name="Equation" r:id="rId19" imgW="1485720" imgH="241200" progId="Equation.DSMT4">
                  <p:embed/>
                </p:oleObj>
              </mc:Choice>
              <mc:Fallback>
                <p:oleObj name="Equation" r:id="rId19" imgW="14857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1761" y="5943600"/>
                        <a:ext cx="3479639" cy="55549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09153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38200" y="1752600"/>
            <a:ext cx="7696200" cy="8382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52400" y="533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New Pattern:</a:t>
            </a:r>
            <a:endParaRPr lang="en-US" sz="2400" b="1" dirty="0">
              <a:latin typeface="Comic Sans MS" pitchFamily="66" charset="0"/>
            </a:endParaRPr>
          </a:p>
        </p:txBody>
      </p:sp>
      <p:graphicFrame>
        <p:nvGraphicFramePr>
          <p:cNvPr id="307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051181"/>
              </p:ext>
            </p:extLst>
          </p:nvPr>
        </p:nvGraphicFramePr>
        <p:xfrm>
          <a:off x="990600" y="1755775"/>
          <a:ext cx="1674813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76" name="Equation" r:id="rId3" imgW="457200" imgH="203040" progId="Equation.DSMT4">
                  <p:embed/>
                </p:oleObj>
              </mc:Choice>
              <mc:Fallback>
                <p:oleObj name="Equation" r:id="rId3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755775"/>
                        <a:ext cx="1674813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685800" y="1066800"/>
            <a:ext cx="3276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Difference of Cubes </a:t>
            </a:r>
          </a:p>
        </p:txBody>
      </p:sp>
      <p:graphicFrame>
        <p:nvGraphicFramePr>
          <p:cNvPr id="3074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075011"/>
              </p:ext>
            </p:extLst>
          </p:nvPr>
        </p:nvGraphicFramePr>
        <p:xfrm>
          <a:off x="838200" y="2895600"/>
          <a:ext cx="18605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77" name="Equation" r:id="rId5" imgW="507960" imgH="203040" progId="Equation.DSMT4">
                  <p:embed/>
                </p:oleObj>
              </mc:Choice>
              <mc:Fallback>
                <p:oleObj name="Equation" r:id="rId5" imgW="5079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895600"/>
                        <a:ext cx="186055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529459"/>
              </p:ext>
            </p:extLst>
          </p:nvPr>
        </p:nvGraphicFramePr>
        <p:xfrm>
          <a:off x="2578100" y="1733550"/>
          <a:ext cx="5788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78" name="Equation" r:id="rId7" imgW="1600200" imgH="241200" progId="Equation.DSMT4">
                  <p:embed/>
                </p:oleObj>
              </mc:Choice>
              <mc:Fallback>
                <p:oleObj name="Equation" r:id="rId7" imgW="16002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733550"/>
                        <a:ext cx="578802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3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97198"/>
              </p:ext>
            </p:extLst>
          </p:nvPr>
        </p:nvGraphicFramePr>
        <p:xfrm>
          <a:off x="793750" y="2719388"/>
          <a:ext cx="31591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79" name="Equation" r:id="rId9" imgW="241200" imgH="177480" progId="Equation.DSMT4">
                  <p:embed/>
                </p:oleObj>
              </mc:Choice>
              <mc:Fallback>
                <p:oleObj name="Equation" r:id="rId9" imgW="2412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50" y="2719388"/>
                        <a:ext cx="315913" cy="2952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4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676700"/>
              </p:ext>
            </p:extLst>
          </p:nvPr>
        </p:nvGraphicFramePr>
        <p:xfrm>
          <a:off x="2667000" y="2873375"/>
          <a:ext cx="56388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0" name="Equation" r:id="rId11" imgW="1739880" imgH="241200" progId="Equation.DSMT4">
                  <p:embed/>
                </p:oleObj>
              </mc:Choice>
              <mc:Fallback>
                <p:oleObj name="Equation" r:id="rId11" imgW="17398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873375"/>
                        <a:ext cx="5638800" cy="8588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graphicFrame>
        <p:nvGraphicFramePr>
          <p:cNvPr id="3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251327"/>
              </p:ext>
            </p:extLst>
          </p:nvPr>
        </p:nvGraphicFramePr>
        <p:xfrm>
          <a:off x="2347913" y="2719388"/>
          <a:ext cx="16668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1" name="Equation" r:id="rId15" imgW="126720" imgH="177480" progId="Equation.DSMT4">
                  <p:embed/>
                </p:oleObj>
              </mc:Choice>
              <mc:Fallback>
                <p:oleObj name="Equation" r:id="rId15" imgW="1267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913" y="2719388"/>
                        <a:ext cx="166687" cy="2952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730807"/>
              </p:ext>
            </p:extLst>
          </p:nvPr>
        </p:nvGraphicFramePr>
        <p:xfrm>
          <a:off x="842130" y="4419600"/>
          <a:ext cx="1901070" cy="54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2" name="Equation" r:id="rId17" imgW="825480" imgH="215640" progId="Equation.DSMT4">
                  <p:embed/>
                </p:oleObj>
              </mc:Choice>
              <mc:Fallback>
                <p:oleObj name="Equation" r:id="rId17" imgW="8254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130" y="4419600"/>
                        <a:ext cx="1901070" cy="54606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47221"/>
              </p:ext>
            </p:extLst>
          </p:nvPr>
        </p:nvGraphicFramePr>
        <p:xfrm>
          <a:off x="2743200" y="4329164"/>
          <a:ext cx="5308600" cy="700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3" name="Equation" r:id="rId19" imgW="2006280" imgH="241200" progId="Equation.DSMT4">
                  <p:embed/>
                </p:oleObj>
              </mc:Choice>
              <mc:Fallback>
                <p:oleObj name="Equation" r:id="rId19" imgW="20062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329164"/>
                        <a:ext cx="5308600" cy="70003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623825"/>
              </p:ext>
            </p:extLst>
          </p:nvPr>
        </p:nvGraphicFramePr>
        <p:xfrm>
          <a:off x="889000" y="4079875"/>
          <a:ext cx="333375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4" name="Equation" r:id="rId21" imgW="253800" imgH="190440" progId="Equation.DSMT4">
                  <p:embed/>
                </p:oleObj>
              </mc:Choice>
              <mc:Fallback>
                <p:oleObj name="Equation" r:id="rId21" imgW="25380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000" y="4079875"/>
                        <a:ext cx="333375" cy="315913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848028"/>
              </p:ext>
            </p:extLst>
          </p:nvPr>
        </p:nvGraphicFramePr>
        <p:xfrm>
          <a:off x="2451293" y="4090988"/>
          <a:ext cx="16668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85" name="Equation" r:id="rId23" imgW="126720" imgH="177480" progId="Equation.DSMT4">
                  <p:embed/>
                </p:oleObj>
              </mc:Choice>
              <mc:Fallback>
                <p:oleObj name="Equation" r:id="rId23" imgW="1267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293" y="4090988"/>
                        <a:ext cx="166687" cy="2952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291000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838200" y="1752600"/>
            <a:ext cx="7696200" cy="8382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52400" y="533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New Pattern:</a:t>
            </a:r>
            <a:endParaRPr lang="en-US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graphicFrame>
        <p:nvGraphicFramePr>
          <p:cNvPr id="3073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121268"/>
              </p:ext>
            </p:extLst>
          </p:nvPr>
        </p:nvGraphicFramePr>
        <p:xfrm>
          <a:off x="990600" y="1755775"/>
          <a:ext cx="1674813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0" name="Equation" r:id="rId3" imgW="457200" imgH="203040" progId="Equation.DSMT4">
                  <p:embed/>
                </p:oleObj>
              </mc:Choice>
              <mc:Fallback>
                <p:oleObj name="Equation" r:id="rId3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755775"/>
                        <a:ext cx="1674813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685800" y="1066800"/>
            <a:ext cx="3276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Comic Sans MS" pitchFamily="66" charset="0"/>
              </a:rPr>
              <a:t>Sum </a:t>
            </a:r>
            <a:r>
              <a:rPr lang="en-US" sz="2000" b="1" dirty="0">
                <a:solidFill>
                  <a:prstClr val="black"/>
                </a:solidFill>
                <a:latin typeface="Comic Sans MS" pitchFamily="66" charset="0"/>
              </a:rPr>
              <a:t>of Cubes </a:t>
            </a:r>
          </a:p>
        </p:txBody>
      </p:sp>
      <p:graphicFrame>
        <p:nvGraphicFramePr>
          <p:cNvPr id="3074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928891"/>
              </p:ext>
            </p:extLst>
          </p:nvPr>
        </p:nvGraphicFramePr>
        <p:xfrm>
          <a:off x="493012" y="2895600"/>
          <a:ext cx="217398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1" name="Equation" r:id="rId5" imgW="596880" imgH="203040" progId="Equation.DSMT4">
                  <p:embed/>
                </p:oleObj>
              </mc:Choice>
              <mc:Fallback>
                <p:oleObj name="Equation" r:id="rId5" imgW="596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012" y="2895600"/>
                        <a:ext cx="2173988" cy="76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2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013297"/>
              </p:ext>
            </p:extLst>
          </p:nvPr>
        </p:nvGraphicFramePr>
        <p:xfrm>
          <a:off x="2578100" y="1733550"/>
          <a:ext cx="5788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2" name="Equation" r:id="rId7" imgW="1600200" imgH="241200" progId="Equation.DSMT4">
                  <p:embed/>
                </p:oleObj>
              </mc:Choice>
              <mc:Fallback>
                <p:oleObj name="Equation" r:id="rId7" imgW="16002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1733550"/>
                        <a:ext cx="5788025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3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751472"/>
              </p:ext>
            </p:extLst>
          </p:nvPr>
        </p:nvGraphicFramePr>
        <p:xfrm>
          <a:off x="785813" y="2719388"/>
          <a:ext cx="3333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3" name="Equation" r:id="rId9" imgW="253800" imgH="177480" progId="Equation.DSMT4">
                  <p:embed/>
                </p:oleObj>
              </mc:Choice>
              <mc:Fallback>
                <p:oleObj name="Equation" r:id="rId9" imgW="253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2719388"/>
                        <a:ext cx="333375" cy="2952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4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041220"/>
              </p:ext>
            </p:extLst>
          </p:nvPr>
        </p:nvGraphicFramePr>
        <p:xfrm>
          <a:off x="2589212" y="2873375"/>
          <a:ext cx="6173788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4" name="Equation" r:id="rId11" imgW="1904760" imgH="241200" progId="Equation.DSMT4">
                  <p:embed/>
                </p:oleObj>
              </mc:Choice>
              <mc:Fallback>
                <p:oleObj name="Equation" r:id="rId11" imgW="19047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9212" y="2873375"/>
                        <a:ext cx="6173788" cy="8588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graphicFrame>
        <p:nvGraphicFramePr>
          <p:cNvPr id="37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473238"/>
              </p:ext>
            </p:extLst>
          </p:nvPr>
        </p:nvGraphicFramePr>
        <p:xfrm>
          <a:off x="2347913" y="2730500"/>
          <a:ext cx="166687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5" name="Equation" r:id="rId15" imgW="126720" imgH="164880" progId="Equation.DSMT4">
                  <p:embed/>
                </p:oleObj>
              </mc:Choice>
              <mc:Fallback>
                <p:oleObj name="Equation" r:id="rId15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7913" y="2730500"/>
                        <a:ext cx="166687" cy="2730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277758"/>
              </p:ext>
            </p:extLst>
          </p:nvPr>
        </p:nvGraphicFramePr>
        <p:xfrm>
          <a:off x="830889" y="4267200"/>
          <a:ext cx="1836111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6" name="Equation" r:id="rId17" imgW="634680" imgH="215640" progId="Equation.DSMT4">
                  <p:embed/>
                </p:oleObj>
              </mc:Choice>
              <mc:Fallback>
                <p:oleObj name="Equation" r:id="rId17" imgW="6346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889" y="4267200"/>
                        <a:ext cx="1836111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730780"/>
              </p:ext>
            </p:extLst>
          </p:nvPr>
        </p:nvGraphicFramePr>
        <p:xfrm>
          <a:off x="2743200" y="4114801"/>
          <a:ext cx="579120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7" name="Equation" r:id="rId19" imgW="1676160" imgH="241200" progId="Equation.DSMT4">
                  <p:embed/>
                </p:oleObj>
              </mc:Choice>
              <mc:Fallback>
                <p:oleObj name="Equation" r:id="rId19" imgW="16761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114801"/>
                        <a:ext cx="5791203" cy="9144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010202"/>
              </p:ext>
            </p:extLst>
          </p:nvPr>
        </p:nvGraphicFramePr>
        <p:xfrm>
          <a:off x="896938" y="4090988"/>
          <a:ext cx="317500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8" name="Equation" r:id="rId21" imgW="241200" imgH="177480" progId="Equation.DSMT4">
                  <p:embed/>
                </p:oleObj>
              </mc:Choice>
              <mc:Fallback>
                <p:oleObj name="Equation" r:id="rId21" imgW="2412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938" y="4090988"/>
                        <a:ext cx="317500" cy="2936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796916"/>
              </p:ext>
            </p:extLst>
          </p:nvPr>
        </p:nvGraphicFramePr>
        <p:xfrm>
          <a:off x="2466975" y="4100513"/>
          <a:ext cx="133350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309" name="Equation" r:id="rId23" imgW="101520" imgH="164880" progId="Equation.DSMT4">
                  <p:embed/>
                </p:oleObj>
              </mc:Choice>
              <mc:Fallback>
                <p:oleObj name="Equation" r:id="rId23" imgW="1015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975" y="4100513"/>
                        <a:ext cx="133350" cy="2746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880568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85800" y="1066800"/>
            <a:ext cx="5334000" cy="400110"/>
          </a:xfrm>
          <a:prstGeom prst="round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49"/>
          <p:cNvSpPr/>
          <p:nvPr/>
        </p:nvSpPr>
        <p:spPr>
          <a:xfrm>
            <a:off x="1462900" y="4827104"/>
            <a:ext cx="1676400" cy="639417"/>
          </a:xfrm>
          <a:prstGeom prst="round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/>
          <p:cNvSpPr/>
          <p:nvPr/>
        </p:nvSpPr>
        <p:spPr>
          <a:xfrm>
            <a:off x="6592957" y="3783495"/>
            <a:ext cx="1676400" cy="639417"/>
          </a:xfrm>
          <a:prstGeom prst="round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/>
        </p:nvSpPr>
        <p:spPr>
          <a:xfrm>
            <a:off x="4038600" y="3733800"/>
            <a:ext cx="1676401" cy="685800"/>
          </a:xfrm>
          <a:prstGeom prst="round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685800" y="1066800"/>
            <a:ext cx="64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Comic Sans MS" pitchFamily="66" charset="0"/>
              </a:rPr>
              <a:t>We only try this when there are 4 terms.</a:t>
            </a:r>
            <a:endParaRPr lang="en-US" sz="2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161491"/>
              </p:ext>
            </p:extLst>
          </p:nvPr>
        </p:nvGraphicFramePr>
        <p:xfrm>
          <a:off x="3112300" y="1676400"/>
          <a:ext cx="518160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43" name="Equation" r:id="rId5" imgW="1371600" imgH="215640" progId="Equation.DSMT4">
                  <p:embed/>
                </p:oleObj>
              </mc:Choice>
              <mc:Fallback>
                <p:oleObj name="Equation" r:id="rId5" imgW="1371600" imgH="215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2300" y="1676400"/>
                        <a:ext cx="5181600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807664"/>
              </p:ext>
            </p:extLst>
          </p:nvPr>
        </p:nvGraphicFramePr>
        <p:xfrm>
          <a:off x="3026161" y="2489752"/>
          <a:ext cx="5279639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44" name="Equation" r:id="rId7" imgW="1587240" imgH="241200" progId="Equation.DSMT4">
                  <p:embed/>
                </p:oleObj>
              </mc:Choice>
              <mc:Fallback>
                <p:oleObj name="Equation" r:id="rId7" imgW="15872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6161" y="2489752"/>
                        <a:ext cx="5279639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503085"/>
              </p:ext>
            </p:extLst>
          </p:nvPr>
        </p:nvGraphicFramePr>
        <p:xfrm>
          <a:off x="3026162" y="3581400"/>
          <a:ext cx="52796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45" name="Equation" r:id="rId9" imgW="1498320" imgH="241200" progId="Equation.DSMT4">
                  <p:embed/>
                </p:oleObj>
              </mc:Choice>
              <mc:Fallback>
                <p:oleObj name="Equation" r:id="rId9" imgW="149832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6162" y="3581400"/>
                        <a:ext cx="527963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Freeform 34"/>
          <p:cNvSpPr>
            <a:spLocks/>
          </p:cNvSpPr>
          <p:nvPr/>
        </p:nvSpPr>
        <p:spPr bwMode="auto">
          <a:xfrm flipH="1">
            <a:off x="2514600" y="3505200"/>
            <a:ext cx="19812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35"/>
          <p:cNvSpPr>
            <a:spLocks/>
          </p:cNvSpPr>
          <p:nvPr/>
        </p:nvSpPr>
        <p:spPr bwMode="auto">
          <a:xfrm flipH="1">
            <a:off x="2819400" y="3276600"/>
            <a:ext cx="4343400" cy="6096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57150">
            <a:solidFill>
              <a:srgbClr val="00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857759"/>
              </p:ext>
            </p:extLst>
          </p:nvPr>
        </p:nvGraphicFramePr>
        <p:xfrm>
          <a:off x="1384300" y="4648200"/>
          <a:ext cx="40259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46" name="Equation" r:id="rId11" imgW="1143000" imgH="241200" progId="Equation.DSMT4">
                  <p:embed/>
                </p:oleObj>
              </mc:Choice>
              <mc:Fallback>
                <p:oleObj name="Equation" r:id="rId11" imgW="11430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4648200"/>
                        <a:ext cx="40259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5867401" y="3733800"/>
            <a:ext cx="2401956" cy="689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52400" y="533400"/>
            <a:ext cx="39624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FACTOR by GROUPING:</a:t>
            </a:r>
            <a:endParaRPr lang="en-US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53353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0" grpId="0" animBg="1"/>
      <p:bldP spid="46" grpId="0" animBg="1"/>
      <p:bldP spid="45" grpId="0" animBg="1"/>
      <p:bldP spid="47" grpId="0" animBg="1"/>
      <p:bldP spid="48" grpId="0" animBg="1"/>
      <p:bldP spid="5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685800" y="5334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prstClr val="white"/>
                </a:solidFill>
              </a:rPr>
              <a:t>New Pattern:</a:t>
            </a:r>
            <a:endParaRPr lang="en-US" sz="2400" b="1" dirty="0">
              <a:solidFill>
                <a:prstClr val="white"/>
              </a:solidFill>
            </a:endParaRPr>
          </a:p>
        </p:txBody>
      </p:sp>
      <p:graphicFrame>
        <p:nvGraphicFramePr>
          <p:cNvPr id="30734" name="Object 14"/>
          <p:cNvGraphicFramePr>
            <a:graphicFrameLocks noChangeAspect="1"/>
          </p:cNvGraphicFramePr>
          <p:nvPr/>
        </p:nvGraphicFramePr>
        <p:xfrm>
          <a:off x="2182813" y="1905000"/>
          <a:ext cx="1627187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1" name="Equation" r:id="rId3" imgW="444240" imgH="203040" progId="">
                  <p:embed/>
                </p:oleObj>
              </mc:Choice>
              <mc:Fallback>
                <p:oleObj name="Equation" r:id="rId3" imgW="44424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1905000"/>
                        <a:ext cx="1627187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685800" y="1524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Difference of Cubes 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685800" y="42672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FF"/>
                </a:solidFill>
              </a:rPr>
              <a:t>Sum of Cubes </a:t>
            </a:r>
          </a:p>
        </p:txBody>
      </p:sp>
      <p:graphicFrame>
        <p:nvGraphicFramePr>
          <p:cNvPr id="30738" name="Object 18"/>
          <p:cNvGraphicFramePr>
            <a:graphicFrameLocks noChangeAspect="1"/>
          </p:cNvGraphicFramePr>
          <p:nvPr/>
        </p:nvGraphicFramePr>
        <p:xfrm>
          <a:off x="2182813" y="4724400"/>
          <a:ext cx="1627187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2" name="Equation" r:id="rId5" imgW="444240" imgH="203040" progId="">
                  <p:embed/>
                </p:oleObj>
              </mc:Choice>
              <mc:Fallback>
                <p:oleObj name="Equation" r:id="rId5" imgW="44424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4724400"/>
                        <a:ext cx="1627187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9" name="Object 19"/>
          <p:cNvGraphicFramePr>
            <a:graphicFrameLocks noChangeAspect="1"/>
          </p:cNvGraphicFramePr>
          <p:nvPr/>
        </p:nvGraphicFramePr>
        <p:xfrm>
          <a:off x="1828800" y="5867400"/>
          <a:ext cx="2000250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3" name="Equation" r:id="rId7" imgW="545760" imgH="203040" progId="">
                  <p:embed/>
                </p:oleObj>
              </mc:Choice>
              <mc:Fallback>
                <p:oleObj name="Equation" r:id="rId7" imgW="54576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867400"/>
                        <a:ext cx="2000250" cy="766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0" name="Object 20"/>
          <p:cNvGraphicFramePr>
            <a:graphicFrameLocks noChangeAspect="1"/>
          </p:cNvGraphicFramePr>
          <p:nvPr/>
        </p:nvGraphicFramePr>
        <p:xfrm>
          <a:off x="1944688" y="2895600"/>
          <a:ext cx="186055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4" name="Equation" r:id="rId9" imgW="507960" imgH="203040" progId="">
                  <p:embed/>
                </p:oleObj>
              </mc:Choice>
              <mc:Fallback>
                <p:oleObj name="Equation" r:id="rId9" imgW="507960" imgH="2030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4688" y="2895600"/>
                        <a:ext cx="186055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2" name="Object 22"/>
          <p:cNvGraphicFramePr>
            <a:graphicFrameLocks noChangeAspect="1"/>
          </p:cNvGraphicFramePr>
          <p:nvPr/>
        </p:nvGraphicFramePr>
        <p:xfrm>
          <a:off x="4137025" y="1905000"/>
          <a:ext cx="50069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5" name="Equation" r:id="rId11" imgW="1384200" imgH="228600" progId="Equation.3">
                  <p:embed/>
                </p:oleObj>
              </mc:Choice>
              <mc:Fallback>
                <p:oleObj name="Equation" r:id="rId11" imgW="1384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025" y="1905000"/>
                        <a:ext cx="500697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3" name="Object 23"/>
          <p:cNvGraphicFramePr>
            <a:graphicFrameLocks noChangeAspect="1"/>
          </p:cNvGraphicFramePr>
          <p:nvPr/>
        </p:nvGraphicFramePr>
        <p:xfrm>
          <a:off x="1828800" y="3505200"/>
          <a:ext cx="1752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6" name="Equation" r:id="rId13" imgW="622080" imgH="228600" progId="Equation.3">
                  <p:embed/>
                </p:oleObj>
              </mc:Choice>
              <mc:Fallback>
                <p:oleObj name="Equation" r:id="rId13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505200"/>
                        <a:ext cx="175260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44" name="Object 24"/>
          <p:cNvGraphicFramePr>
            <a:graphicFrameLocks noChangeAspect="1"/>
          </p:cNvGraphicFramePr>
          <p:nvPr/>
        </p:nvGraphicFramePr>
        <p:xfrm>
          <a:off x="4191000" y="2895600"/>
          <a:ext cx="45180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7" name="Equation" r:id="rId15" imgW="1460160" imgH="228600" progId="Equation.3">
                  <p:embed/>
                </p:oleObj>
              </mc:Choice>
              <mc:Fallback>
                <p:oleObj name="Equation" r:id="rId15" imgW="1460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895600"/>
                        <a:ext cx="451802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45" name="Line 25"/>
          <p:cNvSpPr>
            <a:spLocks noChangeShapeType="1"/>
          </p:cNvSpPr>
          <p:nvPr/>
        </p:nvSpPr>
        <p:spPr bwMode="auto">
          <a:xfrm flipV="1">
            <a:off x="6324600" y="3505200"/>
            <a:ext cx="76200" cy="685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609600" y="4267200"/>
            <a:ext cx="8534400" cy="2590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5029200" y="4141788"/>
            <a:ext cx="32940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solidFill>
                  <a:srgbClr val="FF0000"/>
                </a:solidFill>
              </a:rPr>
              <a:t>Where’d this come from?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5029200" y="4572000"/>
            <a:ext cx="39433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solidFill>
                  <a:srgbClr val="FF0000"/>
                </a:solidFill>
              </a:rPr>
              <a:t>Did you think it should be 2x</a:t>
            </a:r>
            <a:r>
              <a:rPr lang="en-US" sz="2200" baseline="30000">
                <a:solidFill>
                  <a:srgbClr val="FF0000"/>
                </a:solidFill>
              </a:rPr>
              <a:t>2</a:t>
            </a:r>
            <a:r>
              <a:rPr lang="en-US" sz="22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4114800" y="5029200"/>
            <a:ext cx="47561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solidFill>
                  <a:srgbClr val="FF0000"/>
                </a:solidFill>
              </a:rPr>
              <a:t>Don’t just square the x, square the 2!</a:t>
            </a:r>
          </a:p>
        </p:txBody>
      </p:sp>
      <p:sp>
        <p:nvSpPr>
          <p:cNvPr id="30750" name="Line 30"/>
          <p:cNvSpPr>
            <a:spLocks noChangeShapeType="1"/>
          </p:cNvSpPr>
          <p:nvPr/>
        </p:nvSpPr>
        <p:spPr bwMode="auto">
          <a:xfrm flipH="1" flipV="1">
            <a:off x="2667000" y="4038600"/>
            <a:ext cx="19812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30752" name="Object 32"/>
          <p:cNvGraphicFramePr>
            <a:graphicFrameLocks noChangeAspect="1"/>
          </p:cNvGraphicFramePr>
          <p:nvPr/>
        </p:nvGraphicFramePr>
        <p:xfrm>
          <a:off x="4137025" y="4724400"/>
          <a:ext cx="500697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8" name="Equation" r:id="rId17" imgW="1384200" imgH="228600" progId="Equation.3">
                  <p:embed/>
                </p:oleObj>
              </mc:Choice>
              <mc:Fallback>
                <p:oleObj name="Equation" r:id="rId17" imgW="1384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025" y="4724400"/>
                        <a:ext cx="5006975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3" name="Object 33"/>
          <p:cNvGraphicFramePr>
            <a:graphicFrameLocks noChangeAspect="1"/>
          </p:cNvGraphicFramePr>
          <p:nvPr/>
        </p:nvGraphicFramePr>
        <p:xfrm>
          <a:off x="3733800" y="5867400"/>
          <a:ext cx="5283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59" name="Equation" r:id="rId19" imgW="1460160" imgH="228600" progId="Equation.3">
                  <p:embed/>
                </p:oleObj>
              </mc:Choice>
              <mc:Fallback>
                <p:oleObj name="Equation" r:id="rId19" imgW="1460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5867400"/>
                        <a:ext cx="528320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Factoring and Solving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1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2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26101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36" grpId="0"/>
      <p:bldP spid="30737" grpId="0"/>
      <p:bldP spid="30745" grpId="0" animBg="1"/>
      <p:bldP spid="30745" grpId="1" animBg="1"/>
      <p:bldP spid="30747" grpId="0" animBg="1"/>
      <p:bldP spid="30747" grpId="1" animBg="1"/>
      <p:bldP spid="30746" grpId="0"/>
      <p:bldP spid="30746" grpId="1"/>
      <p:bldP spid="30748" grpId="0"/>
      <p:bldP spid="30748" grpId="1"/>
      <p:bldP spid="30749" grpId="0"/>
      <p:bldP spid="30749" grpId="1"/>
      <p:bldP spid="30750" grpId="0" animBg="1"/>
      <p:bldP spid="30750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06" name="Rectangle 38"/>
          <p:cNvSpPr>
            <a:spLocks noChangeArrowheads="1"/>
          </p:cNvSpPr>
          <p:nvPr/>
        </p:nvSpPr>
        <p:spPr bwMode="auto">
          <a:xfrm>
            <a:off x="1143000" y="5291138"/>
            <a:ext cx="1524000" cy="609600"/>
          </a:xfrm>
          <a:prstGeom prst="rect">
            <a:avLst/>
          </a:prstGeom>
          <a:solidFill>
            <a:srgbClr val="00FFFF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3276600" y="4052888"/>
            <a:ext cx="1524000" cy="609600"/>
          </a:xfrm>
          <a:prstGeom prst="rect">
            <a:avLst/>
          </a:prstGeom>
          <a:solidFill>
            <a:srgbClr val="00FFFF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791200" y="4052888"/>
            <a:ext cx="1524000" cy="609600"/>
          </a:xfrm>
          <a:prstGeom prst="rect">
            <a:avLst/>
          </a:prstGeom>
          <a:solidFill>
            <a:srgbClr val="00FFFF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8" name="Text Box 7"/>
          <p:cNvSpPr txBox="1">
            <a:spLocks noChangeArrowheads="1"/>
          </p:cNvSpPr>
          <p:nvPr/>
        </p:nvSpPr>
        <p:spPr bwMode="auto">
          <a:xfrm>
            <a:off x="685800" y="609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FFFF"/>
                </a:solidFill>
              </a:rPr>
              <a:t>FACTOR BY GROUPING</a:t>
            </a:r>
          </a:p>
        </p:txBody>
      </p:sp>
      <p:sp>
        <p:nvSpPr>
          <p:cNvPr id="29710" name="Text Box 9"/>
          <p:cNvSpPr txBox="1">
            <a:spLocks noChangeArrowheads="1"/>
          </p:cNvSpPr>
          <p:nvPr/>
        </p:nvSpPr>
        <p:spPr bwMode="auto">
          <a:xfrm>
            <a:off x="5029200" y="609600"/>
            <a:ext cx="411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We try this only if there are 4 terms</a:t>
            </a:r>
          </a:p>
        </p:txBody>
      </p:sp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2286000" y="1600200"/>
          <a:ext cx="50292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51" name="Equation" r:id="rId3" imgW="1117440" imgH="203040" progId="Equation.3">
                  <p:embed/>
                </p:oleObj>
              </mc:Choice>
              <mc:Fallback>
                <p:oleObj name="Equation" r:id="rId3" imgW="1117440" imgH="2030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600200"/>
                        <a:ext cx="50292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2286000" y="2514600"/>
            <a:ext cx="2590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Take the greatest common factor out of the first 2 terms</a:t>
            </a:r>
          </a:p>
        </p:txBody>
      </p:sp>
      <p:sp>
        <p:nvSpPr>
          <p:cNvPr id="32780" name="AutoShape 12"/>
          <p:cNvSpPr>
            <a:spLocks/>
          </p:cNvSpPr>
          <p:nvPr/>
        </p:nvSpPr>
        <p:spPr bwMode="auto">
          <a:xfrm rot="5400000">
            <a:off x="3352800" y="1219200"/>
            <a:ext cx="381000" cy="2362200"/>
          </a:xfrm>
          <a:prstGeom prst="rightBrace">
            <a:avLst>
              <a:gd name="adj1" fmla="val 51667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2286000" y="3881438"/>
          <a:ext cx="26416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52" name="Equation" r:id="rId5" imgW="660240" imgH="228600" progId="Equation.3">
                  <p:embed/>
                </p:oleObj>
              </mc:Choice>
              <mc:Fallback>
                <p:oleObj name="Equation" r:id="rId5" imgW="660240" imgH="2286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881438"/>
                        <a:ext cx="2641600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5181600" y="2514600"/>
            <a:ext cx="2590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Take the greatest common factor out of the second 2 terms</a:t>
            </a:r>
          </a:p>
        </p:txBody>
      </p:sp>
      <p:sp>
        <p:nvSpPr>
          <p:cNvPr id="32783" name="AutoShape 15"/>
          <p:cNvSpPr>
            <a:spLocks/>
          </p:cNvSpPr>
          <p:nvPr/>
        </p:nvSpPr>
        <p:spPr bwMode="auto">
          <a:xfrm rot="5400000">
            <a:off x="6172200" y="1524000"/>
            <a:ext cx="381000" cy="1752600"/>
          </a:xfrm>
          <a:prstGeom prst="rightBrace">
            <a:avLst>
              <a:gd name="adj1" fmla="val 38333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2785" name="Object 17"/>
          <p:cNvGraphicFramePr>
            <a:graphicFrameLocks noChangeAspect="1"/>
          </p:cNvGraphicFramePr>
          <p:nvPr/>
        </p:nvGraphicFramePr>
        <p:xfrm>
          <a:off x="4929188" y="4010025"/>
          <a:ext cx="25400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53" name="Equation" r:id="rId7" imgW="634680" imgH="203040" progId="Equation.3">
                  <p:embed/>
                </p:oleObj>
              </mc:Choice>
              <mc:Fallback>
                <p:oleObj name="Equation" r:id="rId7" imgW="634680" imgH="2030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4010025"/>
                        <a:ext cx="2540000" cy="766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2819400" y="4738688"/>
            <a:ext cx="449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If these are the same, factor them out</a:t>
            </a:r>
          </a:p>
        </p:txBody>
      </p:sp>
      <p:sp>
        <p:nvSpPr>
          <p:cNvPr id="32802" name="Freeform 34"/>
          <p:cNvSpPr>
            <a:spLocks/>
          </p:cNvSpPr>
          <p:nvPr/>
        </p:nvSpPr>
        <p:spPr bwMode="auto">
          <a:xfrm flipH="1">
            <a:off x="1600200" y="3733800"/>
            <a:ext cx="1981200" cy="3810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57150">
            <a:solidFill>
              <a:srgbClr val="33CC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803" name="Freeform 35"/>
          <p:cNvSpPr>
            <a:spLocks/>
          </p:cNvSpPr>
          <p:nvPr/>
        </p:nvSpPr>
        <p:spPr bwMode="auto">
          <a:xfrm flipH="1">
            <a:off x="1905000" y="3505200"/>
            <a:ext cx="4343400" cy="609600"/>
          </a:xfrm>
          <a:custGeom>
            <a:avLst/>
            <a:gdLst>
              <a:gd name="T0" fmla="*/ 0 w 912"/>
              <a:gd name="T1" fmla="*/ 2147483647 h 440"/>
              <a:gd name="T2" fmla="*/ 2147483647 w 912"/>
              <a:gd name="T3" fmla="*/ 2147483647 h 440"/>
              <a:gd name="T4" fmla="*/ 2147483647 w 912"/>
              <a:gd name="T5" fmla="*/ 2147483647 h 440"/>
              <a:gd name="T6" fmla="*/ 0 60000 65536"/>
              <a:gd name="T7" fmla="*/ 0 60000 65536"/>
              <a:gd name="T8" fmla="*/ 0 60000 65536"/>
              <a:gd name="T9" fmla="*/ 0 w 912"/>
              <a:gd name="T10" fmla="*/ 0 h 440"/>
              <a:gd name="T11" fmla="*/ 912 w 912"/>
              <a:gd name="T12" fmla="*/ 440 h 4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440">
                <a:moveTo>
                  <a:pt x="0" y="392"/>
                </a:moveTo>
                <a:cubicBezTo>
                  <a:pt x="164" y="196"/>
                  <a:pt x="328" y="0"/>
                  <a:pt x="480" y="8"/>
                </a:cubicBezTo>
                <a:cubicBezTo>
                  <a:pt x="632" y="16"/>
                  <a:pt x="772" y="228"/>
                  <a:pt x="912" y="440"/>
                </a:cubicBezTo>
              </a:path>
            </a:pathLst>
          </a:custGeom>
          <a:noFill/>
          <a:ln w="57150">
            <a:solidFill>
              <a:srgbClr val="33CC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2804" name="Object 36"/>
          <p:cNvGraphicFramePr>
            <a:graphicFrameLocks noChangeAspect="1"/>
          </p:cNvGraphicFramePr>
          <p:nvPr/>
        </p:nvGraphicFramePr>
        <p:xfrm>
          <a:off x="1066800" y="5119688"/>
          <a:ext cx="3911600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54" name="Equation" r:id="rId9" imgW="977760" imgH="228600" progId="Equation.3">
                  <p:embed/>
                </p:oleObj>
              </mc:Choice>
              <mc:Fallback>
                <p:oleObj name="Equation" r:id="rId9" imgW="977760" imgH="2286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119688"/>
                        <a:ext cx="3911600" cy="862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29200" y="-59960"/>
            <a:ext cx="411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Factoring and Solving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1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12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6" grpId="0" animBg="1"/>
      <p:bldP spid="32806" grpId="1" animBg="1"/>
      <p:bldP spid="32797" grpId="0" animBg="1"/>
      <p:bldP spid="32797" grpId="1" animBg="1"/>
      <p:bldP spid="32796" grpId="0" animBg="1"/>
      <p:bldP spid="32796" grpId="1" animBg="1"/>
      <p:bldP spid="32779" grpId="0"/>
      <p:bldP spid="32780" grpId="0" animBg="1"/>
      <p:bldP spid="32782" grpId="0"/>
      <p:bldP spid="32783" grpId="0" animBg="1"/>
      <p:bldP spid="32788" grpId="0"/>
      <p:bldP spid="32802" grpId="0" animBg="1"/>
      <p:bldP spid="32802" grpId="1" animBg="1"/>
      <p:bldP spid="32803" grpId="0" animBg="1"/>
      <p:bldP spid="3280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/>
              <a:t>Vocabulary</a:t>
            </a:r>
            <a:r>
              <a:rPr lang="en-US" sz="2400" b="1" dirty="0">
                <a:solidFill>
                  <a:srgbClr val="00FF00"/>
                </a:solidFill>
              </a:rPr>
              <a:t>: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1143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 dirty="0">
                <a:solidFill>
                  <a:srgbClr val="CC00CC"/>
                </a:solidFill>
              </a:rPr>
              <a:t>Polynomial Function</a:t>
            </a:r>
            <a:r>
              <a:rPr lang="en-US" sz="2400" b="1" dirty="0">
                <a:solidFill>
                  <a:srgbClr val="CC00CC"/>
                </a:solidFill>
              </a:rPr>
              <a:t>:         </a:t>
            </a:r>
            <a:r>
              <a:rPr lang="en-US" sz="2400" dirty="0">
                <a:solidFill>
                  <a:srgbClr val="CC00CC"/>
                </a:solidFill>
              </a:rPr>
              <a:t>any function like this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371600" y="2057400"/>
          <a:ext cx="693420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46" name="Equation" r:id="rId3" imgW="2539800" imgH="241200" progId="Equation.3">
                  <p:embed/>
                </p:oleObj>
              </mc:Choice>
              <mc:Fallback>
                <p:oleObj name="Equation" r:id="rId3" imgW="2539800" imgH="241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057400"/>
                        <a:ext cx="6934200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90600" y="5257800"/>
            <a:ext cx="7924800" cy="1066800"/>
            <a:chOff x="624" y="3312"/>
            <a:chExt cx="4992" cy="672"/>
          </a:xfrm>
        </p:grpSpPr>
        <p:sp>
          <p:nvSpPr>
            <p:cNvPr id="2090" name="Rectangle 12"/>
            <p:cNvSpPr>
              <a:spLocks noChangeArrowheads="1"/>
            </p:cNvSpPr>
            <p:nvPr/>
          </p:nvSpPr>
          <p:spPr bwMode="auto">
            <a:xfrm>
              <a:off x="624" y="3312"/>
              <a:ext cx="4992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1" name="Text Box 14"/>
            <p:cNvSpPr txBox="1">
              <a:spLocks noChangeArrowheads="1"/>
            </p:cNvSpPr>
            <p:nvPr/>
          </p:nvSpPr>
          <p:spPr bwMode="auto">
            <a:xfrm>
              <a:off x="624" y="3344"/>
              <a:ext cx="16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/>
                <a:t>Here is an example:</a:t>
              </a:r>
            </a:p>
          </p:txBody>
        </p:sp>
        <p:graphicFrame>
          <p:nvGraphicFramePr>
            <p:cNvPr id="2051" name="Object 11"/>
            <p:cNvGraphicFramePr>
              <a:graphicFrameLocks noChangeAspect="1"/>
            </p:cNvGraphicFramePr>
            <p:nvPr/>
          </p:nvGraphicFramePr>
          <p:xfrm>
            <a:off x="1889" y="3600"/>
            <a:ext cx="3626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5747" name="Equation" r:id="rId5" imgW="2108160" imgH="203040" progId="Equation.3">
                    <p:embed/>
                  </p:oleObj>
                </mc:Choice>
                <mc:Fallback>
                  <p:oleObj name="Equation" r:id="rId5" imgW="2108160" imgH="20304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9" y="3600"/>
                          <a:ext cx="3626" cy="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5927725" y="2590800"/>
            <a:ext cx="3216275" cy="3086100"/>
            <a:chOff x="3734" y="1632"/>
            <a:chExt cx="2026" cy="1944"/>
          </a:xfrm>
        </p:grpSpPr>
        <p:sp>
          <p:nvSpPr>
            <p:cNvPr id="2074" name="Text Box 30"/>
            <p:cNvSpPr txBox="1">
              <a:spLocks noChangeArrowheads="1"/>
            </p:cNvSpPr>
            <p:nvPr/>
          </p:nvSpPr>
          <p:spPr bwMode="auto">
            <a:xfrm>
              <a:off x="3734" y="2640"/>
              <a:ext cx="202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</a:rPr>
                <a:t>The number on the end is a coefficient on x</a:t>
              </a:r>
              <a:r>
                <a:rPr lang="en-US" b="1" baseline="30000" dirty="0">
                  <a:solidFill>
                    <a:schemeClr val="accent4">
                      <a:lumMod val="75000"/>
                    </a:schemeClr>
                  </a:solidFill>
                </a:rPr>
                <a:t>0</a:t>
              </a:r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</a:rPr>
                <a:t> called the</a:t>
              </a:r>
              <a:r>
                <a:rPr lang="en-US" dirty="0">
                  <a:solidFill>
                    <a:schemeClr val="accent4">
                      <a:lumMod val="75000"/>
                    </a:schemeClr>
                  </a:solidFill>
                </a:rPr>
                <a:t> </a:t>
              </a:r>
              <a:r>
                <a:rPr lang="en-US" b="1" u="sng" dirty="0">
                  <a:solidFill>
                    <a:schemeClr val="accent4">
                      <a:lumMod val="75000"/>
                    </a:schemeClr>
                  </a:solidFill>
                </a:rPr>
                <a:t>constant term</a:t>
              </a:r>
            </a:p>
          </p:txBody>
        </p:sp>
        <p:sp>
          <p:nvSpPr>
            <p:cNvPr id="2075" name="AutoShape 31"/>
            <p:cNvSpPr>
              <a:spLocks noChangeArrowheads="1"/>
            </p:cNvSpPr>
            <p:nvPr/>
          </p:nvSpPr>
          <p:spPr bwMode="auto">
            <a:xfrm>
              <a:off x="4704" y="1632"/>
              <a:ext cx="192" cy="960"/>
            </a:xfrm>
            <a:prstGeom prst="upArrow">
              <a:avLst>
                <a:gd name="adj1" fmla="val 50000"/>
                <a:gd name="adj2" fmla="val 125000"/>
              </a:avLst>
            </a:prstGeom>
            <a:solidFill>
              <a:schemeClr val="accent4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2076" name="AutoShape 32"/>
            <p:cNvSpPr>
              <a:spLocks noChangeArrowheads="1"/>
            </p:cNvSpPr>
            <p:nvPr/>
          </p:nvSpPr>
          <p:spPr bwMode="auto">
            <a:xfrm rot="18846196" flipV="1">
              <a:off x="4848" y="3024"/>
              <a:ext cx="288" cy="816"/>
            </a:xfrm>
            <a:prstGeom prst="upArrow">
              <a:avLst>
                <a:gd name="adj1" fmla="val 50000"/>
                <a:gd name="adj2" fmla="val 70833"/>
              </a:avLst>
            </a:prstGeom>
            <a:solidFill>
              <a:schemeClr val="accent4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  <p:grpSp>
        <p:nvGrpSpPr>
          <p:cNvPr id="51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2" name="Rectangle 51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8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Analyzing Graphs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lan.Bolan-PC\Desktop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8458200" cy="11631753"/>
          </a:xfrm>
          <a:prstGeom prst="rect">
            <a:avLst/>
          </a:prstGeom>
          <a:noFill/>
        </p:spPr>
      </p:pic>
      <p:grpSp>
        <p:nvGrpSpPr>
          <p:cNvPr id="3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olan.Bolan-PC\Desktop\001 - Copy (4)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5800"/>
            <a:ext cx="6337300" cy="498475"/>
          </a:xfrm>
          <a:prstGeom prst="rect">
            <a:avLst/>
          </a:prstGeom>
          <a:noFill/>
        </p:spPr>
      </p:pic>
      <p:pic>
        <p:nvPicPr>
          <p:cNvPr id="2051" name="Picture 3" descr="C:\Users\Bolan.Bolan-PC\Desktop\001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066800"/>
            <a:ext cx="7010400" cy="635489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838200" y="990600"/>
            <a:ext cx="228600" cy="60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96200" y="4572000"/>
            <a:ext cx="2286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1676400"/>
            <a:ext cx="5105400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6400" y="5029200"/>
            <a:ext cx="198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3800" y="5105400"/>
            <a:ext cx="609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43400" y="502920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6800" y="502920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0200" y="495300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76400" y="5638800"/>
            <a:ext cx="41148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3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7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Bolan.Bolan-PC\Desktop\001 - Copy (4)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5800"/>
            <a:ext cx="6337300" cy="498475"/>
          </a:xfrm>
          <a:prstGeom prst="rect">
            <a:avLst/>
          </a:prstGeom>
          <a:noFill/>
        </p:spPr>
      </p:pic>
      <p:pic>
        <p:nvPicPr>
          <p:cNvPr id="3074" name="Picture 2" descr="C:\Users\Bolan.Bolan-PC\Desktop\001 - Copy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066800"/>
            <a:ext cx="6096000" cy="649006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676400" y="1752600"/>
            <a:ext cx="3200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6400" y="2438400"/>
            <a:ext cx="32766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2895600"/>
            <a:ext cx="32766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0" y="3352800"/>
            <a:ext cx="34290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0" y="3886200"/>
            <a:ext cx="32766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0" y="4648200"/>
            <a:ext cx="3276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47800" y="5257800"/>
            <a:ext cx="3276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5943600"/>
            <a:ext cx="3276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49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Bolan.Bolan-PC\Desktop\001 - Copy (4)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5800"/>
            <a:ext cx="6337300" cy="498475"/>
          </a:xfrm>
          <a:prstGeom prst="rect">
            <a:avLst/>
          </a:prstGeom>
          <a:noFill/>
        </p:spPr>
      </p:pic>
      <p:pic>
        <p:nvPicPr>
          <p:cNvPr id="4098" name="Picture 2" descr="C:\Users\Bolan.Bolan-PC\Desktop\001 - Copy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143000"/>
            <a:ext cx="5867400" cy="584851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09800" y="27432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971800" y="22860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19400" y="27432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5200" y="22860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7600" y="2667000"/>
            <a:ext cx="457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0" y="27432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19600" y="2286000"/>
            <a:ext cx="533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43400" y="2743200"/>
            <a:ext cx="533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05400" y="2286000"/>
            <a:ext cx="533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953000" y="2627012"/>
            <a:ext cx="533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09800" y="35814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19400" y="3124200"/>
            <a:ext cx="533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743200" y="3505200"/>
            <a:ext cx="533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57600" y="3124200"/>
            <a:ext cx="533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57600" y="3505200"/>
            <a:ext cx="533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19600" y="3048000"/>
            <a:ext cx="5334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19600" y="3429000"/>
            <a:ext cx="533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33600" y="3316588"/>
            <a:ext cx="350520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24000" y="3657600"/>
            <a:ext cx="457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rot="21338240">
            <a:off x="2212199" y="4118484"/>
            <a:ext cx="3505200" cy="139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286000" y="43434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971800" y="38862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71800" y="4343400"/>
            <a:ext cx="381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733800" y="38100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33800" y="4267200"/>
            <a:ext cx="304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76400" y="4898682"/>
            <a:ext cx="3962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676400" y="5410200"/>
            <a:ext cx="4038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447800" y="6028853"/>
            <a:ext cx="4038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3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4" name="Rectangle 3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74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Bolan.Bolan-PC\Desktop\001 - Copy (4)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85800"/>
            <a:ext cx="6337300" cy="498475"/>
          </a:xfrm>
          <a:prstGeom prst="rect">
            <a:avLst/>
          </a:prstGeom>
          <a:noFill/>
        </p:spPr>
      </p:pic>
      <p:pic>
        <p:nvPicPr>
          <p:cNvPr id="5124" name="Picture 4" descr="C:\Users\Bolan.Bolan-PC\Desktop\001 - Copy (4) - Copy - Cop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43000"/>
            <a:ext cx="6629400" cy="57967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57400" y="19812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53694" y="1591147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895600" y="2304106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1400" y="2286000"/>
            <a:ext cx="9144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95600" y="2617959"/>
            <a:ext cx="3962400" cy="125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33800" y="274320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67000" y="2313159"/>
            <a:ext cx="228600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495800" y="2743200"/>
            <a:ext cx="27432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657600" y="162736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733800" y="3038947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2000" y="3048000"/>
            <a:ext cx="762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32299" y="3339971"/>
            <a:ext cx="3962400" cy="89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19947" y="3011788"/>
            <a:ext cx="228600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72000" y="3450882"/>
            <a:ext cx="838200" cy="215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10200" y="3429000"/>
            <a:ext cx="152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72000" y="1631135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95800" y="38100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410200" y="3733800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886200" y="4038600"/>
            <a:ext cx="3962400" cy="89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67200" y="3657600"/>
            <a:ext cx="228600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48400" y="4163841"/>
            <a:ext cx="8382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28800" y="4477694"/>
            <a:ext cx="3505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95600" y="41910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895600" y="48768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581400" y="487680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819400" y="5181600"/>
            <a:ext cx="3962400" cy="89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57600" y="5257800"/>
            <a:ext cx="762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95800" y="5257800"/>
            <a:ext cx="7620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581400" y="419100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29000" y="5562600"/>
            <a:ext cx="1905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 rot="21302512">
            <a:off x="1825179" y="6036939"/>
            <a:ext cx="2560242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743200" y="5715000"/>
            <a:ext cx="6096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895600" y="6382694"/>
            <a:ext cx="1371600" cy="475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9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0" name="Rectangle 39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olan.Bolan-PC\Desktop\001 - Copy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-457200"/>
            <a:ext cx="5596405" cy="7696200"/>
          </a:xfrm>
          <a:prstGeom prst="rect">
            <a:avLst/>
          </a:prstGeom>
          <a:noFill/>
        </p:spPr>
      </p:pic>
      <p:grpSp>
        <p:nvGrpSpPr>
          <p:cNvPr id="3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CC00F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200" y="-59960"/>
            <a:ext cx="3733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ALL METHODS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78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FILES\pictures (fun)\Background\734643121_1d7bae24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8234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APPENDIX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609600"/>
            <a:ext cx="647700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Bradley Hand ITC" pitchFamily="66" charset="0"/>
                <a:hlinkClick r:id="" action="ppaction://noaction"/>
              </a:rPr>
              <a:t>OPENERS</a:t>
            </a:r>
            <a:endParaRPr lang="en-US" sz="6000" b="1" dirty="0" smtClean="0">
              <a:latin typeface="Bradley Hand ITC" pitchFamily="66" charset="0"/>
            </a:endParaRPr>
          </a:p>
          <a:p>
            <a:endParaRPr lang="en-US" sz="6000" b="1" dirty="0">
              <a:latin typeface="Bradley Hand ITC" pitchFamily="66" charset="0"/>
            </a:endParaRPr>
          </a:p>
          <a:p>
            <a:r>
              <a:rPr lang="en-US" sz="6000" b="1" dirty="0" smtClean="0">
                <a:latin typeface="Bradley Hand ITC" pitchFamily="66" charset="0"/>
                <a:hlinkClick r:id="rId4" action="ppaction://hlinksldjump"/>
              </a:rPr>
              <a:t>REVIEWS</a:t>
            </a:r>
            <a:endParaRPr lang="en-US" sz="6000" b="1" dirty="0" smtClean="0">
              <a:latin typeface="Bradley Hand ITC" pitchFamily="66" charset="0"/>
            </a:endParaRPr>
          </a:p>
          <a:p>
            <a:endParaRPr lang="en-US" sz="6000" b="1" dirty="0">
              <a:latin typeface="Bradley Hand ITC" pitchFamily="66" charset="0"/>
            </a:endParaRPr>
          </a:p>
          <a:p>
            <a:r>
              <a:rPr lang="en-US" sz="6000" b="1" dirty="0" smtClean="0">
                <a:latin typeface="Bradley Hand ITC" pitchFamily="66" charset="0"/>
                <a:hlinkClick r:id="" action="ppaction://noaction"/>
              </a:rPr>
              <a:t>ASSIGNMENTS</a:t>
            </a:r>
            <a:endParaRPr lang="en-US" sz="6000" b="1" dirty="0" smtClean="0">
              <a:latin typeface="Bradley Hand ITC" pitchFamily="66" charset="0"/>
            </a:endParaRPr>
          </a:p>
          <a:p>
            <a:endParaRPr lang="en-US" sz="3000" b="1" dirty="0" smtClean="0">
              <a:latin typeface="Bradley Hand ITC" pitchFamily="66" charset="0"/>
            </a:endParaRPr>
          </a:p>
          <a:p>
            <a:endParaRPr lang="en-US" sz="3000" b="1" dirty="0">
              <a:latin typeface="Bradley Hand ITC" pitchFamily="66" charset="0"/>
            </a:endParaRPr>
          </a:p>
          <a:p>
            <a:r>
              <a:rPr lang="en-US" sz="3000" b="1" dirty="0" smtClean="0">
                <a:latin typeface="Bradley Hand ITC" pitchFamily="66" charset="0"/>
                <a:hlinkClick r:id="rId5" action="ppaction://hlinksldjump"/>
              </a:rPr>
              <a:t>Polynomial Modeling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FILES\pictures (fun)\Background\purple_chicago_skylineresize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086" cy="70866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762000"/>
            <a:ext cx="2528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Review: END BEHAVIOR</a:t>
            </a:r>
            <a:endParaRPr lang="en-US" dirty="0" smtClean="0">
              <a:hlinkClick r:id="rId4" action="ppaction://hlinksldjump"/>
            </a:endParaRPr>
          </a:p>
          <a:p>
            <a:r>
              <a:rPr lang="en-US" dirty="0" smtClean="0">
                <a:hlinkClick r:id="rId4" action="ppaction://hlinksldjump"/>
              </a:rPr>
              <a:t>Review: 6.1-6.3 (for quiz)</a:t>
            </a:r>
            <a:endParaRPr lang="en-US" dirty="0" smtClean="0"/>
          </a:p>
          <a:p>
            <a:r>
              <a:rPr lang="en-US" dirty="0" smtClean="0">
                <a:hlinkClick r:id="rId5" action="ppaction://hlinksldjump"/>
              </a:rPr>
              <a:t>Chapter review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609600"/>
            <a:ext cx="78710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Describe the END BEHAVIOR for the following graphs:</a:t>
            </a:r>
            <a:endParaRPr lang="en-US" sz="2200" b="1" dirty="0">
              <a:latin typeface="Comic Sans MS" pitchFamily="66" charset="0"/>
            </a:endParaRPr>
          </a:p>
        </p:txBody>
      </p:sp>
      <p:pic>
        <p:nvPicPr>
          <p:cNvPr id="5058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40487"/>
            <a:ext cx="3562350" cy="2936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58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149543"/>
            <a:ext cx="3562350" cy="243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556852"/>
              </p:ext>
            </p:extLst>
          </p:nvPr>
        </p:nvGraphicFramePr>
        <p:xfrm>
          <a:off x="4240332" y="1724025"/>
          <a:ext cx="402113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994" name="Equation" r:id="rId5" imgW="1777680" imgH="685800" progId="Equation.DSMT4">
                  <p:embed/>
                </p:oleObj>
              </mc:Choice>
              <mc:Fallback>
                <p:oleObj name="Equation" r:id="rId5" imgW="1777680" imgH="685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332" y="1724025"/>
                        <a:ext cx="4021138" cy="15525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745049"/>
              </p:ext>
            </p:extLst>
          </p:nvPr>
        </p:nvGraphicFramePr>
        <p:xfrm>
          <a:off x="4240332" y="4543425"/>
          <a:ext cx="4021138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995" name="Equation" r:id="rId7" imgW="1777680" imgH="685800" progId="Equation.DSMT4">
                  <p:embed/>
                </p:oleObj>
              </mc:Choice>
              <mc:Fallback>
                <p:oleObj name="Equation" r:id="rId7" imgW="177768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332" y="4543425"/>
                        <a:ext cx="4021138" cy="15525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5722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Vocabulary</a:t>
            </a:r>
            <a:r>
              <a:rPr lang="en-US" sz="2400" b="1" dirty="0">
                <a:solidFill>
                  <a:srgbClr val="00FF00"/>
                </a:solidFill>
              </a:rPr>
              <a:t>: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1143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 dirty="0">
                <a:solidFill>
                  <a:srgbClr val="CC00CC"/>
                </a:solidFill>
              </a:rPr>
              <a:t>Polynomial Function</a:t>
            </a:r>
            <a:r>
              <a:rPr lang="en-US" sz="2400" b="1" dirty="0">
                <a:solidFill>
                  <a:srgbClr val="CC00CC"/>
                </a:solidFill>
              </a:rPr>
              <a:t>:         </a:t>
            </a:r>
            <a:r>
              <a:rPr lang="en-US" sz="2400" dirty="0">
                <a:solidFill>
                  <a:srgbClr val="CC00CC"/>
                </a:solidFill>
              </a:rPr>
              <a:t>any function like this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371600" y="2057400"/>
          <a:ext cx="693420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62" name="Equation" r:id="rId3" imgW="2539800" imgH="241200" progId="Equation.3">
                  <p:embed/>
                </p:oleObj>
              </mc:Choice>
              <mc:Fallback>
                <p:oleObj name="Equation" r:id="rId3" imgW="2539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057400"/>
                        <a:ext cx="6934200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90600" y="5257800"/>
            <a:ext cx="7924800" cy="1066800"/>
            <a:chOff x="624" y="3312"/>
            <a:chExt cx="4992" cy="672"/>
          </a:xfrm>
        </p:grpSpPr>
        <p:sp>
          <p:nvSpPr>
            <p:cNvPr id="2090" name="Rectangle 12"/>
            <p:cNvSpPr>
              <a:spLocks noChangeArrowheads="1"/>
            </p:cNvSpPr>
            <p:nvPr/>
          </p:nvSpPr>
          <p:spPr bwMode="auto">
            <a:xfrm>
              <a:off x="624" y="3312"/>
              <a:ext cx="4992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1" name="Text Box 14"/>
            <p:cNvSpPr txBox="1">
              <a:spLocks noChangeArrowheads="1"/>
            </p:cNvSpPr>
            <p:nvPr/>
          </p:nvSpPr>
          <p:spPr bwMode="auto">
            <a:xfrm>
              <a:off x="624" y="3344"/>
              <a:ext cx="16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prstClr val="black"/>
                  </a:solidFill>
                </a:rPr>
                <a:t>Here is an example:</a:t>
              </a:r>
            </a:p>
          </p:txBody>
        </p:sp>
        <p:graphicFrame>
          <p:nvGraphicFramePr>
            <p:cNvPr id="2051" name="Object 11"/>
            <p:cNvGraphicFramePr>
              <a:graphicFrameLocks noChangeAspect="1"/>
            </p:cNvGraphicFramePr>
            <p:nvPr/>
          </p:nvGraphicFramePr>
          <p:xfrm>
            <a:off x="1889" y="3600"/>
            <a:ext cx="3626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863" name="Equation" r:id="rId5" imgW="2108160" imgH="203040" progId="Equation.3">
                    <p:embed/>
                  </p:oleObj>
                </mc:Choice>
                <mc:Fallback>
                  <p:oleObj name="Equation" r:id="rId5" imgW="21081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9" y="3600"/>
                          <a:ext cx="3626" cy="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1219200" y="2590800"/>
            <a:ext cx="2159000" cy="3276600"/>
            <a:chOff x="768" y="1632"/>
            <a:chExt cx="1360" cy="2064"/>
          </a:xfrm>
        </p:grpSpPr>
        <p:sp>
          <p:nvSpPr>
            <p:cNvPr id="2071" name="Text Box 34"/>
            <p:cNvSpPr txBox="1">
              <a:spLocks noChangeArrowheads="1"/>
            </p:cNvSpPr>
            <p:nvPr/>
          </p:nvSpPr>
          <p:spPr bwMode="auto">
            <a:xfrm>
              <a:off x="768" y="2304"/>
              <a:ext cx="13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</a:rPr>
                <a:t>Lead Coefficient</a:t>
              </a:r>
            </a:p>
          </p:txBody>
        </p:sp>
        <p:sp>
          <p:nvSpPr>
            <p:cNvPr id="2072" name="Line 35"/>
            <p:cNvSpPr>
              <a:spLocks noChangeShapeType="1"/>
            </p:cNvSpPr>
            <p:nvPr/>
          </p:nvSpPr>
          <p:spPr bwMode="auto">
            <a:xfrm flipH="1" flipV="1">
              <a:off x="960" y="1632"/>
              <a:ext cx="288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3" name="Line 36"/>
            <p:cNvSpPr>
              <a:spLocks noChangeShapeType="1"/>
            </p:cNvSpPr>
            <p:nvPr/>
          </p:nvSpPr>
          <p:spPr bwMode="auto">
            <a:xfrm>
              <a:off x="1296" y="2592"/>
              <a:ext cx="624" cy="110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2" name="Rectangle 51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Bradley Hand ITC" pitchFamily="66" charset="0"/>
              </a:rPr>
              <a:t>Evaluating and Graphing (basics)</a:t>
            </a:r>
            <a:endParaRPr lang="en-US" sz="2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97747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609600"/>
            <a:ext cx="69765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Describe the END BEHAVIOR for the following: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079504"/>
              </p:ext>
            </p:extLst>
          </p:nvPr>
        </p:nvGraphicFramePr>
        <p:xfrm>
          <a:off x="533400" y="1350963"/>
          <a:ext cx="5411788" cy="339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979" name="Equation" r:id="rId3" imgW="1879560" imgH="1180800" progId="Equation.DSMT4">
                  <p:embed/>
                </p:oleObj>
              </mc:Choice>
              <mc:Fallback>
                <p:oleObj name="Equation" r:id="rId3" imgW="1879560" imgH="1180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1350963"/>
                        <a:ext cx="5411788" cy="339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97092"/>
              </p:ext>
            </p:extLst>
          </p:nvPr>
        </p:nvGraphicFramePr>
        <p:xfrm>
          <a:off x="4456113" y="2133600"/>
          <a:ext cx="4192587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980" name="Equation" r:id="rId5" imgW="1854000" imgH="685800" progId="Equation.DSMT4">
                  <p:embed/>
                </p:oleObj>
              </mc:Choice>
              <mc:Fallback>
                <p:oleObj name="Equation" r:id="rId5" imgW="1854000" imgH="685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2133600"/>
                        <a:ext cx="4192587" cy="15525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639765"/>
              </p:ext>
            </p:extLst>
          </p:nvPr>
        </p:nvGraphicFramePr>
        <p:xfrm>
          <a:off x="4456113" y="4495800"/>
          <a:ext cx="4192587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981" name="Equation" r:id="rId7" imgW="1854000" imgH="685800" progId="Equation.DSMT4">
                  <p:embed/>
                </p:oleObj>
              </mc:Choice>
              <mc:Fallback>
                <p:oleObj name="Equation" r:id="rId7" imgW="1854000" imgH="685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6113" y="4495800"/>
                        <a:ext cx="4192587" cy="1552575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39528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609600"/>
            <a:ext cx="769794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Which of the following graphs has the end behavior…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657929"/>
              </p:ext>
            </p:extLst>
          </p:nvPr>
        </p:nvGraphicFramePr>
        <p:xfrm>
          <a:off x="522673" y="1050013"/>
          <a:ext cx="8240327" cy="517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947" name="Equation" r:id="rId3" imgW="3644640" imgH="228600" progId="Equation.DSMT4">
                  <p:embed/>
                </p:oleObj>
              </mc:Choice>
              <mc:Fallback>
                <p:oleObj name="Equation" r:id="rId3" imgW="3644640" imgH="228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673" y="1050013"/>
                        <a:ext cx="8240327" cy="5173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790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6510"/>
            <a:ext cx="2560320" cy="227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790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078" y="1606510"/>
            <a:ext cx="2560320" cy="227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791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580" y="3886200"/>
            <a:ext cx="2560320" cy="227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791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86200"/>
            <a:ext cx="2560320" cy="227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39528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858" name="Picture 2" descr="P: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381000"/>
            <a:ext cx="10159553" cy="64770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82" name="Picture 2" descr="P: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762215" cy="63246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906" name="Picture 2" descr="P: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8987974" cy="75438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FF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00FF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894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894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89475" name="Object 3"/>
          <p:cNvGraphicFramePr>
            <a:graphicFrameLocks noChangeAspect="1"/>
          </p:cNvGraphicFramePr>
          <p:nvPr/>
        </p:nvGraphicFramePr>
        <p:xfrm>
          <a:off x="533400" y="990600"/>
          <a:ext cx="1623812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4" name="Equation" r:id="rId3" imgW="850531" imgH="672808" progId="">
                  <p:embed/>
                </p:oleObj>
              </mc:Choice>
              <mc:Fallback>
                <p:oleObj name="Equation" r:id="rId3" imgW="850531" imgH="672808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990600"/>
                        <a:ext cx="1623812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94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89477" name="Object 5"/>
          <p:cNvGraphicFramePr>
            <a:graphicFrameLocks noChangeAspect="1"/>
          </p:cNvGraphicFramePr>
          <p:nvPr/>
        </p:nvGraphicFramePr>
        <p:xfrm>
          <a:off x="5105400" y="990600"/>
          <a:ext cx="2827506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5" name="Equation" r:id="rId5" imgW="1041120" imgH="444240" progId="">
                  <p:embed/>
                </p:oleObj>
              </mc:Choice>
              <mc:Fallback>
                <p:oleObj name="Equation" r:id="rId5" imgW="1041120" imgH="4442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990600"/>
                        <a:ext cx="2827506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94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89479" name="Object 7"/>
          <p:cNvGraphicFramePr>
            <a:graphicFrameLocks noChangeAspect="1"/>
          </p:cNvGraphicFramePr>
          <p:nvPr/>
        </p:nvGraphicFramePr>
        <p:xfrm>
          <a:off x="685799" y="4038600"/>
          <a:ext cx="345790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6" name="Equation" r:id="rId7" imgW="1790700" imgH="279400" progId="">
                  <p:embed/>
                </p:oleObj>
              </mc:Choice>
              <mc:Fallback>
                <p:oleObj name="Equation" r:id="rId7" imgW="1790700" imgH="279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799" y="4038600"/>
                        <a:ext cx="3457903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52400" y="685800"/>
            <a:ext cx="500008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Simplify each of the following:</a:t>
            </a:r>
          </a:p>
          <a:p>
            <a:r>
              <a:rPr lang="en-US" dirty="0" smtClean="0">
                <a:latin typeface="Comic Sans MS" pitchFamily="66" charset="0"/>
              </a:rPr>
              <a:t>1.					2.</a:t>
            </a: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3.					4.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9481" name="Object 9"/>
          <p:cNvGraphicFramePr>
            <a:graphicFrameLocks noChangeAspect="1"/>
          </p:cNvGraphicFramePr>
          <p:nvPr/>
        </p:nvGraphicFramePr>
        <p:xfrm>
          <a:off x="5105400" y="4114800"/>
          <a:ext cx="3352800" cy="492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7" name="Equation" r:id="rId9" imgW="1447560" imgH="215640" progId="">
                  <p:embed/>
                </p:oleObj>
              </mc:Choice>
              <mc:Fallback>
                <p:oleObj name="Equation" r:id="rId9" imgW="1447560" imgH="21564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114800"/>
                        <a:ext cx="3352800" cy="4928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9483" name="Object 11"/>
          <p:cNvGraphicFramePr>
            <a:graphicFrameLocks noChangeAspect="1"/>
          </p:cNvGraphicFramePr>
          <p:nvPr/>
        </p:nvGraphicFramePr>
        <p:xfrm>
          <a:off x="1981200" y="2438400"/>
          <a:ext cx="124087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8" name="Equation" r:id="rId11" imgW="520560" imgH="482400" progId="">
                  <p:embed/>
                </p:oleObj>
              </mc:Choice>
              <mc:Fallback>
                <p:oleObj name="Equation" r:id="rId11" imgW="520560" imgH="4824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438400"/>
                        <a:ext cx="1240878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9485" name="Object 13"/>
          <p:cNvGraphicFramePr>
            <a:graphicFrameLocks noChangeAspect="1"/>
          </p:cNvGraphicFramePr>
          <p:nvPr/>
        </p:nvGraphicFramePr>
        <p:xfrm>
          <a:off x="6781800" y="2286000"/>
          <a:ext cx="1482725" cy="106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69" name="Equation" r:id="rId13" imgW="622080" imgH="444240" progId="">
                  <p:embed/>
                </p:oleObj>
              </mc:Choice>
              <mc:Fallback>
                <p:oleObj name="Equation" r:id="rId13" imgW="622080" imgH="44424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2286000"/>
                        <a:ext cx="1482725" cy="1062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9486" name="Object 14"/>
          <p:cNvGraphicFramePr>
            <a:graphicFrameLocks noChangeAspect="1"/>
          </p:cNvGraphicFramePr>
          <p:nvPr/>
        </p:nvGraphicFramePr>
        <p:xfrm>
          <a:off x="1143000" y="4572000"/>
          <a:ext cx="32385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70" name="Equation" r:id="rId15" imgW="1358640" imgH="215640" progId="">
                  <p:embed/>
                </p:oleObj>
              </mc:Choice>
              <mc:Fallback>
                <p:oleObj name="Equation" r:id="rId15" imgW="1358640" imgH="21564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572000"/>
                        <a:ext cx="3238500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9487" name="Object 15"/>
          <p:cNvGraphicFramePr>
            <a:graphicFrameLocks noChangeAspect="1"/>
          </p:cNvGraphicFramePr>
          <p:nvPr/>
        </p:nvGraphicFramePr>
        <p:xfrm>
          <a:off x="5334000" y="4648200"/>
          <a:ext cx="348138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871" name="Equation" r:id="rId17" imgW="1460160" imgH="215640" progId="">
                  <p:embed/>
                </p:oleObj>
              </mc:Choice>
              <mc:Fallback>
                <p:oleObj name="Equation" r:id="rId17" imgW="1460160" imgH="2156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648200"/>
                        <a:ext cx="3481388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graphicFrame>
        <p:nvGraphicFramePr>
          <p:cNvPr id="481281" name="Object 1"/>
          <p:cNvGraphicFramePr>
            <a:graphicFrameLocks noChangeAspect="1"/>
          </p:cNvGraphicFramePr>
          <p:nvPr/>
        </p:nvGraphicFramePr>
        <p:xfrm>
          <a:off x="533400" y="4038600"/>
          <a:ext cx="23320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18" name="Equation" r:id="rId3" imgW="952200" imgH="215640" progId="">
                  <p:embed/>
                </p:oleObj>
              </mc:Choice>
              <mc:Fallback>
                <p:oleObj name="Equation" r:id="rId3" imgW="952200" imgH="21564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038600"/>
                        <a:ext cx="2332038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2400" y="685800"/>
            <a:ext cx="500008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FACTOR:</a:t>
            </a:r>
          </a:p>
          <a:p>
            <a:r>
              <a:rPr lang="en-US" dirty="0" smtClean="0">
                <a:latin typeface="Comic Sans MS" pitchFamily="66" charset="0"/>
              </a:rPr>
              <a:t>5.					6.</a:t>
            </a: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endParaRPr lang="en-US" dirty="0" smtClean="0">
              <a:latin typeface="Comic Sans MS" pitchFamily="66" charset="0"/>
            </a:endParaRPr>
          </a:p>
          <a:p>
            <a:r>
              <a:rPr lang="en-US" dirty="0" smtClean="0">
                <a:latin typeface="Comic Sans MS" pitchFamily="66" charset="0"/>
              </a:rPr>
              <a:t>7.					8.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17" name="Object 1"/>
          <p:cNvGraphicFramePr>
            <a:graphicFrameLocks noChangeAspect="1"/>
          </p:cNvGraphicFramePr>
          <p:nvPr/>
        </p:nvGraphicFramePr>
        <p:xfrm>
          <a:off x="609600" y="990600"/>
          <a:ext cx="1991076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19" name="Equation" r:id="rId5" imgW="812520" imgH="215640" progId="">
                  <p:embed/>
                </p:oleObj>
              </mc:Choice>
              <mc:Fallback>
                <p:oleObj name="Equation" r:id="rId5" imgW="812520" imgH="21564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990600"/>
                        <a:ext cx="1991076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"/>
          <p:cNvGraphicFramePr>
            <a:graphicFrameLocks noChangeAspect="1"/>
          </p:cNvGraphicFramePr>
          <p:nvPr/>
        </p:nvGraphicFramePr>
        <p:xfrm>
          <a:off x="5181600" y="1066800"/>
          <a:ext cx="18970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0" name="Equation" r:id="rId7" imgW="774360" imgH="215640" progId="">
                  <p:embed/>
                </p:oleObj>
              </mc:Choice>
              <mc:Fallback>
                <p:oleObj name="Equation" r:id="rId7" imgW="774360" imgH="215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066800"/>
                        <a:ext cx="1897062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4983163" y="4038600"/>
          <a:ext cx="35766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1" name="Equation" r:id="rId9" imgW="1460160" imgH="215640" progId="">
                  <p:embed/>
                </p:oleObj>
              </mc:Choice>
              <mc:Fallback>
                <p:oleObj name="Equation" r:id="rId9" imgW="1460160" imgH="215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3163" y="4038600"/>
                        <a:ext cx="3576637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85" name="Object 5"/>
          <p:cNvGraphicFramePr>
            <a:graphicFrameLocks noChangeAspect="1"/>
          </p:cNvGraphicFramePr>
          <p:nvPr/>
        </p:nvGraphicFramePr>
        <p:xfrm>
          <a:off x="228600" y="1524000"/>
          <a:ext cx="409087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2" name="Equation" r:id="rId11" imgW="1854000" imgH="241200" progId="">
                  <p:embed/>
                </p:oleObj>
              </mc:Choice>
              <mc:Fallback>
                <p:oleObj name="Equation" r:id="rId11" imgW="1854000" imgH="2412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0"/>
                        <a:ext cx="4090874" cy="5334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87" name="Object 7"/>
          <p:cNvGraphicFramePr>
            <a:graphicFrameLocks noChangeAspect="1"/>
          </p:cNvGraphicFramePr>
          <p:nvPr/>
        </p:nvGraphicFramePr>
        <p:xfrm>
          <a:off x="5029200" y="1600200"/>
          <a:ext cx="256098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3" name="Equation" r:id="rId13" imgW="1015920" imgH="241200" progId="">
                  <p:embed/>
                </p:oleObj>
              </mc:Choice>
              <mc:Fallback>
                <p:oleObj name="Equation" r:id="rId13" imgW="1015920" imgH="2412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600200"/>
                        <a:ext cx="2560989" cy="6096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88" name="Object 8"/>
          <p:cNvGraphicFramePr>
            <a:graphicFrameLocks noChangeAspect="1"/>
          </p:cNvGraphicFramePr>
          <p:nvPr/>
        </p:nvGraphicFramePr>
        <p:xfrm>
          <a:off x="4474875" y="2243138"/>
          <a:ext cx="4480213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4" name="Equation" r:id="rId15" imgW="1879560" imgH="241200" progId="">
                  <p:embed/>
                </p:oleObj>
              </mc:Choice>
              <mc:Fallback>
                <p:oleObj name="Equation" r:id="rId15" imgW="1879560" imgH="2412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4875" y="2243138"/>
                        <a:ext cx="4480213" cy="576262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89" name="Object 9"/>
          <p:cNvGraphicFramePr>
            <a:graphicFrameLocks noChangeAspect="1"/>
          </p:cNvGraphicFramePr>
          <p:nvPr/>
        </p:nvGraphicFramePr>
        <p:xfrm>
          <a:off x="533400" y="4572000"/>
          <a:ext cx="349431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5" name="Equation" r:id="rId17" imgW="1231560" imgH="241200" progId="">
                  <p:embed/>
                </p:oleObj>
              </mc:Choice>
              <mc:Fallback>
                <p:oleObj name="Equation" r:id="rId17" imgW="1231560" imgH="2412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572000"/>
                        <a:ext cx="3494310" cy="6858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9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403155"/>
              </p:ext>
            </p:extLst>
          </p:nvPr>
        </p:nvGraphicFramePr>
        <p:xfrm>
          <a:off x="4975225" y="4572000"/>
          <a:ext cx="360203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6" name="Equation" r:id="rId19" imgW="1269720" imgH="241200" progId="">
                  <p:embed/>
                </p:oleObj>
              </mc:Choice>
              <mc:Fallback>
                <p:oleObj name="Equation" r:id="rId19" imgW="1269720" imgH="2412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225" y="4572000"/>
                        <a:ext cx="3602038" cy="6858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1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2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graphicFrame>
        <p:nvGraphicFramePr>
          <p:cNvPr id="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954791"/>
              </p:ext>
            </p:extLst>
          </p:nvPr>
        </p:nvGraphicFramePr>
        <p:xfrm>
          <a:off x="4953000" y="5253037"/>
          <a:ext cx="3733800" cy="547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7" name="Equation" r:id="rId23" imgW="1739880" imgH="215640" progId="Equation.DSMT4">
                  <p:embed/>
                </p:oleObj>
              </mc:Choice>
              <mc:Fallback>
                <p:oleObj name="Equation" r:id="rId23" imgW="17398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253037"/>
                        <a:ext cx="3733800" cy="5479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8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FFFF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FFFF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685800"/>
            <a:ext cx="4400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 startAt="9"/>
            </a:pPr>
            <a:r>
              <a:rPr lang="en-US" dirty="0" smtClean="0">
                <a:latin typeface="Comic Sans MS" pitchFamily="66" charset="0"/>
              </a:rPr>
              <a:t>Divide using polynomial long division: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2305" name="Object 1"/>
          <p:cNvGraphicFramePr>
            <a:graphicFrameLocks noChangeAspect="1"/>
          </p:cNvGraphicFramePr>
          <p:nvPr/>
        </p:nvGraphicFramePr>
        <p:xfrm>
          <a:off x="4724400" y="609600"/>
          <a:ext cx="38242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02" name="Equation" r:id="rId3" imgW="1562040" imgH="215640" progId="">
                  <p:embed/>
                </p:oleObj>
              </mc:Choice>
              <mc:Fallback>
                <p:oleObj name="Equation" r:id="rId3" imgW="1562040" imgH="21564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609600"/>
                        <a:ext cx="3824287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2" name="Object 20"/>
          <p:cNvGraphicFramePr>
            <a:graphicFrameLocks noChangeAspect="1"/>
          </p:cNvGraphicFramePr>
          <p:nvPr/>
        </p:nvGraphicFramePr>
        <p:xfrm>
          <a:off x="762000" y="1295400"/>
          <a:ext cx="5181600" cy="5213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03" name="Equation" r:id="rId5" imgW="1854000" imgH="2158920" progId="">
                  <p:embed/>
                </p:oleObj>
              </mc:Choice>
              <mc:Fallback>
                <p:oleObj name="Equation" r:id="rId5" imgW="1854000" imgH="215892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95400"/>
                        <a:ext cx="5181600" cy="521314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685800"/>
            <a:ext cx="3918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10.  Divide using synthetic division: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3329" name="Object 1"/>
          <p:cNvGraphicFramePr>
            <a:graphicFrameLocks noChangeAspect="1"/>
          </p:cNvGraphicFramePr>
          <p:nvPr/>
        </p:nvGraphicFramePr>
        <p:xfrm>
          <a:off x="4114800" y="609600"/>
          <a:ext cx="48006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76" name="Equation" r:id="rId3" imgW="2082600" imgH="215640" progId="">
                  <p:embed/>
                </p:oleObj>
              </mc:Choice>
              <mc:Fallback>
                <p:oleObj name="Equation" r:id="rId3" imgW="2082600" imgH="21564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609600"/>
                        <a:ext cx="4800600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1219200" y="1752600"/>
          <a:ext cx="5972175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77" name="Equation" r:id="rId5" imgW="2590560" imgH="736560" progId="">
                  <p:embed/>
                </p:oleObj>
              </mc:Choice>
              <mc:Fallback>
                <p:oleObj name="Equation" r:id="rId5" imgW="2590560" imgH="7365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752600"/>
                        <a:ext cx="5972175" cy="179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"/>
          <p:cNvGraphicFramePr>
            <a:graphicFrameLocks noChangeAspect="1"/>
          </p:cNvGraphicFramePr>
          <p:nvPr/>
        </p:nvGraphicFramePr>
        <p:xfrm>
          <a:off x="1728788" y="4578350"/>
          <a:ext cx="48006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78" name="Equation" r:id="rId7" imgW="2082600" imgH="419040" progId="">
                  <p:embed/>
                </p:oleObj>
              </mc:Choice>
              <mc:Fallback>
                <p:oleObj name="Equation" r:id="rId7" imgW="2082600" imgH="419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788" y="4578350"/>
                        <a:ext cx="4800600" cy="102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66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0066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685800"/>
            <a:ext cx="9228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11.  List all the possible roots for the equation given by the rational root theorem.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4354" name="Object 1"/>
          <p:cNvGraphicFramePr>
            <a:graphicFrameLocks noChangeAspect="1"/>
          </p:cNvGraphicFramePr>
          <p:nvPr/>
        </p:nvGraphicFramePr>
        <p:xfrm>
          <a:off x="914400" y="1219200"/>
          <a:ext cx="36877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50" name="Equation" r:id="rId3" imgW="1600200" imgH="215640" progId="">
                  <p:embed/>
                </p:oleObj>
              </mc:Choice>
              <mc:Fallback>
                <p:oleObj name="Equation" r:id="rId3" imgW="1600200" imgH="21564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219200"/>
                        <a:ext cx="3687763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4355" name="Object 3"/>
          <p:cNvGraphicFramePr>
            <a:graphicFrameLocks noChangeAspect="1"/>
          </p:cNvGraphicFramePr>
          <p:nvPr/>
        </p:nvGraphicFramePr>
        <p:xfrm>
          <a:off x="990600" y="2057400"/>
          <a:ext cx="66294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51" name="Equation" r:id="rId5" imgW="1993680" imgH="431640" progId="">
                  <p:embed/>
                </p:oleObj>
              </mc:Choice>
              <mc:Fallback>
                <p:oleObj name="Equation" r:id="rId5" imgW="1993680" imgH="431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057400"/>
                        <a:ext cx="66294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6858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Vocabulary</a:t>
            </a:r>
            <a:r>
              <a:rPr lang="en-US" sz="2400" b="1" dirty="0">
                <a:solidFill>
                  <a:srgbClr val="00FF00"/>
                </a:solidFill>
              </a:rPr>
              <a:t>: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85800" y="1143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 dirty="0">
                <a:solidFill>
                  <a:srgbClr val="CC00CC"/>
                </a:solidFill>
              </a:rPr>
              <a:t>Polynomial Function</a:t>
            </a:r>
            <a:r>
              <a:rPr lang="en-US" sz="2400" b="1" dirty="0">
                <a:solidFill>
                  <a:srgbClr val="CC00CC"/>
                </a:solidFill>
              </a:rPr>
              <a:t>:         </a:t>
            </a:r>
            <a:r>
              <a:rPr lang="en-US" sz="2400" dirty="0">
                <a:solidFill>
                  <a:srgbClr val="CC00CC"/>
                </a:solidFill>
              </a:rPr>
              <a:t>any function like this</a:t>
            </a: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371600" y="2057400"/>
          <a:ext cx="6934200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86" name="Equation" r:id="rId3" imgW="2539800" imgH="241200" progId="Equation.3">
                  <p:embed/>
                </p:oleObj>
              </mc:Choice>
              <mc:Fallback>
                <p:oleObj name="Equation" r:id="rId3" imgW="2539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057400"/>
                        <a:ext cx="6934200" cy="658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90600" y="5257800"/>
            <a:ext cx="7924800" cy="1066800"/>
            <a:chOff x="624" y="3312"/>
            <a:chExt cx="4992" cy="672"/>
          </a:xfrm>
        </p:grpSpPr>
        <p:sp>
          <p:nvSpPr>
            <p:cNvPr id="2090" name="Rectangle 12"/>
            <p:cNvSpPr>
              <a:spLocks noChangeArrowheads="1"/>
            </p:cNvSpPr>
            <p:nvPr/>
          </p:nvSpPr>
          <p:spPr bwMode="auto">
            <a:xfrm>
              <a:off x="624" y="3312"/>
              <a:ext cx="4992" cy="6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1" name="Text Box 14"/>
            <p:cNvSpPr txBox="1">
              <a:spLocks noChangeArrowheads="1"/>
            </p:cNvSpPr>
            <p:nvPr/>
          </p:nvSpPr>
          <p:spPr bwMode="auto">
            <a:xfrm>
              <a:off x="624" y="3344"/>
              <a:ext cx="16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>
                  <a:solidFill>
                    <a:prstClr val="black"/>
                  </a:solidFill>
                </a:rPr>
                <a:t>Here is an example:</a:t>
              </a:r>
            </a:p>
          </p:txBody>
        </p:sp>
        <p:graphicFrame>
          <p:nvGraphicFramePr>
            <p:cNvPr id="2051" name="Object 11"/>
            <p:cNvGraphicFramePr>
              <a:graphicFrameLocks noChangeAspect="1"/>
            </p:cNvGraphicFramePr>
            <p:nvPr/>
          </p:nvGraphicFramePr>
          <p:xfrm>
            <a:off x="1889" y="3600"/>
            <a:ext cx="3626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3887" name="Equation" r:id="rId5" imgW="2108160" imgH="203040" progId="Equation.3">
                    <p:embed/>
                  </p:oleObj>
                </mc:Choice>
                <mc:Fallback>
                  <p:oleObj name="Equation" r:id="rId5" imgW="21081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9" y="3600"/>
                          <a:ext cx="3626" cy="3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1066800" y="2362200"/>
            <a:ext cx="5483225" cy="3429000"/>
            <a:chOff x="672" y="1488"/>
            <a:chExt cx="3454" cy="2160"/>
          </a:xfrm>
        </p:grpSpPr>
        <p:sp>
          <p:nvSpPr>
            <p:cNvPr id="2068" name="Text Box 38"/>
            <p:cNvSpPr txBox="1">
              <a:spLocks noChangeArrowheads="1"/>
            </p:cNvSpPr>
            <p:nvPr/>
          </p:nvSpPr>
          <p:spPr bwMode="auto">
            <a:xfrm>
              <a:off x="672" y="2304"/>
              <a:ext cx="345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b="1" u="sng" dirty="0">
                  <a:solidFill>
                    <a:schemeClr val="accent4">
                      <a:lumMod val="75000"/>
                    </a:schemeClr>
                  </a:solidFill>
                </a:rPr>
                <a:t>Degree</a:t>
              </a:r>
              <a:r>
                <a:rPr lang="en-US" sz="2000" b="1" dirty="0">
                  <a:solidFill>
                    <a:schemeClr val="accent4">
                      <a:lumMod val="75000"/>
                    </a:schemeClr>
                  </a:solidFill>
                </a:rPr>
                <a:t>:  The highest power of x in the polynomial</a:t>
              </a:r>
            </a:p>
          </p:txBody>
        </p:sp>
        <p:sp>
          <p:nvSpPr>
            <p:cNvPr id="2069" name="Line 40"/>
            <p:cNvSpPr>
              <a:spLocks noChangeShapeType="1"/>
            </p:cNvSpPr>
            <p:nvPr/>
          </p:nvSpPr>
          <p:spPr bwMode="auto">
            <a:xfrm flipV="1">
              <a:off x="1200" y="1488"/>
              <a:ext cx="96" cy="768"/>
            </a:xfrm>
            <a:prstGeom prst="line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0" name="Line 41"/>
            <p:cNvSpPr>
              <a:spLocks noChangeShapeType="1"/>
            </p:cNvSpPr>
            <p:nvPr/>
          </p:nvSpPr>
          <p:spPr bwMode="auto">
            <a:xfrm>
              <a:off x="1296" y="2592"/>
              <a:ext cx="864" cy="1056"/>
            </a:xfrm>
            <a:prstGeom prst="line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52" name="Rectangle 51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black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Bradley Hand ITC" pitchFamily="66" charset="0"/>
              </a:rPr>
              <a:t>Evaluating and Graphing (basics)</a:t>
            </a:r>
            <a:endParaRPr lang="en-US" sz="2000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29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black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56675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236" y="685800"/>
            <a:ext cx="7411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12.  Write the equation of least degree with the following solutions: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5377" name="Object 1"/>
          <p:cNvGraphicFramePr>
            <a:graphicFrameLocks noChangeAspect="1"/>
          </p:cNvGraphicFramePr>
          <p:nvPr/>
        </p:nvGraphicFramePr>
        <p:xfrm>
          <a:off x="1066800" y="1143000"/>
          <a:ext cx="17557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05" name="Equation" r:id="rId3" imgW="761760" imgH="215640" progId="">
                  <p:embed/>
                </p:oleObj>
              </mc:Choice>
              <mc:Fallback>
                <p:oleObj name="Equation" r:id="rId3" imgW="761760" imgH="21564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143000"/>
                        <a:ext cx="175577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5378" name="Object 2"/>
          <p:cNvGraphicFramePr>
            <a:graphicFrameLocks noChangeAspect="1"/>
          </p:cNvGraphicFramePr>
          <p:nvPr/>
        </p:nvGraphicFramePr>
        <p:xfrm>
          <a:off x="3048001" y="1143000"/>
          <a:ext cx="990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06" name="Equation" r:id="rId5" imgW="406080" imgH="164880" progId="">
                  <p:embed/>
                </p:oleObj>
              </mc:Choice>
              <mc:Fallback>
                <p:oleObj name="Equation" r:id="rId5" imgW="406080" imgH="164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1" y="1143000"/>
                        <a:ext cx="990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"/>
          <p:cNvGraphicFramePr>
            <a:graphicFrameLocks noChangeAspect="1"/>
          </p:cNvGraphicFramePr>
          <p:nvPr/>
        </p:nvGraphicFramePr>
        <p:xfrm>
          <a:off x="1066800" y="1981200"/>
          <a:ext cx="61753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07" name="Equation" r:id="rId7" imgW="2679480" imgH="215640" progId="">
                  <p:embed/>
                </p:oleObj>
              </mc:Choice>
              <mc:Fallback>
                <p:oleObj name="Equation" r:id="rId7" imgW="2679480" imgH="215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81200"/>
                        <a:ext cx="617537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"/>
          <p:cNvGraphicFramePr>
            <a:graphicFrameLocks noChangeAspect="1"/>
          </p:cNvGraphicFramePr>
          <p:nvPr/>
        </p:nvGraphicFramePr>
        <p:xfrm>
          <a:off x="990600" y="2514600"/>
          <a:ext cx="2195512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08" name="Equation" r:id="rId9" imgW="952200" imgH="241200" progId="">
                  <p:embed/>
                </p:oleObj>
              </mc:Choice>
              <mc:Fallback>
                <p:oleObj name="Equation" r:id="rId9" imgW="952200" imgH="2412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514600"/>
                        <a:ext cx="2195512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3505200" y="2590800"/>
          <a:ext cx="357028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09" name="Equation" r:id="rId11" imgW="1549080" imgH="215640" progId="">
                  <p:embed/>
                </p:oleObj>
              </mc:Choice>
              <mc:Fallback>
                <p:oleObj name="Equation" r:id="rId11" imgW="1549080" imgH="215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590800"/>
                        <a:ext cx="3570288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"/>
          <p:cNvGraphicFramePr>
            <a:graphicFrameLocks noChangeAspect="1"/>
          </p:cNvGraphicFramePr>
          <p:nvPr/>
        </p:nvGraphicFramePr>
        <p:xfrm>
          <a:off x="3505200" y="3200400"/>
          <a:ext cx="4953001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0" name="Equation" r:id="rId13" imgW="2806560" imgH="215640" progId="">
                  <p:embed/>
                </p:oleObj>
              </mc:Choice>
              <mc:Fallback>
                <p:oleObj name="Equation" r:id="rId13" imgW="2806560" imgH="215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200400"/>
                        <a:ext cx="4953001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3505200" y="3886200"/>
          <a:ext cx="26066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1" name="Equation" r:id="rId15" imgW="1269720" imgH="215640" progId="">
                  <p:embed/>
                </p:oleObj>
              </mc:Choice>
              <mc:Fallback>
                <p:oleObj name="Equation" r:id="rId15" imgW="1269720" imgH="215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886200"/>
                        <a:ext cx="260667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"/>
          <p:cNvGraphicFramePr>
            <a:graphicFrameLocks noChangeAspect="1"/>
          </p:cNvGraphicFramePr>
          <p:nvPr/>
        </p:nvGraphicFramePr>
        <p:xfrm>
          <a:off x="3505200" y="4495800"/>
          <a:ext cx="19558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2" name="Equation" r:id="rId17" imgW="952200" imgH="241200" progId="">
                  <p:embed/>
                </p:oleObj>
              </mc:Choice>
              <mc:Fallback>
                <p:oleObj name="Equation" r:id="rId17" imgW="952200" imgH="2412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495800"/>
                        <a:ext cx="1955800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"/>
          <p:cNvGraphicFramePr>
            <a:graphicFrameLocks noChangeAspect="1"/>
          </p:cNvGraphicFramePr>
          <p:nvPr/>
        </p:nvGraphicFramePr>
        <p:xfrm>
          <a:off x="990600" y="4495800"/>
          <a:ext cx="2195512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3" name="Equation" r:id="rId19" imgW="952200" imgH="241200" progId="">
                  <p:embed/>
                </p:oleObj>
              </mc:Choice>
              <mc:Fallback>
                <p:oleObj name="Equation" r:id="rId19" imgW="952200" imgH="2412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495800"/>
                        <a:ext cx="2195512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"/>
          <p:cNvGraphicFramePr>
            <a:graphicFrameLocks noChangeAspect="1"/>
          </p:cNvGraphicFramePr>
          <p:nvPr/>
        </p:nvGraphicFramePr>
        <p:xfrm>
          <a:off x="914400" y="5257800"/>
          <a:ext cx="7640638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4" name="Equation" r:id="rId20" imgW="3720960" imgH="215640" progId="">
                  <p:embed/>
                </p:oleObj>
              </mc:Choice>
              <mc:Fallback>
                <p:oleObj name="Equation" r:id="rId20" imgW="3720960" imgH="21564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257800"/>
                        <a:ext cx="7640638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"/>
          <p:cNvGraphicFramePr>
            <a:graphicFrameLocks noChangeAspect="1"/>
          </p:cNvGraphicFramePr>
          <p:nvPr/>
        </p:nvGraphicFramePr>
        <p:xfrm>
          <a:off x="914400" y="5867400"/>
          <a:ext cx="411956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15" name="Equation" r:id="rId22" imgW="2006280" imgH="215640" progId="">
                  <p:embed/>
                </p:oleObj>
              </mc:Choice>
              <mc:Fallback>
                <p:oleObj name="Equation" r:id="rId22" imgW="2006280" imgH="21564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867400"/>
                        <a:ext cx="4119562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4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5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FF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00FF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2057400"/>
            <a:ext cx="682109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 startAt="13"/>
            </a:pPr>
            <a:r>
              <a:rPr lang="en-US" sz="2400" dirty="0" smtClean="0">
                <a:latin typeface="Comic Sans MS" pitchFamily="66" charset="0"/>
              </a:rPr>
              <a:t>What is the lead coefficient?</a:t>
            </a:r>
          </a:p>
          <a:p>
            <a:pPr marL="342900" indent="-342900">
              <a:buAutoNum type="arabicPeriod" startAt="13"/>
            </a:pPr>
            <a:endParaRPr lang="en-US" sz="2400" dirty="0" smtClean="0">
              <a:latin typeface="Comic Sans MS" pitchFamily="66" charset="0"/>
            </a:endParaRPr>
          </a:p>
          <a:p>
            <a:pPr marL="342900" indent="-342900">
              <a:buAutoNum type="arabicPeriod" startAt="14"/>
            </a:pPr>
            <a:r>
              <a:rPr lang="en-US" sz="2400" dirty="0" smtClean="0">
                <a:latin typeface="Comic Sans MS" pitchFamily="66" charset="0"/>
              </a:rPr>
              <a:t>What is the degree?</a:t>
            </a:r>
          </a:p>
          <a:p>
            <a:pPr marL="342900" indent="-342900">
              <a:buAutoNum type="arabicPeriod" startAt="14"/>
            </a:pPr>
            <a:endParaRPr lang="en-US" sz="2400" dirty="0" smtClean="0">
              <a:latin typeface="Comic Sans MS" pitchFamily="66" charset="0"/>
            </a:endParaRPr>
          </a:p>
          <a:p>
            <a:pPr marL="342900" indent="-342900">
              <a:buAutoNum type="arabicPeriod" startAt="15"/>
            </a:pPr>
            <a:r>
              <a:rPr lang="en-US" sz="2400" dirty="0" smtClean="0">
                <a:latin typeface="Comic Sans MS" pitchFamily="66" charset="0"/>
              </a:rPr>
              <a:t>What is the constant term?</a:t>
            </a:r>
          </a:p>
          <a:p>
            <a:pPr marL="342900" indent="-342900">
              <a:buAutoNum type="arabicPeriod" startAt="15"/>
            </a:pPr>
            <a:endParaRPr lang="en-US" sz="2400" dirty="0" smtClean="0">
              <a:latin typeface="Comic Sans MS" pitchFamily="66" charset="0"/>
            </a:endParaRPr>
          </a:p>
          <a:p>
            <a:pPr marL="342900" indent="-342900">
              <a:buAutoNum type="arabicPeriod" startAt="16"/>
            </a:pPr>
            <a:r>
              <a:rPr lang="en-US" sz="2400" dirty="0" smtClean="0">
                <a:latin typeface="Comic Sans MS" pitchFamily="66" charset="0"/>
              </a:rPr>
              <a:t>What is the type (nickname)?</a:t>
            </a:r>
          </a:p>
          <a:p>
            <a:pPr marL="342900" indent="-342900">
              <a:buAutoNum type="arabicPeriod" startAt="16"/>
            </a:pPr>
            <a:endParaRPr lang="en-US" sz="2400" dirty="0" smtClean="0">
              <a:latin typeface="Comic Sans MS" pitchFamily="66" charset="0"/>
            </a:endParaRPr>
          </a:p>
          <a:p>
            <a:pPr marL="342900" indent="-342900">
              <a:buAutoNum type="arabicPeriod" startAt="17"/>
            </a:pPr>
            <a:r>
              <a:rPr lang="en-US" sz="2400" dirty="0" smtClean="0">
                <a:latin typeface="Comic Sans MS" pitchFamily="66" charset="0"/>
              </a:rPr>
              <a:t>Describe the end behavior of this equation:</a:t>
            </a:r>
          </a:p>
          <a:p>
            <a:pPr marL="342900" indent="-342900"/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86401" name="Object 1"/>
          <p:cNvGraphicFramePr>
            <a:graphicFrameLocks noChangeAspect="1"/>
          </p:cNvGraphicFramePr>
          <p:nvPr/>
        </p:nvGraphicFramePr>
        <p:xfrm>
          <a:off x="1219200" y="762000"/>
          <a:ext cx="494506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86" name="Equation" r:id="rId3" imgW="2145960" imgH="253800" progId="">
                  <p:embed/>
                </p:oleObj>
              </mc:Choice>
              <mc:Fallback>
                <p:oleObj name="Equation" r:id="rId3" imgW="2145960" imgH="25380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762000"/>
                        <a:ext cx="4945063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"/>
          <p:cNvGraphicFramePr>
            <a:graphicFrameLocks noChangeAspect="1"/>
          </p:cNvGraphicFramePr>
          <p:nvPr/>
        </p:nvGraphicFramePr>
        <p:xfrm>
          <a:off x="1257300" y="1371600"/>
          <a:ext cx="49149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87" name="Equation" r:id="rId5" imgW="2298600" imgH="253800" progId="">
                  <p:embed/>
                </p:oleObj>
              </mc:Choice>
              <mc:Fallback>
                <p:oleObj name="Equation" r:id="rId5" imgW="229860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0" y="1371600"/>
                        <a:ext cx="49149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"/>
          <p:cNvGraphicFramePr>
            <a:graphicFrameLocks noChangeAspect="1"/>
          </p:cNvGraphicFramePr>
          <p:nvPr/>
        </p:nvGraphicFramePr>
        <p:xfrm>
          <a:off x="5181600" y="2057400"/>
          <a:ext cx="488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88" name="Equation" r:id="rId7" imgW="228600" imgH="177480" progId="">
                  <p:embed/>
                </p:oleObj>
              </mc:Choice>
              <mc:Fallback>
                <p:oleObj name="Equation" r:id="rId7" imgW="22860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057400"/>
                        <a:ext cx="488950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3981450" y="2805113"/>
          <a:ext cx="2984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89" name="Equation" r:id="rId9" imgW="139680" imgH="190440" progId="">
                  <p:embed/>
                </p:oleObj>
              </mc:Choice>
              <mc:Fallback>
                <p:oleObj name="Equation" r:id="rId9" imgW="139680" imgH="1904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2805113"/>
                        <a:ext cx="29845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"/>
          <p:cNvGraphicFramePr>
            <a:graphicFrameLocks noChangeAspect="1"/>
          </p:cNvGraphicFramePr>
          <p:nvPr/>
        </p:nvGraphicFramePr>
        <p:xfrm>
          <a:off x="4818063" y="3535363"/>
          <a:ext cx="569912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90" name="Equation" r:id="rId11" imgW="266400" imgH="164880" progId="">
                  <p:embed/>
                </p:oleObj>
              </mc:Choice>
              <mc:Fallback>
                <p:oleObj name="Equation" r:id="rId11" imgW="266400" imgH="1648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063" y="3535363"/>
                        <a:ext cx="569912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5064124" y="4251325"/>
          <a:ext cx="1565275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91" name="Equation" r:id="rId13" imgW="609480" imgH="203040" progId="">
                  <p:embed/>
                </p:oleObj>
              </mc:Choice>
              <mc:Fallback>
                <p:oleObj name="Equation" r:id="rId13" imgW="60948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24" y="4251325"/>
                        <a:ext cx="1565275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8" name="Object 8"/>
          <p:cNvGraphicFramePr>
            <a:graphicFrameLocks noChangeAspect="1"/>
          </p:cNvGraphicFramePr>
          <p:nvPr/>
        </p:nvGraphicFramePr>
        <p:xfrm>
          <a:off x="704850" y="5462588"/>
          <a:ext cx="36893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92" name="Equation" r:id="rId15" imgW="1714320" imgH="228600" progId="">
                  <p:embed/>
                </p:oleObj>
              </mc:Choice>
              <mc:Fallback>
                <p:oleObj name="Equation" r:id="rId15" imgW="1714320" imgH="22860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462588"/>
                        <a:ext cx="368935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9" name="Object 10"/>
          <p:cNvGraphicFramePr>
            <a:graphicFrameLocks noChangeAspect="1"/>
          </p:cNvGraphicFramePr>
          <p:nvPr/>
        </p:nvGraphicFramePr>
        <p:xfrm>
          <a:off x="4849813" y="5462588"/>
          <a:ext cx="34988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793" name="Equation" r:id="rId17" imgW="1625400" imgH="228600" progId="">
                  <p:embed/>
                </p:oleObj>
              </mc:Choice>
              <mc:Fallback>
                <p:oleObj name="Equation" r:id="rId17" imgW="1625400" imgH="2286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813" y="5462588"/>
                        <a:ext cx="3498850" cy="447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33CCCC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19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20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8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FFFF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FFFF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685800"/>
            <a:ext cx="6457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18.  Use your calculator to estimate the local MAX/MIN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7425" name="Object 1"/>
          <p:cNvGraphicFramePr>
            <a:graphicFrameLocks noChangeAspect="1"/>
          </p:cNvGraphicFramePr>
          <p:nvPr/>
        </p:nvGraphicFramePr>
        <p:xfrm>
          <a:off x="1717675" y="1143000"/>
          <a:ext cx="3948113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521" name="Equation" r:id="rId3" imgW="1714320" imgH="253800" progId="">
                  <p:embed/>
                </p:oleObj>
              </mc:Choice>
              <mc:Fallback>
                <p:oleObj name="Equation" r:id="rId3" imgW="1714320" imgH="25380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1143000"/>
                        <a:ext cx="3948113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"/>
          <p:cNvGraphicFramePr>
            <a:graphicFrameLocks noChangeAspect="1"/>
          </p:cNvGraphicFramePr>
          <p:nvPr/>
        </p:nvGraphicFramePr>
        <p:xfrm>
          <a:off x="4572000" y="4343400"/>
          <a:ext cx="368458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522" name="Equation" r:id="rId5" imgW="1600200" imgH="457200" progId="">
                  <p:embed/>
                </p:oleObj>
              </mc:Choice>
              <mc:Fallback>
                <p:oleObj name="Equation" r:id="rId5" imgW="1600200" imgH="4572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343400"/>
                        <a:ext cx="3684587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FF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FF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685800"/>
            <a:ext cx="5272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19.  Use your calculator to estimate the ZEROs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488449" name="Object 1"/>
          <p:cNvGraphicFramePr>
            <a:graphicFrameLocks noChangeAspect="1"/>
          </p:cNvGraphicFramePr>
          <p:nvPr/>
        </p:nvGraphicFramePr>
        <p:xfrm>
          <a:off x="1439863" y="1143000"/>
          <a:ext cx="4503737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545" name="Equation" r:id="rId3" imgW="1955520" imgH="253800" progId="">
                  <p:embed/>
                </p:oleObj>
              </mc:Choice>
              <mc:Fallback>
                <p:oleObj name="Equation" r:id="rId3" imgW="1955520" imgH="253800" progId="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9863" y="1143000"/>
                        <a:ext cx="4503737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8450" name="Object 1"/>
          <p:cNvGraphicFramePr>
            <a:graphicFrameLocks noChangeAspect="1"/>
          </p:cNvGraphicFramePr>
          <p:nvPr/>
        </p:nvGraphicFramePr>
        <p:xfrm>
          <a:off x="5068888" y="4637088"/>
          <a:ext cx="2690812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546" name="Equation" r:id="rId5" imgW="1168200" imgH="215640" progId="">
                  <p:embed/>
                </p:oleObj>
              </mc:Choice>
              <mc:Fallback>
                <p:oleObj name="Equation" r:id="rId5" imgW="1168200" imgH="215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888" y="4637088"/>
                        <a:ext cx="2690812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8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685800"/>
            <a:ext cx="54345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20.  Write the equation of the function graphed: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pic>
        <p:nvPicPr>
          <p:cNvPr id="4904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066800"/>
            <a:ext cx="8305800" cy="5194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498689" name="Object 1"/>
          <p:cNvGraphicFramePr>
            <a:graphicFrameLocks noChangeAspect="1"/>
          </p:cNvGraphicFramePr>
          <p:nvPr/>
        </p:nvGraphicFramePr>
        <p:xfrm>
          <a:off x="503238" y="1435100"/>
          <a:ext cx="582136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737" name="Equation" r:id="rId4" imgW="2374560" imgH="253800" progId="">
                  <p:embed/>
                </p:oleObj>
              </mc:Choice>
              <mc:Fallback>
                <p:oleObj name="Equation" r:id="rId4" imgW="2374560" imgH="25380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1435100"/>
                        <a:ext cx="5821362" cy="498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7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B0F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B0F0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2400" y="685800"/>
            <a:ext cx="856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dirty="0" smtClean="0">
                <a:latin typeface="Comic Sans MS" pitchFamily="66" charset="0"/>
              </a:rPr>
              <a:t>21.  Based on the graph shown, how many REAL zeros does this function have?</a:t>
            </a:r>
          </a:p>
          <a:p>
            <a:pPr marL="342900" indent="-342900"/>
            <a:endParaRPr lang="en-US" dirty="0">
              <a:latin typeface="Comic Sans MS" pitchFamily="66" charset="0"/>
            </a:endParaRPr>
          </a:p>
        </p:txBody>
      </p:sp>
      <p:pic>
        <p:nvPicPr>
          <p:cNvPr id="4976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7722915" cy="4643437"/>
          </a:xfrm>
          <a:prstGeom prst="rect">
            <a:avLst/>
          </a:prstGeom>
          <a:ln>
            <a:noFill/>
          </a:ln>
          <a:effectLst/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6" name="TextBox 1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latin typeface="Bradley Hand ITC" pitchFamily="66" charset="0"/>
              </a:rPr>
              <a:t>Modeling</a:t>
            </a:r>
            <a:endParaRPr lang="en-US" sz="3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prstClr val="white"/>
                </a:solidFill>
                <a:latin typeface="Bradley Hand ITC" pitchFamily="66" charset="0"/>
              </a:rPr>
              <a:t>POLYNOMIALS</a:t>
            </a:r>
            <a:endParaRPr lang="en-US" sz="3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71800" y="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white"/>
                </a:solidFill>
                <a:latin typeface="Bradley Hand ITC" pitchFamily="66" charset="0"/>
              </a:rPr>
              <a:t>And polynomial functions</a:t>
            </a:r>
            <a:endParaRPr lang="en-US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259295"/>
              </p:ext>
            </p:extLst>
          </p:nvPr>
        </p:nvGraphicFramePr>
        <p:xfrm>
          <a:off x="2286000" y="17145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53" name="Presentation" r:id="rId3" imgW="4570378" imgH="3427437" progId="PowerPoint.Show.8">
                  <p:embed/>
                </p:oleObj>
              </mc:Choice>
              <mc:Fallback>
                <p:oleObj name="Presentation" r:id="rId3" imgW="4570378" imgH="3427437" progId="PowerPoint.Show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0" y="1714500"/>
                        <a:ext cx="4570413" cy="3427413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039100" y="6534090"/>
            <a:ext cx="1028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6534090"/>
            <a:ext cx="1485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Bradley Hand ITC" pitchFamily="66" charset="0"/>
                <a:hlinkClick r:id="rId6" action="ppaction://hlinksldjump"/>
              </a:rPr>
              <a:t>APPENDIX</a:t>
            </a:r>
            <a:endParaRPr lang="en-US" sz="2000" b="1" dirty="0">
              <a:solidFill>
                <a:prstClr val="white"/>
              </a:solidFill>
              <a:latin typeface="Bradley Hand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3720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100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5334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Zero degree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237081"/>
              </p:ext>
            </p:extLst>
          </p:nvPr>
        </p:nvGraphicFramePr>
        <p:xfrm>
          <a:off x="2114620" y="2286000"/>
          <a:ext cx="1452493" cy="717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748" name="Equation" r:id="rId3" imgW="355320" imgH="203040" progId="Equation.3">
                  <p:embed/>
                </p:oleObj>
              </mc:Choice>
              <mc:Fallback>
                <p:oleObj name="Equation" r:id="rId3" imgW="355320" imgH="20304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620" y="2286000"/>
                        <a:ext cx="1452493" cy="71728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 of potential x-intercepts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19812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Constant</a:t>
            </a:r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1699590" y="4648200"/>
            <a:ext cx="359630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0     </a:t>
            </a:r>
            <a:endParaRPr lang="en-US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Comic Sans MS" pitchFamily="66" charset="0"/>
              </a:rPr>
              <a:t>or if y = 0 infinite)</a:t>
            </a:r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32004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61" y="838993"/>
            <a:ext cx="4775839" cy="43285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9" grpId="0"/>
      <p:bldP spid="8210" grpId="0"/>
      <p:bldP spid="8211" grpId="0"/>
      <p:bldP spid="8213" grpId="0"/>
      <p:bldP spid="8214" grpId="0"/>
      <p:bldP spid="8215" grpId="0"/>
      <p:bldP spid="8216" grpId="0"/>
      <p:bldP spid="82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1676400" y="990600"/>
            <a:ext cx="624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33400" y="609600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Vocabulary: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33400" y="16002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First degree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33400" y="2286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Looks like: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5334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Type:</a:t>
            </a:r>
          </a:p>
        </p:txBody>
      </p:sp>
      <p:graphicFrame>
        <p:nvGraphicFramePr>
          <p:cNvPr id="92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273430"/>
              </p:ext>
            </p:extLst>
          </p:nvPr>
        </p:nvGraphicFramePr>
        <p:xfrm>
          <a:off x="2138000" y="2286000"/>
          <a:ext cx="25276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72" name="Equation" r:id="rId3" imgW="647640" imgH="203040" progId="Equation.3">
                  <p:embed/>
                </p:oleObj>
              </mc:Choice>
              <mc:Fallback>
                <p:oleObj name="Equation" r:id="rId3" imgW="64764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000" y="2286000"/>
                        <a:ext cx="2527663" cy="6858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533400" y="4114800"/>
            <a:ext cx="4114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 of potential x-intercepts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(roots):</a:t>
            </a:r>
          </a:p>
        </p:txBody>
      </p:sp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1981200" y="53340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Linear</a:t>
            </a:r>
          </a:p>
        </p:txBody>
      </p:sp>
      <p:sp>
        <p:nvSpPr>
          <p:cNvPr id="9232" name="Rectangle 16"/>
          <p:cNvSpPr>
            <a:spLocks noChangeArrowheads="1"/>
          </p:cNvSpPr>
          <p:nvPr/>
        </p:nvSpPr>
        <p:spPr bwMode="auto">
          <a:xfrm>
            <a:off x="4038600" y="4114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6096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Highest power of X: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3200400" y="3200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1</a:t>
            </a:r>
          </a:p>
        </p:txBody>
      </p:sp>
      <p:grpSp>
        <p:nvGrpSpPr>
          <p:cNvPr id="2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olidFill>
            <a:srgbClr val="00FF0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0" y="-76200"/>
            <a:ext cx="29258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POLYNOMIALS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8400" y="-59960"/>
            <a:ext cx="289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Evaluating and Graphing (basics)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304800"/>
            <a:ext cx="2797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Bradley Hand ITC" pitchFamily="66" charset="0"/>
              </a:rPr>
              <a:t>And polynomial functions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609600"/>
            <a:ext cx="4572000" cy="4056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28" grpId="0"/>
      <p:bldP spid="9230" grpId="0"/>
      <p:bldP spid="9231" grpId="0"/>
      <p:bldP spid="9232" grpId="0"/>
      <p:bldP spid="9233" grpId="0"/>
      <p:bldP spid="9234" grpId="0"/>
    </p:bldLst>
  </p:timing>
</p:sld>
</file>

<file path=ppt/theme/theme1.xml><?xml version="1.0" encoding="utf-8"?>
<a:theme xmlns:a="http://schemas.openxmlformats.org/drawingml/2006/main" name="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8498</TotalTime>
  <Words>1763</Words>
  <Application>Microsoft Office PowerPoint</Application>
  <PresentationFormat>On-screen Show (4:3)</PresentationFormat>
  <Paragraphs>691</Paragraphs>
  <Slides>76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7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76</vt:i4>
      </vt:variant>
    </vt:vector>
  </HeadingPairs>
  <TitlesOfParts>
    <vt:vector size="86" baseType="lpstr">
      <vt:lpstr>Office Theme</vt:lpstr>
      <vt:lpstr>1_Office Theme</vt:lpstr>
      <vt:lpstr>3_Office Theme</vt:lpstr>
      <vt:lpstr>2_Office Theme</vt:lpstr>
      <vt:lpstr>4_Office Theme</vt:lpstr>
      <vt:lpstr>5_Office Theme</vt:lpstr>
      <vt:lpstr>7_Office Theme</vt:lpstr>
      <vt:lpstr>Presentation</vt:lpstr>
      <vt:lpstr>Equation</vt:lpstr>
      <vt:lpstr>Graph System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USER</cp:lastModifiedBy>
  <cp:revision>235</cp:revision>
  <dcterms:created xsi:type="dcterms:W3CDTF">2010-12-20T00:44:49Z</dcterms:created>
  <dcterms:modified xsi:type="dcterms:W3CDTF">2012-12-19T18:44:06Z</dcterms:modified>
</cp:coreProperties>
</file>