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56" r:id="rId2"/>
    <p:sldId id="412" r:id="rId3"/>
    <p:sldId id="413" r:id="rId4"/>
    <p:sldId id="414" r:id="rId5"/>
    <p:sldId id="415" r:id="rId6"/>
    <p:sldId id="416" r:id="rId7"/>
    <p:sldId id="417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25" r:id="rId16"/>
    <p:sldId id="426" r:id="rId17"/>
    <p:sldId id="427" r:id="rId18"/>
    <p:sldId id="428" r:id="rId19"/>
    <p:sldId id="429" r:id="rId20"/>
    <p:sldId id="430" r:id="rId21"/>
    <p:sldId id="431" r:id="rId22"/>
    <p:sldId id="432" r:id="rId23"/>
    <p:sldId id="437" r:id="rId24"/>
    <p:sldId id="434" r:id="rId25"/>
    <p:sldId id="435" r:id="rId26"/>
    <p:sldId id="436" r:id="rId27"/>
    <p:sldId id="485" r:id="rId28"/>
    <p:sldId id="486" r:id="rId29"/>
    <p:sldId id="487" r:id="rId30"/>
    <p:sldId id="488" r:id="rId31"/>
    <p:sldId id="489" r:id="rId32"/>
    <p:sldId id="480" r:id="rId33"/>
    <p:sldId id="481" r:id="rId34"/>
    <p:sldId id="289" r:id="rId35"/>
    <p:sldId id="482" r:id="rId36"/>
    <p:sldId id="484" r:id="rId37"/>
    <p:sldId id="483" r:id="rId38"/>
    <p:sldId id="490" r:id="rId39"/>
    <p:sldId id="299" r:id="rId40"/>
    <p:sldId id="491" r:id="rId41"/>
    <p:sldId id="492" r:id="rId42"/>
    <p:sldId id="493" r:id="rId43"/>
    <p:sldId id="494" r:id="rId44"/>
    <p:sldId id="438" r:id="rId45"/>
    <p:sldId id="439" r:id="rId46"/>
    <p:sldId id="441" r:id="rId47"/>
    <p:sldId id="442" r:id="rId48"/>
    <p:sldId id="443" r:id="rId49"/>
    <p:sldId id="444" r:id="rId50"/>
    <p:sldId id="445" r:id="rId51"/>
    <p:sldId id="446" r:id="rId52"/>
    <p:sldId id="447" r:id="rId53"/>
    <p:sldId id="448" r:id="rId54"/>
    <p:sldId id="449" r:id="rId55"/>
    <p:sldId id="409" r:id="rId56"/>
    <p:sldId id="505" r:id="rId57"/>
    <p:sldId id="506" r:id="rId58"/>
    <p:sldId id="507" r:id="rId59"/>
    <p:sldId id="508" r:id="rId60"/>
    <p:sldId id="509" r:id="rId61"/>
    <p:sldId id="470" r:id="rId62"/>
    <p:sldId id="471" r:id="rId63"/>
    <p:sldId id="472" r:id="rId64"/>
    <p:sldId id="473" r:id="rId65"/>
    <p:sldId id="474" r:id="rId66"/>
    <p:sldId id="475" r:id="rId67"/>
    <p:sldId id="541" r:id="rId68"/>
    <p:sldId id="510" r:id="rId69"/>
    <p:sldId id="265" r:id="rId70"/>
    <p:sldId id="539" r:id="rId71"/>
    <p:sldId id="543" r:id="rId72"/>
    <p:sldId id="545" r:id="rId73"/>
    <p:sldId id="544" r:id="rId74"/>
    <p:sldId id="540" r:id="rId7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  <a:srgbClr val="FF0066"/>
    <a:srgbClr val="00FF00"/>
    <a:srgbClr val="33CCCC"/>
    <a:srgbClr val="CC0099"/>
    <a:srgbClr val="CC0000"/>
    <a:srgbClr val="33CC33"/>
    <a:srgbClr val="FF0000"/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73" autoAdjust="0"/>
    <p:restoredTop sz="94622" autoAdjust="0"/>
  </p:normalViewPr>
  <p:slideViewPr>
    <p:cSldViewPr>
      <p:cViewPr>
        <p:scale>
          <a:sx n="66" d="100"/>
          <a:sy n="66" d="100"/>
        </p:scale>
        <p:origin x="-1392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image" Target="../media/image62.wmf"/><Relationship Id="rId7" Type="http://schemas.openxmlformats.org/officeDocument/2006/relationships/image" Target="../media/image66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9" Type="http://schemas.openxmlformats.org/officeDocument/2006/relationships/image" Target="../media/image68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image" Target="../media/image70.e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image" Target="../media/image74.emf"/><Relationship Id="rId7" Type="http://schemas.openxmlformats.org/officeDocument/2006/relationships/image" Target="../media/image78.emf"/><Relationship Id="rId2" Type="http://schemas.openxmlformats.org/officeDocument/2006/relationships/image" Target="../media/image73.emf"/><Relationship Id="rId1" Type="http://schemas.openxmlformats.org/officeDocument/2006/relationships/image" Target="../media/image72.emf"/><Relationship Id="rId6" Type="http://schemas.openxmlformats.org/officeDocument/2006/relationships/image" Target="../media/image77.emf"/><Relationship Id="rId5" Type="http://schemas.openxmlformats.org/officeDocument/2006/relationships/image" Target="../media/image76.emf"/><Relationship Id="rId4" Type="http://schemas.openxmlformats.org/officeDocument/2006/relationships/image" Target="../media/image7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4" Type="http://schemas.openxmlformats.org/officeDocument/2006/relationships/image" Target="../media/image8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image" Target="../media/image9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99.emf"/><Relationship Id="rId1" Type="http://schemas.openxmlformats.org/officeDocument/2006/relationships/image" Target="../media/image98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emf"/><Relationship Id="rId1" Type="http://schemas.openxmlformats.org/officeDocument/2006/relationships/image" Target="../media/image10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image" Target="../media/image107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emf"/><Relationship Id="rId1" Type="http://schemas.openxmlformats.org/officeDocument/2006/relationships/image" Target="../media/image111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16.emf"/><Relationship Id="rId1" Type="http://schemas.openxmlformats.org/officeDocument/2006/relationships/image" Target="../media/image115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emf"/><Relationship Id="rId2" Type="http://schemas.openxmlformats.org/officeDocument/2006/relationships/image" Target="../media/image117.emf"/><Relationship Id="rId1" Type="http://schemas.openxmlformats.org/officeDocument/2006/relationships/image" Target="NULL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wmf"/><Relationship Id="rId1" Type="http://schemas.openxmlformats.org/officeDocument/2006/relationships/image" Target="../media/image119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wmf"/><Relationship Id="rId1" Type="http://schemas.openxmlformats.org/officeDocument/2006/relationships/image" Target="../media/image123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wmf"/><Relationship Id="rId1" Type="http://schemas.openxmlformats.org/officeDocument/2006/relationships/image" Target="../media/image125.wmf"/></Relationships>
</file>

<file path=ppt/drawings/_rels/vmlDrawing3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image" Target="../media/image138.emf"/><Relationship Id="rId3" Type="http://schemas.openxmlformats.org/officeDocument/2006/relationships/image" Target="NULL"/><Relationship Id="rId7" Type="http://schemas.openxmlformats.org/officeDocument/2006/relationships/image" Target="../media/image132.wmf"/><Relationship Id="rId12" Type="http://schemas.openxmlformats.org/officeDocument/2006/relationships/image" Target="../media/image137.emf"/><Relationship Id="rId2" Type="http://schemas.openxmlformats.org/officeDocument/2006/relationships/image" Target="../media/image128.wmf"/><Relationship Id="rId1" Type="http://schemas.openxmlformats.org/officeDocument/2006/relationships/image" Target="../media/image127.emf"/><Relationship Id="rId6" Type="http://schemas.openxmlformats.org/officeDocument/2006/relationships/image" Target="../media/image131.wmf"/><Relationship Id="rId11" Type="http://schemas.openxmlformats.org/officeDocument/2006/relationships/image" Target="../media/image136.wmf"/><Relationship Id="rId5" Type="http://schemas.openxmlformats.org/officeDocument/2006/relationships/image" Target="../media/image130.emf"/><Relationship Id="rId15" Type="http://schemas.openxmlformats.org/officeDocument/2006/relationships/image" Target="../media/image140.wmf"/><Relationship Id="rId10" Type="http://schemas.openxmlformats.org/officeDocument/2006/relationships/image" Target="../media/image135.wmf"/><Relationship Id="rId4" Type="http://schemas.openxmlformats.org/officeDocument/2006/relationships/image" Target="../media/image129.wmf"/><Relationship Id="rId9" Type="http://schemas.openxmlformats.org/officeDocument/2006/relationships/image" Target="../media/image134.emf"/><Relationship Id="rId14" Type="http://schemas.openxmlformats.org/officeDocument/2006/relationships/image" Target="../media/image139.wmf"/></Relationships>
</file>

<file path=ppt/drawings/_rels/vmlDrawing3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image" Target="../media/image144.emf"/><Relationship Id="rId3" Type="http://schemas.openxmlformats.org/officeDocument/2006/relationships/image" Target="NULL"/><Relationship Id="rId7" Type="http://schemas.openxmlformats.org/officeDocument/2006/relationships/image" Target="../media/image132.wmf"/><Relationship Id="rId12" Type="http://schemas.openxmlformats.org/officeDocument/2006/relationships/image" Target="../media/image136.wmf"/><Relationship Id="rId2" Type="http://schemas.openxmlformats.org/officeDocument/2006/relationships/image" Target="../media/image128.wmf"/><Relationship Id="rId16" Type="http://schemas.openxmlformats.org/officeDocument/2006/relationships/image" Target="../media/image140.wmf"/><Relationship Id="rId1" Type="http://schemas.openxmlformats.org/officeDocument/2006/relationships/image" Target="../media/image127.emf"/><Relationship Id="rId6" Type="http://schemas.openxmlformats.org/officeDocument/2006/relationships/image" Target="../media/image131.wmf"/><Relationship Id="rId11" Type="http://schemas.openxmlformats.org/officeDocument/2006/relationships/image" Target="../media/image135.wmf"/><Relationship Id="rId5" Type="http://schemas.openxmlformats.org/officeDocument/2006/relationships/image" Target="../media/image141.emf"/><Relationship Id="rId15" Type="http://schemas.openxmlformats.org/officeDocument/2006/relationships/image" Target="../media/image139.wmf"/><Relationship Id="rId10" Type="http://schemas.openxmlformats.org/officeDocument/2006/relationships/image" Target="../media/image143.emf"/><Relationship Id="rId4" Type="http://schemas.openxmlformats.org/officeDocument/2006/relationships/image" Target="../media/image129.wmf"/><Relationship Id="rId9" Type="http://schemas.openxmlformats.org/officeDocument/2006/relationships/image" Target="../media/image142.emf"/><Relationship Id="rId14" Type="http://schemas.openxmlformats.org/officeDocument/2006/relationships/image" Target="../media/image145.emf"/></Relationships>
</file>

<file path=ppt/drawings/_rels/vmlDrawing3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image" Target="../media/image150.emf"/><Relationship Id="rId3" Type="http://schemas.openxmlformats.org/officeDocument/2006/relationships/image" Target="../media/image146.emf"/><Relationship Id="rId7" Type="http://schemas.openxmlformats.org/officeDocument/2006/relationships/image" Target="../media/image132.wmf"/><Relationship Id="rId12" Type="http://schemas.openxmlformats.org/officeDocument/2006/relationships/image" Target="../media/image136.wmf"/><Relationship Id="rId2" Type="http://schemas.openxmlformats.org/officeDocument/2006/relationships/image" Target="../media/image128.wmf"/><Relationship Id="rId16" Type="http://schemas.openxmlformats.org/officeDocument/2006/relationships/image" Target="../media/image140.wmf"/><Relationship Id="rId1" Type="http://schemas.openxmlformats.org/officeDocument/2006/relationships/image" Target="../media/image127.emf"/><Relationship Id="rId6" Type="http://schemas.openxmlformats.org/officeDocument/2006/relationships/image" Target="../media/image131.wmf"/><Relationship Id="rId11" Type="http://schemas.openxmlformats.org/officeDocument/2006/relationships/image" Target="../media/image135.wmf"/><Relationship Id="rId5" Type="http://schemas.openxmlformats.org/officeDocument/2006/relationships/image" Target="../media/image147.emf"/><Relationship Id="rId15" Type="http://schemas.openxmlformats.org/officeDocument/2006/relationships/image" Target="../media/image139.wmf"/><Relationship Id="rId10" Type="http://schemas.openxmlformats.org/officeDocument/2006/relationships/image" Target="../media/image149.emf"/><Relationship Id="rId4" Type="http://schemas.openxmlformats.org/officeDocument/2006/relationships/image" Target="../media/image129.wmf"/><Relationship Id="rId9" Type="http://schemas.openxmlformats.org/officeDocument/2006/relationships/image" Target="../media/image148.emf"/><Relationship Id="rId14" Type="http://schemas.openxmlformats.org/officeDocument/2006/relationships/image" Target="../media/image151.emf"/></Relationships>
</file>

<file path=ppt/drawings/_rels/vmlDrawing3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image" Target="../media/image139.wmf"/><Relationship Id="rId3" Type="http://schemas.openxmlformats.org/officeDocument/2006/relationships/image" Target="NULL"/><Relationship Id="rId7" Type="http://schemas.openxmlformats.org/officeDocument/2006/relationships/image" Target="../media/image132.wmf"/><Relationship Id="rId12" Type="http://schemas.openxmlformats.org/officeDocument/2006/relationships/image" Target="../media/image154.emf"/><Relationship Id="rId2" Type="http://schemas.openxmlformats.org/officeDocument/2006/relationships/image" Target="../media/image128.wmf"/><Relationship Id="rId1" Type="http://schemas.openxmlformats.org/officeDocument/2006/relationships/image" Target="../media/image127.emf"/><Relationship Id="rId6" Type="http://schemas.openxmlformats.org/officeDocument/2006/relationships/image" Target="../media/image131.wmf"/><Relationship Id="rId11" Type="http://schemas.openxmlformats.org/officeDocument/2006/relationships/image" Target="../media/image153.emf"/><Relationship Id="rId5" Type="http://schemas.openxmlformats.org/officeDocument/2006/relationships/image" Target="../media/image152.emf"/><Relationship Id="rId10" Type="http://schemas.openxmlformats.org/officeDocument/2006/relationships/image" Target="../media/image136.wmf"/><Relationship Id="rId4" Type="http://schemas.openxmlformats.org/officeDocument/2006/relationships/image" Target="../media/image129.wmf"/><Relationship Id="rId9" Type="http://schemas.openxmlformats.org/officeDocument/2006/relationships/image" Target="../media/image135.wmf"/><Relationship Id="rId14" Type="http://schemas.openxmlformats.org/officeDocument/2006/relationships/image" Target="../media/image140.wmf"/></Relationships>
</file>

<file path=ppt/drawings/_rels/vmlDrawing3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image" Target="../media/image158.emf"/><Relationship Id="rId3" Type="http://schemas.openxmlformats.org/officeDocument/2006/relationships/image" Target="NULL"/><Relationship Id="rId7" Type="http://schemas.openxmlformats.org/officeDocument/2006/relationships/image" Target="../media/image132.wmf"/><Relationship Id="rId12" Type="http://schemas.openxmlformats.org/officeDocument/2006/relationships/image" Target="../media/image136.wmf"/><Relationship Id="rId2" Type="http://schemas.openxmlformats.org/officeDocument/2006/relationships/image" Target="../media/image128.wmf"/><Relationship Id="rId1" Type="http://schemas.openxmlformats.org/officeDocument/2006/relationships/image" Target="../media/image127.emf"/><Relationship Id="rId6" Type="http://schemas.openxmlformats.org/officeDocument/2006/relationships/image" Target="../media/image131.wmf"/><Relationship Id="rId11" Type="http://schemas.openxmlformats.org/officeDocument/2006/relationships/image" Target="../media/image135.wmf"/><Relationship Id="rId5" Type="http://schemas.openxmlformats.org/officeDocument/2006/relationships/image" Target="../media/image155.emf"/><Relationship Id="rId15" Type="http://schemas.openxmlformats.org/officeDocument/2006/relationships/image" Target="../media/image140.wmf"/><Relationship Id="rId10" Type="http://schemas.openxmlformats.org/officeDocument/2006/relationships/image" Target="../media/image157.emf"/><Relationship Id="rId4" Type="http://schemas.openxmlformats.org/officeDocument/2006/relationships/image" Target="../media/image129.wmf"/><Relationship Id="rId9" Type="http://schemas.openxmlformats.org/officeDocument/2006/relationships/image" Target="../media/image156.emf"/><Relationship Id="rId14" Type="http://schemas.openxmlformats.org/officeDocument/2006/relationships/image" Target="../media/image139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image" Target="../media/image162.emf"/><Relationship Id="rId3" Type="http://schemas.openxmlformats.org/officeDocument/2006/relationships/image" Target="NULL"/><Relationship Id="rId7" Type="http://schemas.openxmlformats.org/officeDocument/2006/relationships/image" Target="../media/image132.wmf"/><Relationship Id="rId12" Type="http://schemas.openxmlformats.org/officeDocument/2006/relationships/image" Target="../media/image136.wmf"/><Relationship Id="rId2" Type="http://schemas.openxmlformats.org/officeDocument/2006/relationships/image" Target="../media/image128.wmf"/><Relationship Id="rId16" Type="http://schemas.openxmlformats.org/officeDocument/2006/relationships/image" Target="../media/image163.wmf"/><Relationship Id="rId1" Type="http://schemas.openxmlformats.org/officeDocument/2006/relationships/image" Target="../media/image127.emf"/><Relationship Id="rId6" Type="http://schemas.openxmlformats.org/officeDocument/2006/relationships/image" Target="../media/image131.wmf"/><Relationship Id="rId11" Type="http://schemas.openxmlformats.org/officeDocument/2006/relationships/image" Target="../media/image135.wmf"/><Relationship Id="rId5" Type="http://schemas.openxmlformats.org/officeDocument/2006/relationships/image" Target="../media/image159.emf"/><Relationship Id="rId15" Type="http://schemas.openxmlformats.org/officeDocument/2006/relationships/image" Target="../media/image140.wmf"/><Relationship Id="rId10" Type="http://schemas.openxmlformats.org/officeDocument/2006/relationships/image" Target="../media/image161.emf"/><Relationship Id="rId4" Type="http://schemas.openxmlformats.org/officeDocument/2006/relationships/image" Target="../media/image129.wmf"/><Relationship Id="rId9" Type="http://schemas.openxmlformats.org/officeDocument/2006/relationships/image" Target="../media/image160.emf"/><Relationship Id="rId14" Type="http://schemas.openxmlformats.org/officeDocument/2006/relationships/image" Target="../media/image139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wmf"/><Relationship Id="rId2" Type="http://schemas.openxmlformats.org/officeDocument/2006/relationships/image" Target="NULL"/><Relationship Id="rId1" Type="http://schemas.openxmlformats.org/officeDocument/2006/relationships/image" Target="../media/image163.wmf"/><Relationship Id="rId5" Type="http://schemas.openxmlformats.org/officeDocument/2006/relationships/image" Target="../media/image166.wmf"/><Relationship Id="rId4" Type="http://schemas.openxmlformats.org/officeDocument/2006/relationships/image" Target="../media/image16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6" Type="http://schemas.openxmlformats.org/officeDocument/2006/relationships/image" Target="../media/image19.emf"/><Relationship Id="rId11" Type="http://schemas.openxmlformats.org/officeDocument/2006/relationships/image" Target="../media/image24.emf"/><Relationship Id="rId5" Type="http://schemas.openxmlformats.org/officeDocument/2006/relationships/image" Target="../media/image18.emf"/><Relationship Id="rId10" Type="http://schemas.openxmlformats.org/officeDocument/2006/relationships/image" Target="../media/image23.emf"/><Relationship Id="rId4" Type="http://schemas.openxmlformats.org/officeDocument/2006/relationships/image" Target="../media/image17.emf"/><Relationship Id="rId9" Type="http://schemas.openxmlformats.org/officeDocument/2006/relationships/image" Target="../media/image22.e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wmf"/><Relationship Id="rId2" Type="http://schemas.openxmlformats.org/officeDocument/2006/relationships/image" Target="../media/image167.wmf"/><Relationship Id="rId1" Type="http://schemas.openxmlformats.org/officeDocument/2006/relationships/image" Target="../media/image163.wmf"/><Relationship Id="rId6" Type="http://schemas.openxmlformats.org/officeDocument/2006/relationships/image" Target="../media/image171.wmf"/><Relationship Id="rId5" Type="http://schemas.openxmlformats.org/officeDocument/2006/relationships/image" Target="../media/image170.wmf"/><Relationship Id="rId4" Type="http://schemas.openxmlformats.org/officeDocument/2006/relationships/image" Target="../media/image169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wmf"/><Relationship Id="rId2" Type="http://schemas.openxmlformats.org/officeDocument/2006/relationships/image" Target="../media/image174.wmf"/><Relationship Id="rId1" Type="http://schemas.openxmlformats.org/officeDocument/2006/relationships/image" Target="../media/image173.wmf"/><Relationship Id="rId6" Type="http://schemas.openxmlformats.org/officeDocument/2006/relationships/image" Target="../media/image178.wmf"/><Relationship Id="rId5" Type="http://schemas.openxmlformats.org/officeDocument/2006/relationships/image" Target="../media/image177.wmf"/><Relationship Id="rId4" Type="http://schemas.openxmlformats.org/officeDocument/2006/relationships/image" Target="../media/image176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7.emf"/><Relationship Id="rId7" Type="http://schemas.openxmlformats.org/officeDocument/2006/relationships/image" Target="../media/image31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Relationship Id="rId6" Type="http://schemas.openxmlformats.org/officeDocument/2006/relationships/image" Target="../media/image30.emf"/><Relationship Id="rId11" Type="http://schemas.openxmlformats.org/officeDocument/2006/relationships/image" Target="../media/image35.emf"/><Relationship Id="rId5" Type="http://schemas.openxmlformats.org/officeDocument/2006/relationships/image" Target="../media/image29.emf"/><Relationship Id="rId10" Type="http://schemas.openxmlformats.org/officeDocument/2006/relationships/image" Target="../media/image34.emf"/><Relationship Id="rId4" Type="http://schemas.openxmlformats.org/officeDocument/2006/relationships/image" Target="../media/image28.emf"/><Relationship Id="rId9" Type="http://schemas.openxmlformats.org/officeDocument/2006/relationships/image" Target="../media/image3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CC655-BBB8-4C0A-A022-E50632D372CD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B68F72-481E-462E-A206-0E436D3BBE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073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68F72-481E-462E-A206-0E436D3BBE3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228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D2CF564-8634-4F44-BBDA-6FD1C2A61A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2.xml"/><Relationship Id="rId7" Type="http://schemas.openxmlformats.org/officeDocument/2006/relationships/slide" Target="slide45.xml"/><Relationship Id="rId12" Type="http://schemas.openxmlformats.org/officeDocument/2006/relationships/slide" Target="slide6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4.xml"/><Relationship Id="rId11" Type="http://schemas.openxmlformats.org/officeDocument/2006/relationships/slide" Target="slide65.xml"/><Relationship Id="rId5" Type="http://schemas.openxmlformats.org/officeDocument/2006/relationships/slide" Target="slide39.xml"/><Relationship Id="rId10" Type="http://schemas.openxmlformats.org/officeDocument/2006/relationships/slide" Target="slide55.xml"/><Relationship Id="rId4" Type="http://schemas.openxmlformats.org/officeDocument/2006/relationships/slide" Target="slide34.xml"/><Relationship Id="rId9" Type="http://schemas.openxmlformats.org/officeDocument/2006/relationships/slide" Target="slide4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emf"/><Relationship Id="rId3" Type="http://schemas.openxmlformats.org/officeDocument/2006/relationships/oleObject" Target="../embeddings/oleObject1.bin"/><Relationship Id="rId21" Type="http://schemas.openxmlformats.org/officeDocument/2006/relationships/slide" Target="slide1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e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7.emf"/><Relationship Id="rId20" Type="http://schemas.openxmlformats.org/officeDocument/2006/relationships/image" Target="../media/image9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4.e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slide" Target="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slide" Target="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pn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image" Target="../media/image18.emf"/><Relationship Id="rId18" Type="http://schemas.openxmlformats.org/officeDocument/2006/relationships/oleObject" Target="../embeddings/oleObject19.bin"/><Relationship Id="rId3" Type="http://schemas.openxmlformats.org/officeDocument/2006/relationships/oleObject" Target="../embeddings/oleObject12.bin"/><Relationship Id="rId21" Type="http://schemas.openxmlformats.org/officeDocument/2006/relationships/image" Target="../media/image22.emf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0.emf"/><Relationship Id="rId25" Type="http://schemas.openxmlformats.org/officeDocument/2006/relationships/image" Target="../media/image24.e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emf"/><Relationship Id="rId11" Type="http://schemas.openxmlformats.org/officeDocument/2006/relationships/slide" Target="slide1.xml"/><Relationship Id="rId24" Type="http://schemas.openxmlformats.org/officeDocument/2006/relationships/oleObject" Target="../embeddings/oleObject22.bin"/><Relationship Id="rId5" Type="http://schemas.openxmlformats.org/officeDocument/2006/relationships/oleObject" Target="../embeddings/oleObject13.bin"/><Relationship Id="rId15" Type="http://schemas.openxmlformats.org/officeDocument/2006/relationships/image" Target="../media/image19.emf"/><Relationship Id="rId23" Type="http://schemas.openxmlformats.org/officeDocument/2006/relationships/image" Target="../media/image23.emf"/><Relationship Id="rId10" Type="http://schemas.openxmlformats.org/officeDocument/2006/relationships/image" Target="../media/image17.emf"/><Relationship Id="rId19" Type="http://schemas.openxmlformats.org/officeDocument/2006/relationships/image" Target="../media/image21.emf"/><Relationship Id="rId4" Type="http://schemas.openxmlformats.org/officeDocument/2006/relationships/image" Target="../media/image14.emf"/><Relationship Id="rId9" Type="http://schemas.openxmlformats.org/officeDocument/2006/relationships/oleObject" Target="../embeddings/oleObject15.bin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image" Target="../media/image29.emf"/><Relationship Id="rId18" Type="http://schemas.openxmlformats.org/officeDocument/2006/relationships/oleObject" Target="../embeddings/oleObject30.bin"/><Relationship Id="rId3" Type="http://schemas.openxmlformats.org/officeDocument/2006/relationships/oleObject" Target="../embeddings/oleObject23.bin"/><Relationship Id="rId21" Type="http://schemas.openxmlformats.org/officeDocument/2006/relationships/image" Target="../media/image33.emf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1.emf"/><Relationship Id="rId25" Type="http://schemas.openxmlformats.org/officeDocument/2006/relationships/image" Target="../media/image35.e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9.bin"/><Relationship Id="rId20" Type="http://schemas.openxmlformats.org/officeDocument/2006/relationships/oleObject" Target="../embeddings/oleObject31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6.emf"/><Relationship Id="rId11" Type="http://schemas.openxmlformats.org/officeDocument/2006/relationships/slide" Target="slide1.xml"/><Relationship Id="rId24" Type="http://schemas.openxmlformats.org/officeDocument/2006/relationships/oleObject" Target="../embeddings/oleObject33.bin"/><Relationship Id="rId5" Type="http://schemas.openxmlformats.org/officeDocument/2006/relationships/oleObject" Target="../embeddings/oleObject24.bin"/><Relationship Id="rId15" Type="http://schemas.openxmlformats.org/officeDocument/2006/relationships/image" Target="../media/image30.emf"/><Relationship Id="rId23" Type="http://schemas.openxmlformats.org/officeDocument/2006/relationships/image" Target="../media/image34.emf"/><Relationship Id="rId10" Type="http://schemas.openxmlformats.org/officeDocument/2006/relationships/image" Target="../media/image28.emf"/><Relationship Id="rId19" Type="http://schemas.openxmlformats.org/officeDocument/2006/relationships/image" Target="../media/image32.emf"/><Relationship Id="rId4" Type="http://schemas.openxmlformats.org/officeDocument/2006/relationships/image" Target="../media/image25.emf"/><Relationship Id="rId9" Type="http://schemas.openxmlformats.org/officeDocument/2006/relationships/oleObject" Target="../embeddings/oleObject26.bin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2.png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36.emf"/><Relationship Id="rId4" Type="http://schemas.openxmlformats.org/officeDocument/2006/relationships/oleObject" Target="../embeddings/oleObject34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12.png"/><Relationship Id="rId7" Type="http://schemas.openxmlformats.org/officeDocument/2006/relationships/image" Target="../media/image3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38.emf"/><Relationship Id="rId4" Type="http://schemas.openxmlformats.org/officeDocument/2006/relationships/oleObject" Target="../embeddings/oleObject3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slide" Target="slide1.xml"/><Relationship Id="rId5" Type="http://schemas.openxmlformats.org/officeDocument/2006/relationships/image" Target="../media/image40.wmf"/><Relationship Id="rId4" Type="http://schemas.openxmlformats.org/officeDocument/2006/relationships/oleObject" Target="../embeddings/oleObject38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slide" Target="slide1.xml"/><Relationship Id="rId5" Type="http://schemas.openxmlformats.org/officeDocument/2006/relationships/image" Target="../media/image42.emf"/><Relationship Id="rId4" Type="http://schemas.openxmlformats.org/officeDocument/2006/relationships/oleObject" Target="../embeddings/oleObject39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50.emf"/><Relationship Id="rId3" Type="http://schemas.openxmlformats.org/officeDocument/2006/relationships/image" Target="../media/image45.png"/><Relationship Id="rId7" Type="http://schemas.openxmlformats.org/officeDocument/2006/relationships/image" Target="../media/image47.emf"/><Relationship Id="rId12" Type="http://schemas.openxmlformats.org/officeDocument/2006/relationships/oleObject" Target="../embeddings/oleObject4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9.emf"/><Relationship Id="rId5" Type="http://schemas.openxmlformats.org/officeDocument/2006/relationships/image" Target="../media/image46.e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48.emf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55.emf"/><Relationship Id="rId3" Type="http://schemas.openxmlformats.org/officeDocument/2006/relationships/image" Target="../media/image45.png"/><Relationship Id="rId7" Type="http://schemas.openxmlformats.org/officeDocument/2006/relationships/image" Target="../media/image52.emf"/><Relationship Id="rId12" Type="http://schemas.openxmlformats.org/officeDocument/2006/relationships/oleObject" Target="../embeddings/oleObject4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4.emf"/><Relationship Id="rId5" Type="http://schemas.openxmlformats.org/officeDocument/2006/relationships/image" Target="../media/image51.e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53.emf"/><Relationship Id="rId14" Type="http://schemas.openxmlformats.org/officeDocument/2006/relationships/slide" Target="slide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image" Target="../media/image45.png"/><Relationship Id="rId7" Type="http://schemas.openxmlformats.org/officeDocument/2006/relationships/image" Target="../media/image57.wmf"/><Relationship Id="rId12" Type="http://schemas.openxmlformats.org/officeDocument/2006/relationships/slide" Target="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59.wmf"/><Relationship Id="rId5" Type="http://schemas.openxmlformats.org/officeDocument/2006/relationships/image" Target="../media/image56.wmf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58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9.png"/><Relationship Id="rId18" Type="http://schemas.openxmlformats.org/officeDocument/2006/relationships/oleObject" Target="../embeddings/oleObject61.bin"/><Relationship Id="rId3" Type="http://schemas.openxmlformats.org/officeDocument/2006/relationships/oleObject" Target="../embeddings/oleObject54.bin"/><Relationship Id="rId21" Type="http://schemas.openxmlformats.org/officeDocument/2006/relationships/image" Target="../media/image68.wmf"/><Relationship Id="rId7" Type="http://schemas.openxmlformats.org/officeDocument/2006/relationships/oleObject" Target="../embeddings/oleObject56.bin"/><Relationship Id="rId12" Type="http://schemas.openxmlformats.org/officeDocument/2006/relationships/image" Target="../media/image64.wmf"/><Relationship Id="rId17" Type="http://schemas.openxmlformats.org/officeDocument/2006/relationships/image" Target="../media/image66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5.bin"/><Relationship Id="rId15" Type="http://schemas.openxmlformats.org/officeDocument/2006/relationships/image" Target="../media/image65.wmf"/><Relationship Id="rId10" Type="http://schemas.openxmlformats.org/officeDocument/2006/relationships/image" Target="../media/image63.wmf"/><Relationship Id="rId19" Type="http://schemas.openxmlformats.org/officeDocument/2006/relationships/image" Target="../media/image67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57.bin"/><Relationship Id="rId14" Type="http://schemas.openxmlformats.org/officeDocument/2006/relationships/oleObject" Target="../embeddings/oleObject59.bin"/><Relationship Id="rId22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7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1.e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70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image" Target="../media/image76.emf"/><Relationship Id="rId18" Type="http://schemas.openxmlformats.org/officeDocument/2006/relationships/oleObject" Target="../embeddings/oleObject72.bin"/><Relationship Id="rId3" Type="http://schemas.openxmlformats.org/officeDocument/2006/relationships/oleObject" Target="../embeddings/oleObject65.bin"/><Relationship Id="rId7" Type="http://schemas.openxmlformats.org/officeDocument/2006/relationships/image" Target="../media/image73.emf"/><Relationship Id="rId12" Type="http://schemas.openxmlformats.org/officeDocument/2006/relationships/oleObject" Target="../embeddings/oleObject69.bin"/><Relationship Id="rId17" Type="http://schemas.openxmlformats.org/officeDocument/2006/relationships/image" Target="../media/image78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1.bin"/><Relationship Id="rId20" Type="http://schemas.openxmlformats.org/officeDocument/2006/relationships/slide" Target="slide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66.bin"/><Relationship Id="rId11" Type="http://schemas.openxmlformats.org/officeDocument/2006/relationships/image" Target="../media/image75.emf"/><Relationship Id="rId5" Type="http://schemas.openxmlformats.org/officeDocument/2006/relationships/image" Target="../media/image80.png"/><Relationship Id="rId15" Type="http://schemas.openxmlformats.org/officeDocument/2006/relationships/image" Target="../media/image77.emf"/><Relationship Id="rId10" Type="http://schemas.openxmlformats.org/officeDocument/2006/relationships/oleObject" Target="../embeddings/oleObject68.bin"/><Relationship Id="rId19" Type="http://schemas.openxmlformats.org/officeDocument/2006/relationships/image" Target="../media/image79.emf"/><Relationship Id="rId4" Type="http://schemas.openxmlformats.org/officeDocument/2006/relationships/image" Target="../media/image72.emf"/><Relationship Id="rId9" Type="http://schemas.openxmlformats.org/officeDocument/2006/relationships/image" Target="../media/image74.emf"/><Relationship Id="rId14" Type="http://schemas.openxmlformats.org/officeDocument/2006/relationships/oleObject" Target="../embeddings/oleObject70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6" Type="http://schemas.openxmlformats.org/officeDocument/2006/relationships/slide" Target="slide1.xml"/><Relationship Id="rId5" Type="http://schemas.openxmlformats.org/officeDocument/2006/relationships/image" Target="../media/image83.wmf"/><Relationship Id="rId4" Type="http://schemas.openxmlformats.org/officeDocument/2006/relationships/oleObject" Target="../embeddings/oleObject73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3" Type="http://schemas.openxmlformats.org/officeDocument/2006/relationships/slide" Target="slide1.xml"/><Relationship Id="rId7" Type="http://schemas.openxmlformats.org/officeDocument/2006/relationships/image" Target="../media/image8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88.wmf"/><Relationship Id="rId5" Type="http://schemas.openxmlformats.org/officeDocument/2006/relationships/image" Target="../media/image85.wmf"/><Relationship Id="rId10" Type="http://schemas.openxmlformats.org/officeDocument/2006/relationships/oleObject" Target="../embeddings/oleObject77.bin"/><Relationship Id="rId4" Type="http://schemas.openxmlformats.org/officeDocument/2006/relationships/oleObject" Target="../embeddings/oleObject74.bin"/><Relationship Id="rId9" Type="http://schemas.openxmlformats.org/officeDocument/2006/relationships/image" Target="../media/image87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emf"/><Relationship Id="rId3" Type="http://schemas.openxmlformats.org/officeDocument/2006/relationships/image" Target="../media/image94.png"/><Relationship Id="rId7" Type="http://schemas.openxmlformats.org/officeDocument/2006/relationships/oleObject" Target="../embeddings/oleObject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91.emf"/><Relationship Id="rId11" Type="http://schemas.openxmlformats.org/officeDocument/2006/relationships/slide" Target="slide1.xml"/><Relationship Id="rId5" Type="http://schemas.openxmlformats.org/officeDocument/2006/relationships/oleObject" Target="../embeddings/oleObject78.bin"/><Relationship Id="rId10" Type="http://schemas.openxmlformats.org/officeDocument/2006/relationships/image" Target="../media/image93.emf"/><Relationship Id="rId4" Type="http://schemas.openxmlformats.org/officeDocument/2006/relationships/image" Target="../media/image95.png"/><Relationship Id="rId9" Type="http://schemas.openxmlformats.org/officeDocument/2006/relationships/oleObject" Target="../embeddings/oleObject80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81.bin"/><Relationship Id="rId7" Type="http://schemas.openxmlformats.org/officeDocument/2006/relationships/image" Target="../media/image97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6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3" Type="http://schemas.openxmlformats.org/officeDocument/2006/relationships/oleObject" Target="../embeddings/oleObject82.bin"/><Relationship Id="rId7" Type="http://schemas.openxmlformats.org/officeDocument/2006/relationships/image" Target="../media/image10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99.emf"/><Relationship Id="rId5" Type="http://schemas.openxmlformats.org/officeDocument/2006/relationships/oleObject" Target="../embeddings/oleObject83.bin"/><Relationship Id="rId10" Type="http://schemas.openxmlformats.org/officeDocument/2006/relationships/slide" Target="slide1.xml"/><Relationship Id="rId4" Type="http://schemas.openxmlformats.org/officeDocument/2006/relationships/image" Target="../media/image98.emf"/><Relationship Id="rId9" Type="http://schemas.openxmlformats.org/officeDocument/2006/relationships/image" Target="../media/image100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85.bin"/><Relationship Id="rId7" Type="http://schemas.openxmlformats.org/officeDocument/2006/relationships/image" Target="../media/image10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03.e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10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87.bin"/><Relationship Id="rId7" Type="http://schemas.openxmlformats.org/officeDocument/2006/relationships/image" Target="../media/image10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05.png"/><Relationship Id="rId5" Type="http://schemas.openxmlformats.org/officeDocument/2006/relationships/image" Target="../media/image94.png"/><Relationship Id="rId4" Type="http://schemas.openxmlformats.org/officeDocument/2006/relationships/image" Target="../media/image104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oleObject" Target="../embeddings/oleObject88.bin"/><Relationship Id="rId7" Type="http://schemas.openxmlformats.org/officeDocument/2006/relationships/image" Target="../media/image108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89.bin"/><Relationship Id="rId5" Type="http://schemas.openxmlformats.org/officeDocument/2006/relationships/image" Target="../media/image94.png"/><Relationship Id="rId10" Type="http://schemas.openxmlformats.org/officeDocument/2006/relationships/slide" Target="slide1.xml"/><Relationship Id="rId4" Type="http://schemas.openxmlformats.org/officeDocument/2006/relationships/image" Target="../media/image107.emf"/><Relationship Id="rId9" Type="http://schemas.openxmlformats.org/officeDocument/2006/relationships/image" Target="../media/image11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oleObject" Target="../embeddings/oleObject90.bin"/><Relationship Id="rId7" Type="http://schemas.openxmlformats.org/officeDocument/2006/relationships/image" Target="../media/image112.e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91.bin"/><Relationship Id="rId5" Type="http://schemas.openxmlformats.org/officeDocument/2006/relationships/image" Target="../media/image94.png"/><Relationship Id="rId10" Type="http://schemas.openxmlformats.org/officeDocument/2006/relationships/slide" Target="slide1.xml"/><Relationship Id="rId4" Type="http://schemas.openxmlformats.org/officeDocument/2006/relationships/image" Target="../media/image111.emf"/><Relationship Id="rId9" Type="http://schemas.openxmlformats.org/officeDocument/2006/relationships/image" Target="../media/image114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3" Type="http://schemas.openxmlformats.org/officeDocument/2006/relationships/oleObject" Target="../embeddings/oleObject92.bin"/><Relationship Id="rId7" Type="http://schemas.openxmlformats.org/officeDocument/2006/relationships/oleObject" Target="../embeddings/oleObject9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16.e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115.emf"/><Relationship Id="rId9" Type="http://schemas.openxmlformats.org/officeDocument/2006/relationships/slide" Target="slide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13" Type="http://schemas.openxmlformats.org/officeDocument/2006/relationships/slide" Target="slide1.xml"/><Relationship Id="rId3" Type="http://schemas.openxmlformats.org/officeDocument/2006/relationships/oleObject" Target="../embeddings/oleObject96.bin"/><Relationship Id="rId7" Type="http://schemas.openxmlformats.org/officeDocument/2006/relationships/oleObject" Target="../embeddings/oleObject99.bin"/><Relationship Id="rId12" Type="http://schemas.openxmlformats.org/officeDocument/2006/relationships/oleObject" Target="../embeddings/oleObject10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98.bin"/><Relationship Id="rId11" Type="http://schemas.openxmlformats.org/officeDocument/2006/relationships/oleObject" Target="../embeddings/oleObject102.bin"/><Relationship Id="rId5" Type="http://schemas.openxmlformats.org/officeDocument/2006/relationships/image" Target="../media/image117.emf"/><Relationship Id="rId10" Type="http://schemas.openxmlformats.org/officeDocument/2006/relationships/image" Target="../media/image118.emf"/><Relationship Id="rId4" Type="http://schemas.openxmlformats.org/officeDocument/2006/relationships/oleObject" Target="../embeddings/oleObject97.bin"/><Relationship Id="rId9" Type="http://schemas.openxmlformats.org/officeDocument/2006/relationships/oleObject" Target="../embeddings/oleObject101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5" Type="http://schemas.openxmlformats.org/officeDocument/2006/relationships/oleObject" Target="../embeddings/Microsoft_PowerPoint_97-2003_Presentation1.ppt"/><Relationship Id="rId4" Type="http://schemas.openxmlformats.org/officeDocument/2006/relationships/oleObject" Target="../embeddings/oleObject104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5" Type="http://schemas.openxmlformats.org/officeDocument/2006/relationships/oleObject" Target="../embeddings/oleObject106.bin"/><Relationship Id="rId4" Type="http://schemas.openxmlformats.org/officeDocument/2006/relationships/oleObject" Target="../embeddings/oleObject105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5" Type="http://schemas.openxmlformats.org/officeDocument/2006/relationships/oleObject" Target="../embeddings/oleObject108.bin"/><Relationship Id="rId4" Type="http://schemas.openxmlformats.org/officeDocument/2006/relationships/oleObject" Target="../embeddings/oleObject107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0.bin"/><Relationship Id="rId3" Type="http://schemas.openxmlformats.org/officeDocument/2006/relationships/slide" Target="slide1.xml"/><Relationship Id="rId7" Type="http://schemas.openxmlformats.org/officeDocument/2006/relationships/image" Target="../media/image11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09.bin"/><Relationship Id="rId5" Type="http://schemas.openxmlformats.org/officeDocument/2006/relationships/image" Target="../media/image122.png"/><Relationship Id="rId4" Type="http://schemas.openxmlformats.org/officeDocument/2006/relationships/image" Target="../media/image121.png"/><Relationship Id="rId9" Type="http://schemas.openxmlformats.org/officeDocument/2006/relationships/image" Target="../media/image120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" Target="slide1.xml"/><Relationship Id="rId7" Type="http://schemas.openxmlformats.org/officeDocument/2006/relationships/image" Target="../media/image12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12.bin"/><Relationship Id="rId5" Type="http://schemas.openxmlformats.org/officeDocument/2006/relationships/image" Target="../media/image123.wmf"/><Relationship Id="rId4" Type="http://schemas.openxmlformats.org/officeDocument/2006/relationships/oleObject" Target="../embeddings/oleObject11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" Target="slide1.xml"/><Relationship Id="rId7" Type="http://schemas.openxmlformats.org/officeDocument/2006/relationships/image" Target="../media/image12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114.bin"/><Relationship Id="rId5" Type="http://schemas.openxmlformats.org/officeDocument/2006/relationships/image" Target="../media/image125.wmf"/><Relationship Id="rId4" Type="http://schemas.openxmlformats.org/officeDocument/2006/relationships/oleObject" Target="../embeddings/oleObject113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7.bin"/><Relationship Id="rId13" Type="http://schemas.openxmlformats.org/officeDocument/2006/relationships/oleObject" Target="../embeddings/oleObject120.bin"/><Relationship Id="rId18" Type="http://schemas.openxmlformats.org/officeDocument/2006/relationships/image" Target="../media/image133.wmf"/><Relationship Id="rId26" Type="http://schemas.openxmlformats.org/officeDocument/2006/relationships/oleObject" Target="../embeddings/oleObject127.bin"/><Relationship Id="rId3" Type="http://schemas.openxmlformats.org/officeDocument/2006/relationships/oleObject" Target="../embeddings/oleObject115.bin"/><Relationship Id="rId21" Type="http://schemas.openxmlformats.org/officeDocument/2006/relationships/image" Target="../media/image134.emf"/><Relationship Id="rId7" Type="http://schemas.openxmlformats.org/officeDocument/2006/relationships/image" Target="../media/image128.wmf"/><Relationship Id="rId12" Type="http://schemas.openxmlformats.org/officeDocument/2006/relationships/image" Target="../media/image130.emf"/><Relationship Id="rId17" Type="http://schemas.openxmlformats.org/officeDocument/2006/relationships/oleObject" Target="../embeddings/oleObject122.bin"/><Relationship Id="rId25" Type="http://schemas.openxmlformats.org/officeDocument/2006/relationships/image" Target="../media/image136.wmf"/><Relationship Id="rId33" Type="http://schemas.openxmlformats.org/officeDocument/2006/relationships/image" Target="../media/image140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2.wmf"/><Relationship Id="rId20" Type="http://schemas.openxmlformats.org/officeDocument/2006/relationships/oleObject" Target="../embeddings/oleObject124.bin"/><Relationship Id="rId29" Type="http://schemas.openxmlformats.org/officeDocument/2006/relationships/image" Target="../media/image138.emf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116.bin"/><Relationship Id="rId11" Type="http://schemas.openxmlformats.org/officeDocument/2006/relationships/oleObject" Target="../embeddings/oleObject119.bin"/><Relationship Id="rId24" Type="http://schemas.openxmlformats.org/officeDocument/2006/relationships/oleObject" Target="../embeddings/oleObject126.bin"/><Relationship Id="rId32" Type="http://schemas.openxmlformats.org/officeDocument/2006/relationships/oleObject" Target="../embeddings/oleObject130.bin"/><Relationship Id="rId5" Type="http://schemas.openxmlformats.org/officeDocument/2006/relationships/image" Target="../media/image127.emf"/><Relationship Id="rId15" Type="http://schemas.openxmlformats.org/officeDocument/2006/relationships/oleObject" Target="../embeddings/oleObject121.bin"/><Relationship Id="rId23" Type="http://schemas.openxmlformats.org/officeDocument/2006/relationships/image" Target="../media/image135.wmf"/><Relationship Id="rId28" Type="http://schemas.openxmlformats.org/officeDocument/2006/relationships/oleObject" Target="../embeddings/oleObject128.bin"/><Relationship Id="rId10" Type="http://schemas.openxmlformats.org/officeDocument/2006/relationships/image" Target="../media/image129.wmf"/><Relationship Id="rId19" Type="http://schemas.openxmlformats.org/officeDocument/2006/relationships/oleObject" Target="../embeddings/oleObject123.bin"/><Relationship Id="rId31" Type="http://schemas.openxmlformats.org/officeDocument/2006/relationships/image" Target="../media/image139.wmf"/><Relationship Id="rId4" Type="http://schemas.openxmlformats.org/officeDocument/2006/relationships/oleObject" Target="../embeddings/Microsoft_Word_97_-_2003_Document2.doc"/><Relationship Id="rId9" Type="http://schemas.openxmlformats.org/officeDocument/2006/relationships/oleObject" Target="../embeddings/oleObject118.bin"/><Relationship Id="rId14" Type="http://schemas.openxmlformats.org/officeDocument/2006/relationships/image" Target="../media/image131.wmf"/><Relationship Id="rId22" Type="http://schemas.openxmlformats.org/officeDocument/2006/relationships/oleObject" Target="../embeddings/oleObject125.bin"/><Relationship Id="rId27" Type="http://schemas.openxmlformats.org/officeDocument/2006/relationships/image" Target="../media/image137.emf"/><Relationship Id="rId30" Type="http://schemas.openxmlformats.org/officeDocument/2006/relationships/oleObject" Target="../embeddings/oleObject129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13" Type="http://schemas.openxmlformats.org/officeDocument/2006/relationships/oleObject" Target="../embeddings/oleObject136.bin"/><Relationship Id="rId18" Type="http://schemas.openxmlformats.org/officeDocument/2006/relationships/image" Target="../media/image133.wmf"/><Relationship Id="rId26" Type="http://schemas.openxmlformats.org/officeDocument/2006/relationships/image" Target="../media/image136.wmf"/><Relationship Id="rId3" Type="http://schemas.openxmlformats.org/officeDocument/2006/relationships/oleObject" Target="../embeddings/oleObject131.bin"/><Relationship Id="rId21" Type="http://schemas.openxmlformats.org/officeDocument/2006/relationships/oleObject" Target="../embeddings/oleObject140.bin"/><Relationship Id="rId34" Type="http://schemas.openxmlformats.org/officeDocument/2006/relationships/image" Target="../media/image140.wmf"/><Relationship Id="rId7" Type="http://schemas.openxmlformats.org/officeDocument/2006/relationships/image" Target="../media/image128.wmf"/><Relationship Id="rId12" Type="http://schemas.openxmlformats.org/officeDocument/2006/relationships/image" Target="../media/image141.emf"/><Relationship Id="rId17" Type="http://schemas.openxmlformats.org/officeDocument/2006/relationships/oleObject" Target="../embeddings/oleObject138.bin"/><Relationship Id="rId25" Type="http://schemas.openxmlformats.org/officeDocument/2006/relationships/oleObject" Target="../embeddings/oleObject142.bin"/><Relationship Id="rId33" Type="http://schemas.openxmlformats.org/officeDocument/2006/relationships/oleObject" Target="../embeddings/oleObject14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2.wmf"/><Relationship Id="rId20" Type="http://schemas.openxmlformats.org/officeDocument/2006/relationships/image" Target="../media/image142.emf"/><Relationship Id="rId29" Type="http://schemas.openxmlformats.org/officeDocument/2006/relationships/oleObject" Target="../embeddings/oleObject144.bin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132.bin"/><Relationship Id="rId11" Type="http://schemas.openxmlformats.org/officeDocument/2006/relationships/oleObject" Target="../embeddings/oleObject135.bin"/><Relationship Id="rId24" Type="http://schemas.openxmlformats.org/officeDocument/2006/relationships/image" Target="../media/image135.wmf"/><Relationship Id="rId32" Type="http://schemas.openxmlformats.org/officeDocument/2006/relationships/image" Target="../media/image139.wmf"/><Relationship Id="rId5" Type="http://schemas.openxmlformats.org/officeDocument/2006/relationships/image" Target="../media/image127.emf"/><Relationship Id="rId15" Type="http://schemas.openxmlformats.org/officeDocument/2006/relationships/oleObject" Target="../embeddings/oleObject137.bin"/><Relationship Id="rId23" Type="http://schemas.openxmlformats.org/officeDocument/2006/relationships/oleObject" Target="../embeddings/oleObject141.bin"/><Relationship Id="rId28" Type="http://schemas.openxmlformats.org/officeDocument/2006/relationships/image" Target="../media/image144.emf"/><Relationship Id="rId10" Type="http://schemas.openxmlformats.org/officeDocument/2006/relationships/image" Target="../media/image129.wmf"/><Relationship Id="rId19" Type="http://schemas.openxmlformats.org/officeDocument/2006/relationships/oleObject" Target="../embeddings/oleObject139.bin"/><Relationship Id="rId31" Type="http://schemas.openxmlformats.org/officeDocument/2006/relationships/oleObject" Target="../embeddings/oleObject145.bin"/><Relationship Id="rId4" Type="http://schemas.openxmlformats.org/officeDocument/2006/relationships/oleObject" Target="../embeddings/Microsoft_Word_97_-_2003_Document3.doc"/><Relationship Id="rId9" Type="http://schemas.openxmlformats.org/officeDocument/2006/relationships/oleObject" Target="../embeddings/oleObject134.bin"/><Relationship Id="rId14" Type="http://schemas.openxmlformats.org/officeDocument/2006/relationships/image" Target="../media/image131.wmf"/><Relationship Id="rId22" Type="http://schemas.openxmlformats.org/officeDocument/2006/relationships/image" Target="../media/image143.emf"/><Relationship Id="rId27" Type="http://schemas.openxmlformats.org/officeDocument/2006/relationships/oleObject" Target="../embeddings/oleObject143.bin"/><Relationship Id="rId30" Type="http://schemas.openxmlformats.org/officeDocument/2006/relationships/image" Target="../media/image145.e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9.bin"/><Relationship Id="rId13" Type="http://schemas.openxmlformats.org/officeDocument/2006/relationships/image" Target="../media/image147.emf"/><Relationship Id="rId18" Type="http://schemas.openxmlformats.org/officeDocument/2006/relationships/oleObject" Target="../embeddings/oleObject154.bin"/><Relationship Id="rId26" Type="http://schemas.openxmlformats.org/officeDocument/2006/relationships/oleObject" Target="../embeddings/oleObject158.bin"/><Relationship Id="rId3" Type="http://schemas.openxmlformats.org/officeDocument/2006/relationships/oleObject" Target="../embeddings/oleObject147.bin"/><Relationship Id="rId21" Type="http://schemas.openxmlformats.org/officeDocument/2006/relationships/image" Target="../media/image148.emf"/><Relationship Id="rId34" Type="http://schemas.openxmlformats.org/officeDocument/2006/relationships/oleObject" Target="../embeddings/oleObject162.bin"/><Relationship Id="rId7" Type="http://schemas.openxmlformats.org/officeDocument/2006/relationships/image" Target="../media/image128.wmf"/><Relationship Id="rId12" Type="http://schemas.openxmlformats.org/officeDocument/2006/relationships/oleObject" Target="../embeddings/oleObject151.bin"/><Relationship Id="rId17" Type="http://schemas.openxmlformats.org/officeDocument/2006/relationships/image" Target="../media/image132.wmf"/><Relationship Id="rId25" Type="http://schemas.openxmlformats.org/officeDocument/2006/relationships/image" Target="../media/image135.wmf"/><Relationship Id="rId33" Type="http://schemas.openxmlformats.org/officeDocument/2006/relationships/image" Target="../media/image139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53.bin"/><Relationship Id="rId20" Type="http://schemas.openxmlformats.org/officeDocument/2006/relationships/oleObject" Target="../embeddings/oleObject155.bin"/><Relationship Id="rId29" Type="http://schemas.openxmlformats.org/officeDocument/2006/relationships/image" Target="../media/image150.emf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148.bin"/><Relationship Id="rId11" Type="http://schemas.openxmlformats.org/officeDocument/2006/relationships/image" Target="../media/image129.wmf"/><Relationship Id="rId24" Type="http://schemas.openxmlformats.org/officeDocument/2006/relationships/oleObject" Target="../embeddings/oleObject157.bin"/><Relationship Id="rId32" Type="http://schemas.openxmlformats.org/officeDocument/2006/relationships/oleObject" Target="../embeddings/oleObject161.bin"/><Relationship Id="rId5" Type="http://schemas.openxmlformats.org/officeDocument/2006/relationships/image" Target="../media/image127.emf"/><Relationship Id="rId15" Type="http://schemas.openxmlformats.org/officeDocument/2006/relationships/image" Target="../media/image131.wmf"/><Relationship Id="rId23" Type="http://schemas.openxmlformats.org/officeDocument/2006/relationships/image" Target="../media/image149.emf"/><Relationship Id="rId28" Type="http://schemas.openxmlformats.org/officeDocument/2006/relationships/oleObject" Target="../embeddings/oleObject159.bin"/><Relationship Id="rId10" Type="http://schemas.openxmlformats.org/officeDocument/2006/relationships/oleObject" Target="../embeddings/oleObject150.bin"/><Relationship Id="rId19" Type="http://schemas.openxmlformats.org/officeDocument/2006/relationships/image" Target="../media/image133.wmf"/><Relationship Id="rId31" Type="http://schemas.openxmlformats.org/officeDocument/2006/relationships/image" Target="../media/image151.emf"/><Relationship Id="rId4" Type="http://schemas.openxmlformats.org/officeDocument/2006/relationships/oleObject" Target="../embeddings/Microsoft_Word_97_-_2003_Document4.doc"/><Relationship Id="rId9" Type="http://schemas.openxmlformats.org/officeDocument/2006/relationships/image" Target="../media/image146.emf"/><Relationship Id="rId14" Type="http://schemas.openxmlformats.org/officeDocument/2006/relationships/oleObject" Target="../embeddings/oleObject152.bin"/><Relationship Id="rId22" Type="http://schemas.openxmlformats.org/officeDocument/2006/relationships/oleObject" Target="../embeddings/oleObject156.bin"/><Relationship Id="rId27" Type="http://schemas.openxmlformats.org/officeDocument/2006/relationships/image" Target="../media/image136.wmf"/><Relationship Id="rId30" Type="http://schemas.openxmlformats.org/officeDocument/2006/relationships/oleObject" Target="../embeddings/oleObject160.bin"/><Relationship Id="rId35" Type="http://schemas.openxmlformats.org/officeDocument/2006/relationships/image" Target="../media/image140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5.bin"/><Relationship Id="rId13" Type="http://schemas.openxmlformats.org/officeDocument/2006/relationships/oleObject" Target="../embeddings/oleObject168.bin"/><Relationship Id="rId18" Type="http://schemas.openxmlformats.org/officeDocument/2006/relationships/image" Target="../media/image133.wmf"/><Relationship Id="rId26" Type="http://schemas.openxmlformats.org/officeDocument/2006/relationships/image" Target="../media/image153.emf"/><Relationship Id="rId3" Type="http://schemas.openxmlformats.org/officeDocument/2006/relationships/oleObject" Target="../embeddings/oleObject163.bin"/><Relationship Id="rId21" Type="http://schemas.openxmlformats.org/officeDocument/2006/relationships/oleObject" Target="../embeddings/oleObject173.bin"/><Relationship Id="rId7" Type="http://schemas.openxmlformats.org/officeDocument/2006/relationships/image" Target="../media/image128.wmf"/><Relationship Id="rId12" Type="http://schemas.openxmlformats.org/officeDocument/2006/relationships/image" Target="../media/image152.emf"/><Relationship Id="rId17" Type="http://schemas.openxmlformats.org/officeDocument/2006/relationships/oleObject" Target="../embeddings/oleObject170.bin"/><Relationship Id="rId25" Type="http://schemas.openxmlformats.org/officeDocument/2006/relationships/oleObject" Target="../embeddings/oleObject17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2.wmf"/><Relationship Id="rId20" Type="http://schemas.openxmlformats.org/officeDocument/2006/relationships/oleObject" Target="../embeddings/oleObject172.bin"/><Relationship Id="rId29" Type="http://schemas.openxmlformats.org/officeDocument/2006/relationships/oleObject" Target="../embeddings/oleObject177.bin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164.bin"/><Relationship Id="rId11" Type="http://schemas.openxmlformats.org/officeDocument/2006/relationships/oleObject" Target="../embeddings/oleObject167.bin"/><Relationship Id="rId24" Type="http://schemas.openxmlformats.org/officeDocument/2006/relationships/image" Target="../media/image136.wmf"/><Relationship Id="rId32" Type="http://schemas.openxmlformats.org/officeDocument/2006/relationships/image" Target="../media/image140.wmf"/><Relationship Id="rId5" Type="http://schemas.openxmlformats.org/officeDocument/2006/relationships/image" Target="../media/image127.emf"/><Relationship Id="rId15" Type="http://schemas.openxmlformats.org/officeDocument/2006/relationships/oleObject" Target="../embeddings/oleObject169.bin"/><Relationship Id="rId23" Type="http://schemas.openxmlformats.org/officeDocument/2006/relationships/oleObject" Target="../embeddings/oleObject174.bin"/><Relationship Id="rId28" Type="http://schemas.openxmlformats.org/officeDocument/2006/relationships/image" Target="../media/image154.emf"/><Relationship Id="rId10" Type="http://schemas.openxmlformats.org/officeDocument/2006/relationships/image" Target="../media/image129.wmf"/><Relationship Id="rId19" Type="http://schemas.openxmlformats.org/officeDocument/2006/relationships/oleObject" Target="../embeddings/oleObject171.bin"/><Relationship Id="rId31" Type="http://schemas.openxmlformats.org/officeDocument/2006/relationships/oleObject" Target="../embeddings/oleObject178.bin"/><Relationship Id="rId4" Type="http://schemas.openxmlformats.org/officeDocument/2006/relationships/oleObject" Target="../embeddings/Microsoft_Word_97_-_2003_Document5.doc"/><Relationship Id="rId9" Type="http://schemas.openxmlformats.org/officeDocument/2006/relationships/oleObject" Target="../embeddings/oleObject166.bin"/><Relationship Id="rId14" Type="http://schemas.openxmlformats.org/officeDocument/2006/relationships/image" Target="../media/image131.wmf"/><Relationship Id="rId22" Type="http://schemas.openxmlformats.org/officeDocument/2006/relationships/image" Target="../media/image135.wmf"/><Relationship Id="rId27" Type="http://schemas.openxmlformats.org/officeDocument/2006/relationships/oleObject" Target="../embeddings/oleObject176.bin"/><Relationship Id="rId30" Type="http://schemas.openxmlformats.org/officeDocument/2006/relationships/image" Target="../media/image139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1.bin"/><Relationship Id="rId13" Type="http://schemas.openxmlformats.org/officeDocument/2006/relationships/oleObject" Target="../embeddings/oleObject184.bin"/><Relationship Id="rId18" Type="http://schemas.openxmlformats.org/officeDocument/2006/relationships/image" Target="../media/image133.wmf"/><Relationship Id="rId26" Type="http://schemas.openxmlformats.org/officeDocument/2006/relationships/image" Target="../media/image136.wmf"/><Relationship Id="rId3" Type="http://schemas.openxmlformats.org/officeDocument/2006/relationships/oleObject" Target="../embeddings/oleObject179.bin"/><Relationship Id="rId21" Type="http://schemas.openxmlformats.org/officeDocument/2006/relationships/oleObject" Target="../embeddings/oleObject188.bin"/><Relationship Id="rId7" Type="http://schemas.openxmlformats.org/officeDocument/2006/relationships/image" Target="../media/image128.wmf"/><Relationship Id="rId12" Type="http://schemas.openxmlformats.org/officeDocument/2006/relationships/image" Target="../media/image155.emf"/><Relationship Id="rId17" Type="http://schemas.openxmlformats.org/officeDocument/2006/relationships/oleObject" Target="../embeddings/oleObject186.bin"/><Relationship Id="rId25" Type="http://schemas.openxmlformats.org/officeDocument/2006/relationships/oleObject" Target="../embeddings/oleObject190.bin"/><Relationship Id="rId33" Type="http://schemas.openxmlformats.org/officeDocument/2006/relationships/image" Target="../media/image140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2.wmf"/><Relationship Id="rId20" Type="http://schemas.openxmlformats.org/officeDocument/2006/relationships/image" Target="../media/image156.emf"/><Relationship Id="rId29" Type="http://schemas.openxmlformats.org/officeDocument/2006/relationships/image" Target="../media/image158.emf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180.bin"/><Relationship Id="rId11" Type="http://schemas.openxmlformats.org/officeDocument/2006/relationships/oleObject" Target="../embeddings/oleObject183.bin"/><Relationship Id="rId24" Type="http://schemas.openxmlformats.org/officeDocument/2006/relationships/image" Target="../media/image135.wmf"/><Relationship Id="rId32" Type="http://schemas.openxmlformats.org/officeDocument/2006/relationships/oleObject" Target="../embeddings/oleObject194.bin"/><Relationship Id="rId5" Type="http://schemas.openxmlformats.org/officeDocument/2006/relationships/image" Target="../media/image127.emf"/><Relationship Id="rId15" Type="http://schemas.openxmlformats.org/officeDocument/2006/relationships/oleObject" Target="../embeddings/oleObject185.bin"/><Relationship Id="rId23" Type="http://schemas.openxmlformats.org/officeDocument/2006/relationships/oleObject" Target="../embeddings/oleObject189.bin"/><Relationship Id="rId28" Type="http://schemas.openxmlformats.org/officeDocument/2006/relationships/oleObject" Target="../embeddings/oleObject192.bin"/><Relationship Id="rId10" Type="http://schemas.openxmlformats.org/officeDocument/2006/relationships/image" Target="../media/image129.wmf"/><Relationship Id="rId19" Type="http://schemas.openxmlformats.org/officeDocument/2006/relationships/oleObject" Target="../embeddings/oleObject187.bin"/><Relationship Id="rId31" Type="http://schemas.openxmlformats.org/officeDocument/2006/relationships/image" Target="../media/image139.wmf"/><Relationship Id="rId4" Type="http://schemas.openxmlformats.org/officeDocument/2006/relationships/oleObject" Target="../embeddings/Microsoft_Word_97_-_2003_Document6.doc"/><Relationship Id="rId9" Type="http://schemas.openxmlformats.org/officeDocument/2006/relationships/oleObject" Target="../embeddings/oleObject182.bin"/><Relationship Id="rId14" Type="http://schemas.openxmlformats.org/officeDocument/2006/relationships/image" Target="../media/image131.wmf"/><Relationship Id="rId22" Type="http://schemas.openxmlformats.org/officeDocument/2006/relationships/image" Target="../media/image157.emf"/><Relationship Id="rId27" Type="http://schemas.openxmlformats.org/officeDocument/2006/relationships/oleObject" Target="../embeddings/oleObject191.bin"/><Relationship Id="rId30" Type="http://schemas.openxmlformats.org/officeDocument/2006/relationships/oleObject" Target="../embeddings/oleObject193.bin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7.bin"/><Relationship Id="rId13" Type="http://schemas.openxmlformats.org/officeDocument/2006/relationships/oleObject" Target="../embeddings/oleObject200.bin"/><Relationship Id="rId18" Type="http://schemas.openxmlformats.org/officeDocument/2006/relationships/image" Target="../media/image133.wmf"/><Relationship Id="rId26" Type="http://schemas.openxmlformats.org/officeDocument/2006/relationships/image" Target="../media/image136.wmf"/><Relationship Id="rId3" Type="http://schemas.openxmlformats.org/officeDocument/2006/relationships/oleObject" Target="../embeddings/oleObject195.bin"/><Relationship Id="rId21" Type="http://schemas.openxmlformats.org/officeDocument/2006/relationships/oleObject" Target="../embeddings/oleObject204.bin"/><Relationship Id="rId34" Type="http://schemas.openxmlformats.org/officeDocument/2006/relationships/oleObject" Target="../embeddings/oleObject211.bin"/><Relationship Id="rId7" Type="http://schemas.openxmlformats.org/officeDocument/2006/relationships/image" Target="../media/image128.wmf"/><Relationship Id="rId12" Type="http://schemas.openxmlformats.org/officeDocument/2006/relationships/image" Target="../media/image159.emf"/><Relationship Id="rId17" Type="http://schemas.openxmlformats.org/officeDocument/2006/relationships/oleObject" Target="../embeddings/oleObject202.bin"/><Relationship Id="rId25" Type="http://schemas.openxmlformats.org/officeDocument/2006/relationships/oleObject" Target="../embeddings/oleObject206.bin"/><Relationship Id="rId33" Type="http://schemas.openxmlformats.org/officeDocument/2006/relationships/image" Target="../media/image140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2.wmf"/><Relationship Id="rId20" Type="http://schemas.openxmlformats.org/officeDocument/2006/relationships/image" Target="../media/image160.emf"/><Relationship Id="rId29" Type="http://schemas.openxmlformats.org/officeDocument/2006/relationships/oleObject" Target="../embeddings/oleObject208.bin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196.bin"/><Relationship Id="rId11" Type="http://schemas.openxmlformats.org/officeDocument/2006/relationships/oleObject" Target="../embeddings/oleObject199.bin"/><Relationship Id="rId24" Type="http://schemas.openxmlformats.org/officeDocument/2006/relationships/image" Target="../media/image135.wmf"/><Relationship Id="rId32" Type="http://schemas.openxmlformats.org/officeDocument/2006/relationships/oleObject" Target="../embeddings/oleObject210.bin"/><Relationship Id="rId5" Type="http://schemas.openxmlformats.org/officeDocument/2006/relationships/image" Target="../media/image127.emf"/><Relationship Id="rId15" Type="http://schemas.openxmlformats.org/officeDocument/2006/relationships/oleObject" Target="../embeddings/oleObject201.bin"/><Relationship Id="rId23" Type="http://schemas.openxmlformats.org/officeDocument/2006/relationships/oleObject" Target="../embeddings/oleObject205.bin"/><Relationship Id="rId28" Type="http://schemas.openxmlformats.org/officeDocument/2006/relationships/image" Target="../media/image162.emf"/><Relationship Id="rId10" Type="http://schemas.openxmlformats.org/officeDocument/2006/relationships/image" Target="../media/image129.wmf"/><Relationship Id="rId19" Type="http://schemas.openxmlformats.org/officeDocument/2006/relationships/oleObject" Target="../embeddings/oleObject203.bin"/><Relationship Id="rId31" Type="http://schemas.openxmlformats.org/officeDocument/2006/relationships/image" Target="../media/image139.wmf"/><Relationship Id="rId4" Type="http://schemas.openxmlformats.org/officeDocument/2006/relationships/oleObject" Target="../embeddings/Microsoft_Word_97_-_2003_Document7.doc"/><Relationship Id="rId9" Type="http://schemas.openxmlformats.org/officeDocument/2006/relationships/oleObject" Target="../embeddings/oleObject198.bin"/><Relationship Id="rId14" Type="http://schemas.openxmlformats.org/officeDocument/2006/relationships/image" Target="../media/image131.wmf"/><Relationship Id="rId22" Type="http://schemas.openxmlformats.org/officeDocument/2006/relationships/image" Target="../media/image161.emf"/><Relationship Id="rId27" Type="http://schemas.openxmlformats.org/officeDocument/2006/relationships/oleObject" Target="../embeddings/oleObject207.bin"/><Relationship Id="rId30" Type="http://schemas.openxmlformats.org/officeDocument/2006/relationships/oleObject" Target="../embeddings/oleObject209.bin"/><Relationship Id="rId35" Type="http://schemas.openxmlformats.org/officeDocument/2006/relationships/image" Target="../media/image163.w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5.bin"/><Relationship Id="rId13" Type="http://schemas.openxmlformats.org/officeDocument/2006/relationships/oleObject" Target="../embeddings/oleObject218.bin"/><Relationship Id="rId3" Type="http://schemas.openxmlformats.org/officeDocument/2006/relationships/slide" Target="slide1.xml"/><Relationship Id="rId7" Type="http://schemas.openxmlformats.org/officeDocument/2006/relationships/oleObject" Target="../embeddings/oleObject214.bin"/><Relationship Id="rId12" Type="http://schemas.openxmlformats.org/officeDocument/2006/relationships/oleObject" Target="../embeddings/oleObject2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213.bin"/><Relationship Id="rId11" Type="http://schemas.openxmlformats.org/officeDocument/2006/relationships/image" Target="../media/image165.wmf"/><Relationship Id="rId5" Type="http://schemas.openxmlformats.org/officeDocument/2006/relationships/image" Target="../media/image163.wmf"/><Relationship Id="rId10" Type="http://schemas.openxmlformats.org/officeDocument/2006/relationships/oleObject" Target="../embeddings/oleObject216.bin"/><Relationship Id="rId4" Type="http://schemas.openxmlformats.org/officeDocument/2006/relationships/oleObject" Target="../embeddings/oleObject212.bin"/><Relationship Id="rId9" Type="http://schemas.openxmlformats.org/officeDocument/2006/relationships/image" Target="../media/image164.wmf"/><Relationship Id="rId14" Type="http://schemas.openxmlformats.org/officeDocument/2006/relationships/image" Target="../media/image166.w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1.bin"/><Relationship Id="rId13" Type="http://schemas.openxmlformats.org/officeDocument/2006/relationships/image" Target="../media/image170.wmf"/><Relationship Id="rId3" Type="http://schemas.openxmlformats.org/officeDocument/2006/relationships/slide" Target="slide1.xml"/><Relationship Id="rId7" Type="http://schemas.openxmlformats.org/officeDocument/2006/relationships/image" Target="../media/image167.wmf"/><Relationship Id="rId12" Type="http://schemas.openxmlformats.org/officeDocument/2006/relationships/oleObject" Target="../embeddings/oleObject2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220.bin"/><Relationship Id="rId11" Type="http://schemas.openxmlformats.org/officeDocument/2006/relationships/image" Target="../media/image169.wmf"/><Relationship Id="rId5" Type="http://schemas.openxmlformats.org/officeDocument/2006/relationships/image" Target="../media/image163.wmf"/><Relationship Id="rId15" Type="http://schemas.openxmlformats.org/officeDocument/2006/relationships/image" Target="../media/image171.wmf"/><Relationship Id="rId10" Type="http://schemas.openxmlformats.org/officeDocument/2006/relationships/oleObject" Target="../embeddings/oleObject222.bin"/><Relationship Id="rId4" Type="http://schemas.openxmlformats.org/officeDocument/2006/relationships/oleObject" Target="../embeddings/oleObject219.bin"/><Relationship Id="rId9" Type="http://schemas.openxmlformats.org/officeDocument/2006/relationships/image" Target="../media/image168.wmf"/><Relationship Id="rId14" Type="http://schemas.openxmlformats.org/officeDocument/2006/relationships/oleObject" Target="../embeddings/oleObject224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71.xml"/><Relationship Id="rId4" Type="http://schemas.openxmlformats.org/officeDocument/2006/relationships/slide" Target="slide7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172.emf"/><Relationship Id="rId5" Type="http://schemas.openxmlformats.org/officeDocument/2006/relationships/oleObject" Target="../embeddings/Microsoft_PowerPoint_97-2003_Presentation8.ppt"/><Relationship Id="rId4" Type="http://schemas.openxmlformats.org/officeDocument/2006/relationships/oleObject" Target="../embeddings/oleObject225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8.bin"/><Relationship Id="rId13" Type="http://schemas.openxmlformats.org/officeDocument/2006/relationships/image" Target="../media/image177.wmf"/><Relationship Id="rId3" Type="http://schemas.openxmlformats.org/officeDocument/2006/relationships/slide" Target="slide1.xml"/><Relationship Id="rId7" Type="http://schemas.openxmlformats.org/officeDocument/2006/relationships/image" Target="../media/image174.wmf"/><Relationship Id="rId12" Type="http://schemas.openxmlformats.org/officeDocument/2006/relationships/oleObject" Target="../embeddings/oleObject23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227.bin"/><Relationship Id="rId11" Type="http://schemas.openxmlformats.org/officeDocument/2006/relationships/image" Target="../media/image176.wmf"/><Relationship Id="rId5" Type="http://schemas.openxmlformats.org/officeDocument/2006/relationships/image" Target="../media/image173.wmf"/><Relationship Id="rId15" Type="http://schemas.openxmlformats.org/officeDocument/2006/relationships/image" Target="../media/image178.wmf"/><Relationship Id="rId10" Type="http://schemas.openxmlformats.org/officeDocument/2006/relationships/oleObject" Target="../embeddings/oleObject229.bin"/><Relationship Id="rId4" Type="http://schemas.openxmlformats.org/officeDocument/2006/relationships/oleObject" Target="../embeddings/oleObject226.bin"/><Relationship Id="rId9" Type="http://schemas.openxmlformats.org/officeDocument/2006/relationships/image" Target="../media/image175.wmf"/><Relationship Id="rId14" Type="http://schemas.openxmlformats.org/officeDocument/2006/relationships/oleObject" Target="../embeddings/oleObject231.bin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179.wmf"/><Relationship Id="rId5" Type="http://schemas.openxmlformats.org/officeDocument/2006/relationships/oleObject" Target="../embeddings/oleObject232.bin"/><Relationship Id="rId4" Type="http://schemas.openxmlformats.org/officeDocument/2006/relationships/image" Target="../media/image18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A2H </a:t>
            </a:r>
            <a:r>
              <a:rPr lang="en-US" dirty="0" err="1" smtClean="0">
                <a:solidFill>
                  <a:schemeClr val="bg1"/>
                </a:solidFill>
              </a:rPr>
              <a:t>ch</a:t>
            </a:r>
            <a:r>
              <a:rPr lang="en-US" dirty="0" smtClean="0">
                <a:solidFill>
                  <a:schemeClr val="bg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LINEAR EQUATIONS and FUNCTIONS</a:t>
            </a:r>
            <a:endParaRPr lang="en-US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990600"/>
            <a:ext cx="4982454" cy="341632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Graphing Review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  <a:hlinkClick r:id="rId4" action="ppaction://hlinksldjump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Functions and their Graphs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Slope and Rate of Change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6" action="ppaction://hlinksldjump"/>
              </a:rPr>
              <a:t>Quick Graphs of Linear Equations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Writing Equations of Lines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8" action="ppaction://hlinksldjump"/>
              </a:rPr>
              <a:t>Correlation and Best Fit Lines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9" action="ppaction://hlinksldjump"/>
              </a:rPr>
              <a:t>Linear Inequalities in 2 Variables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0" action="ppaction://hlinksldjump"/>
              </a:rPr>
              <a:t>Piecewise Functions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1" action="ppaction://hlinksldjump"/>
              </a:rPr>
              <a:t>Absolute Value Graphs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1624" y="5334000"/>
            <a:ext cx="25923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latin typeface="Comic Sans MS" pitchFamily="66" charset="0"/>
                <a:hlinkClick r:id="" action="ppaction://noaction"/>
              </a:rPr>
              <a:t>OPENERS</a:t>
            </a:r>
            <a:endParaRPr lang="en-US" sz="2400" dirty="0" smtClean="0">
              <a:latin typeface="Comic Sans MS" pitchFamily="66" charset="0"/>
            </a:endParaRPr>
          </a:p>
          <a:p>
            <a:pPr lvl="0"/>
            <a:r>
              <a:rPr lang="en-US" sz="2400" dirty="0" smtClean="0">
                <a:latin typeface="Comic Sans MS" pitchFamily="66" charset="0"/>
                <a:hlinkClick r:id="" action="ppaction://noaction"/>
              </a:rPr>
              <a:t>ASSIGNMENTS</a:t>
            </a:r>
            <a:endParaRPr lang="en-US" sz="2400" dirty="0" smtClean="0">
              <a:latin typeface="Comic Sans MS" pitchFamily="66" charset="0"/>
            </a:endParaRPr>
          </a:p>
          <a:p>
            <a:pPr lvl="0"/>
            <a:r>
              <a:rPr lang="en-US" sz="2400" dirty="0" smtClean="0">
                <a:latin typeface="Comic Sans MS" pitchFamily="66" charset="0"/>
                <a:hlinkClick r:id="rId12" action="ppaction://hlinksldjump"/>
              </a:rPr>
              <a:t>REVIEWS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4819" name="Oval 3"/>
            <p:cNvSpPr>
              <a:spLocks noChangeArrowheads="1"/>
            </p:cNvSpPr>
            <p:nvPr/>
          </p:nvSpPr>
          <p:spPr bwMode="auto">
            <a:xfrm>
              <a:off x="3312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0" name="Oval 4"/>
            <p:cNvSpPr>
              <a:spLocks noChangeArrowheads="1"/>
            </p:cNvSpPr>
            <p:nvPr/>
          </p:nvSpPr>
          <p:spPr bwMode="auto">
            <a:xfrm>
              <a:off x="3312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1" name="Line 5"/>
            <p:cNvSpPr>
              <a:spLocks noChangeShapeType="1"/>
            </p:cNvSpPr>
            <p:nvPr/>
          </p:nvSpPr>
          <p:spPr bwMode="auto">
            <a:xfrm>
              <a:off x="16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2" name="Line 6"/>
            <p:cNvSpPr>
              <a:spLocks noChangeShapeType="1"/>
            </p:cNvSpPr>
            <p:nvPr/>
          </p:nvSpPr>
          <p:spPr bwMode="auto">
            <a:xfrm>
              <a:off x="110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3" name="Line 7"/>
            <p:cNvSpPr>
              <a:spLocks noChangeShapeType="1"/>
            </p:cNvSpPr>
            <p:nvPr/>
          </p:nvSpPr>
          <p:spPr bwMode="auto">
            <a:xfrm>
              <a:off x="456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4" name="Line 8"/>
            <p:cNvSpPr>
              <a:spLocks noChangeShapeType="1"/>
            </p:cNvSpPr>
            <p:nvPr/>
          </p:nvSpPr>
          <p:spPr bwMode="auto">
            <a:xfrm>
              <a:off x="39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5" name="Line 9"/>
            <p:cNvSpPr>
              <a:spLocks noChangeShapeType="1"/>
            </p:cNvSpPr>
            <p:nvPr/>
          </p:nvSpPr>
          <p:spPr bwMode="auto">
            <a:xfrm>
              <a:off x="340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6" name="Line 10"/>
            <p:cNvSpPr>
              <a:spLocks noChangeShapeType="1"/>
            </p:cNvSpPr>
            <p:nvPr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7" name="Line 11"/>
            <p:cNvSpPr>
              <a:spLocks noChangeShapeType="1"/>
            </p:cNvSpPr>
            <p:nvPr/>
          </p:nvSpPr>
          <p:spPr bwMode="auto">
            <a:xfrm>
              <a:off x="0" y="273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8" name="Line 12"/>
            <p:cNvSpPr>
              <a:spLocks noChangeShapeType="1"/>
            </p:cNvSpPr>
            <p:nvPr/>
          </p:nvSpPr>
          <p:spPr bwMode="auto">
            <a:xfrm>
              <a:off x="0" y="331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9" name="Oval 13"/>
            <p:cNvSpPr>
              <a:spLocks noChangeArrowheads="1"/>
            </p:cNvSpPr>
            <p:nvPr/>
          </p:nvSpPr>
          <p:spPr bwMode="auto">
            <a:xfrm>
              <a:off x="3312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0" name="Oval 14"/>
            <p:cNvSpPr>
              <a:spLocks noChangeArrowheads="1"/>
            </p:cNvSpPr>
            <p:nvPr/>
          </p:nvSpPr>
          <p:spPr bwMode="auto">
            <a:xfrm>
              <a:off x="388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1" name="Oval 15"/>
            <p:cNvSpPr>
              <a:spLocks noChangeArrowheads="1"/>
            </p:cNvSpPr>
            <p:nvPr/>
          </p:nvSpPr>
          <p:spPr bwMode="auto">
            <a:xfrm>
              <a:off x="388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2" name="Oval 16"/>
            <p:cNvSpPr>
              <a:spLocks noChangeArrowheads="1"/>
            </p:cNvSpPr>
            <p:nvPr/>
          </p:nvSpPr>
          <p:spPr bwMode="auto">
            <a:xfrm>
              <a:off x="388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3" name="Oval 17"/>
            <p:cNvSpPr>
              <a:spLocks noChangeArrowheads="1"/>
            </p:cNvSpPr>
            <p:nvPr/>
          </p:nvSpPr>
          <p:spPr bwMode="auto">
            <a:xfrm>
              <a:off x="446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4" name="Oval 18"/>
            <p:cNvSpPr>
              <a:spLocks noChangeArrowheads="1"/>
            </p:cNvSpPr>
            <p:nvPr/>
          </p:nvSpPr>
          <p:spPr bwMode="auto">
            <a:xfrm>
              <a:off x="446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5" name="Oval 19"/>
            <p:cNvSpPr>
              <a:spLocks noChangeArrowheads="1"/>
            </p:cNvSpPr>
            <p:nvPr/>
          </p:nvSpPr>
          <p:spPr bwMode="auto">
            <a:xfrm>
              <a:off x="446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6" name="Oval 20"/>
            <p:cNvSpPr>
              <a:spLocks noChangeArrowheads="1"/>
            </p:cNvSpPr>
            <p:nvPr/>
          </p:nvSpPr>
          <p:spPr bwMode="auto">
            <a:xfrm>
              <a:off x="2160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7" name="Oval 21"/>
            <p:cNvSpPr>
              <a:spLocks noChangeArrowheads="1"/>
            </p:cNvSpPr>
            <p:nvPr/>
          </p:nvSpPr>
          <p:spPr bwMode="auto">
            <a:xfrm>
              <a:off x="158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8" name="Oval 22"/>
            <p:cNvSpPr>
              <a:spLocks noChangeArrowheads="1"/>
            </p:cNvSpPr>
            <p:nvPr/>
          </p:nvSpPr>
          <p:spPr bwMode="auto">
            <a:xfrm>
              <a:off x="100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39" name="Oval 23"/>
            <p:cNvSpPr>
              <a:spLocks noChangeArrowheads="1"/>
            </p:cNvSpPr>
            <p:nvPr/>
          </p:nvSpPr>
          <p:spPr bwMode="auto">
            <a:xfrm>
              <a:off x="100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0" name="Oval 24"/>
            <p:cNvSpPr>
              <a:spLocks noChangeArrowheads="1"/>
            </p:cNvSpPr>
            <p:nvPr/>
          </p:nvSpPr>
          <p:spPr bwMode="auto">
            <a:xfrm>
              <a:off x="158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1" name="Oval 25"/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2" name="Oval 26"/>
            <p:cNvSpPr>
              <a:spLocks noChangeArrowheads="1"/>
            </p:cNvSpPr>
            <p:nvPr/>
          </p:nvSpPr>
          <p:spPr bwMode="auto">
            <a:xfrm>
              <a:off x="2160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3" name="Oval 27"/>
            <p:cNvSpPr>
              <a:spLocks noChangeArrowheads="1"/>
            </p:cNvSpPr>
            <p:nvPr/>
          </p:nvSpPr>
          <p:spPr bwMode="auto">
            <a:xfrm>
              <a:off x="158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4" name="Oval 28"/>
            <p:cNvSpPr>
              <a:spLocks noChangeArrowheads="1"/>
            </p:cNvSpPr>
            <p:nvPr/>
          </p:nvSpPr>
          <p:spPr bwMode="auto">
            <a:xfrm>
              <a:off x="100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5" name="Oval 29"/>
            <p:cNvSpPr>
              <a:spLocks noChangeArrowheads="1"/>
            </p:cNvSpPr>
            <p:nvPr/>
          </p:nvSpPr>
          <p:spPr bwMode="auto">
            <a:xfrm>
              <a:off x="100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6" name="Oval 30"/>
            <p:cNvSpPr>
              <a:spLocks noChangeArrowheads="1"/>
            </p:cNvSpPr>
            <p:nvPr/>
          </p:nvSpPr>
          <p:spPr bwMode="auto">
            <a:xfrm>
              <a:off x="158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7" name="Oval 31"/>
            <p:cNvSpPr>
              <a:spLocks noChangeArrowheads="1"/>
            </p:cNvSpPr>
            <p:nvPr/>
          </p:nvSpPr>
          <p:spPr bwMode="auto">
            <a:xfrm>
              <a:off x="2160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8" name="Oval 32"/>
            <p:cNvSpPr>
              <a:spLocks noChangeArrowheads="1"/>
            </p:cNvSpPr>
            <p:nvPr/>
          </p:nvSpPr>
          <p:spPr bwMode="auto">
            <a:xfrm>
              <a:off x="2160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9" name="Oval 33"/>
            <p:cNvSpPr>
              <a:spLocks noChangeArrowheads="1"/>
            </p:cNvSpPr>
            <p:nvPr/>
          </p:nvSpPr>
          <p:spPr bwMode="auto">
            <a:xfrm>
              <a:off x="158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0" name="Oval 34"/>
            <p:cNvSpPr>
              <a:spLocks noChangeArrowheads="1"/>
            </p:cNvSpPr>
            <p:nvPr/>
          </p:nvSpPr>
          <p:spPr bwMode="auto">
            <a:xfrm>
              <a:off x="100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1" name="Oval 35"/>
            <p:cNvSpPr>
              <a:spLocks noChangeArrowheads="1"/>
            </p:cNvSpPr>
            <p:nvPr/>
          </p:nvSpPr>
          <p:spPr bwMode="auto">
            <a:xfrm>
              <a:off x="100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2" name="Oval 36"/>
            <p:cNvSpPr>
              <a:spLocks noChangeArrowheads="1"/>
            </p:cNvSpPr>
            <p:nvPr/>
          </p:nvSpPr>
          <p:spPr bwMode="auto">
            <a:xfrm>
              <a:off x="158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3" name="Oval 37"/>
            <p:cNvSpPr>
              <a:spLocks noChangeArrowheads="1"/>
            </p:cNvSpPr>
            <p:nvPr/>
          </p:nvSpPr>
          <p:spPr bwMode="auto">
            <a:xfrm>
              <a:off x="2160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4" name="Oval 38"/>
            <p:cNvSpPr>
              <a:spLocks noChangeArrowheads="1"/>
            </p:cNvSpPr>
            <p:nvPr/>
          </p:nvSpPr>
          <p:spPr bwMode="auto">
            <a:xfrm>
              <a:off x="3312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5" name="Oval 39"/>
            <p:cNvSpPr>
              <a:spLocks noChangeArrowheads="1"/>
            </p:cNvSpPr>
            <p:nvPr/>
          </p:nvSpPr>
          <p:spPr bwMode="auto">
            <a:xfrm>
              <a:off x="388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6" name="Oval 40"/>
            <p:cNvSpPr>
              <a:spLocks noChangeArrowheads="1"/>
            </p:cNvSpPr>
            <p:nvPr/>
          </p:nvSpPr>
          <p:spPr bwMode="auto">
            <a:xfrm>
              <a:off x="446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7" name="Oval 41"/>
            <p:cNvSpPr>
              <a:spLocks noChangeArrowheads="1"/>
            </p:cNvSpPr>
            <p:nvPr/>
          </p:nvSpPr>
          <p:spPr bwMode="auto">
            <a:xfrm>
              <a:off x="446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8" name="Oval 42"/>
            <p:cNvSpPr>
              <a:spLocks noChangeArrowheads="1"/>
            </p:cNvSpPr>
            <p:nvPr/>
          </p:nvSpPr>
          <p:spPr bwMode="auto">
            <a:xfrm>
              <a:off x="446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59" name="Oval 43"/>
            <p:cNvSpPr>
              <a:spLocks noChangeArrowheads="1"/>
            </p:cNvSpPr>
            <p:nvPr/>
          </p:nvSpPr>
          <p:spPr bwMode="auto">
            <a:xfrm>
              <a:off x="388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0" name="Oval 44"/>
            <p:cNvSpPr>
              <a:spLocks noChangeArrowheads="1"/>
            </p:cNvSpPr>
            <p:nvPr/>
          </p:nvSpPr>
          <p:spPr bwMode="auto">
            <a:xfrm>
              <a:off x="388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1" name="Oval 45"/>
            <p:cNvSpPr>
              <a:spLocks noChangeArrowheads="1"/>
            </p:cNvSpPr>
            <p:nvPr/>
          </p:nvSpPr>
          <p:spPr bwMode="auto">
            <a:xfrm>
              <a:off x="3312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2" name="Oval 46"/>
            <p:cNvSpPr>
              <a:spLocks noChangeArrowheads="1"/>
            </p:cNvSpPr>
            <p:nvPr/>
          </p:nvSpPr>
          <p:spPr bwMode="auto">
            <a:xfrm>
              <a:off x="3312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3" name="Oval 47"/>
            <p:cNvSpPr>
              <a:spLocks noChangeArrowheads="1"/>
            </p:cNvSpPr>
            <p:nvPr/>
          </p:nvSpPr>
          <p:spPr bwMode="auto">
            <a:xfrm>
              <a:off x="2736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4" name="Oval 48"/>
            <p:cNvSpPr>
              <a:spLocks noChangeArrowheads="1"/>
            </p:cNvSpPr>
            <p:nvPr/>
          </p:nvSpPr>
          <p:spPr bwMode="auto">
            <a:xfrm>
              <a:off x="2736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5" name="Oval 49"/>
            <p:cNvSpPr>
              <a:spLocks noChangeArrowheads="1"/>
            </p:cNvSpPr>
            <p:nvPr/>
          </p:nvSpPr>
          <p:spPr bwMode="auto">
            <a:xfrm>
              <a:off x="2736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6" name="Oval 50"/>
            <p:cNvSpPr>
              <a:spLocks noChangeArrowheads="1"/>
            </p:cNvSpPr>
            <p:nvPr/>
          </p:nvSpPr>
          <p:spPr bwMode="auto">
            <a:xfrm>
              <a:off x="2736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7" name="Oval 51"/>
            <p:cNvSpPr>
              <a:spLocks noChangeArrowheads="1"/>
            </p:cNvSpPr>
            <p:nvPr/>
          </p:nvSpPr>
          <p:spPr bwMode="auto">
            <a:xfrm>
              <a:off x="3312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8" name="Oval 52"/>
            <p:cNvSpPr>
              <a:spLocks noChangeArrowheads="1"/>
            </p:cNvSpPr>
            <p:nvPr/>
          </p:nvSpPr>
          <p:spPr bwMode="auto">
            <a:xfrm>
              <a:off x="388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69" name="Oval 53"/>
            <p:cNvSpPr>
              <a:spLocks noChangeArrowheads="1"/>
            </p:cNvSpPr>
            <p:nvPr/>
          </p:nvSpPr>
          <p:spPr bwMode="auto">
            <a:xfrm>
              <a:off x="446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0" name="Oval 54"/>
            <p:cNvSpPr>
              <a:spLocks noChangeArrowheads="1"/>
            </p:cNvSpPr>
            <p:nvPr/>
          </p:nvSpPr>
          <p:spPr bwMode="auto">
            <a:xfrm>
              <a:off x="2736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1" name="Oval 55"/>
            <p:cNvSpPr>
              <a:spLocks noChangeArrowheads="1"/>
            </p:cNvSpPr>
            <p:nvPr/>
          </p:nvSpPr>
          <p:spPr bwMode="auto">
            <a:xfrm>
              <a:off x="2736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2" name="Oval 56"/>
            <p:cNvSpPr>
              <a:spLocks noChangeArrowheads="1"/>
            </p:cNvSpPr>
            <p:nvPr/>
          </p:nvSpPr>
          <p:spPr bwMode="auto">
            <a:xfrm>
              <a:off x="2736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3" name="Oval 57"/>
            <p:cNvSpPr>
              <a:spLocks noChangeArrowheads="1"/>
            </p:cNvSpPr>
            <p:nvPr/>
          </p:nvSpPr>
          <p:spPr bwMode="auto">
            <a:xfrm>
              <a:off x="2160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4" name="Oval 58"/>
            <p:cNvSpPr>
              <a:spLocks noChangeArrowheads="1"/>
            </p:cNvSpPr>
            <p:nvPr/>
          </p:nvSpPr>
          <p:spPr bwMode="auto">
            <a:xfrm>
              <a:off x="158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5" name="Oval 59"/>
            <p:cNvSpPr>
              <a:spLocks noChangeArrowheads="1"/>
            </p:cNvSpPr>
            <p:nvPr/>
          </p:nvSpPr>
          <p:spPr bwMode="auto">
            <a:xfrm>
              <a:off x="100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76" name="Text Box 60"/>
            <p:cNvSpPr txBox="1">
              <a:spLocks noChangeArrowheads="1"/>
            </p:cNvSpPr>
            <p:nvPr/>
          </p:nvSpPr>
          <p:spPr bwMode="auto">
            <a:xfrm>
              <a:off x="3360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4877" name="Text Box 61"/>
            <p:cNvSpPr txBox="1">
              <a:spLocks noChangeArrowheads="1"/>
            </p:cNvSpPr>
            <p:nvPr/>
          </p:nvSpPr>
          <p:spPr bwMode="auto">
            <a:xfrm>
              <a:off x="3936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4878" name="Text Box 62"/>
            <p:cNvSpPr txBox="1">
              <a:spLocks noChangeArrowheads="1"/>
            </p:cNvSpPr>
            <p:nvPr/>
          </p:nvSpPr>
          <p:spPr bwMode="auto">
            <a:xfrm>
              <a:off x="4512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4879" name="Text Box 63"/>
            <p:cNvSpPr txBox="1">
              <a:spLocks noChangeArrowheads="1"/>
            </p:cNvSpPr>
            <p:nvPr/>
          </p:nvSpPr>
          <p:spPr bwMode="auto">
            <a:xfrm>
              <a:off x="20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4880" name="Text Box 64"/>
            <p:cNvSpPr txBox="1">
              <a:spLocks noChangeArrowheads="1"/>
            </p:cNvSpPr>
            <p:nvPr/>
          </p:nvSpPr>
          <p:spPr bwMode="auto">
            <a:xfrm>
              <a:off x="1392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4881" name="Text Box 65"/>
            <p:cNvSpPr txBox="1">
              <a:spLocks noChangeArrowheads="1"/>
            </p:cNvSpPr>
            <p:nvPr/>
          </p:nvSpPr>
          <p:spPr bwMode="auto">
            <a:xfrm>
              <a:off x="8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sp>
          <p:nvSpPr>
            <p:cNvPr id="34882" name="Text Box 66"/>
            <p:cNvSpPr txBox="1">
              <a:spLocks noChangeArrowheads="1"/>
            </p:cNvSpPr>
            <p:nvPr/>
          </p:nvSpPr>
          <p:spPr bwMode="auto">
            <a:xfrm>
              <a:off x="2784" y="1344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4883" name="Text Box 67"/>
            <p:cNvSpPr txBox="1">
              <a:spLocks noChangeArrowheads="1"/>
            </p:cNvSpPr>
            <p:nvPr/>
          </p:nvSpPr>
          <p:spPr bwMode="auto">
            <a:xfrm>
              <a:off x="2784" y="720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4884" name="Text Box 68"/>
            <p:cNvSpPr txBox="1">
              <a:spLocks noChangeArrowheads="1"/>
            </p:cNvSpPr>
            <p:nvPr/>
          </p:nvSpPr>
          <p:spPr bwMode="auto">
            <a:xfrm>
              <a:off x="2784" y="19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4885" name="Text Box 69"/>
            <p:cNvSpPr txBox="1">
              <a:spLocks noChangeArrowheads="1"/>
            </p:cNvSpPr>
            <p:nvPr/>
          </p:nvSpPr>
          <p:spPr bwMode="auto">
            <a:xfrm>
              <a:off x="2832" y="2448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4886" name="Text Box 70"/>
            <p:cNvSpPr txBox="1">
              <a:spLocks noChangeArrowheads="1"/>
            </p:cNvSpPr>
            <p:nvPr/>
          </p:nvSpPr>
          <p:spPr bwMode="auto">
            <a:xfrm>
              <a:off x="2832" y="3024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4887" name="Text Box 71"/>
            <p:cNvSpPr txBox="1">
              <a:spLocks noChangeArrowheads="1"/>
            </p:cNvSpPr>
            <p:nvPr/>
          </p:nvSpPr>
          <p:spPr bwMode="auto">
            <a:xfrm>
              <a:off x="2832" y="3600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grpSp>
          <p:nvGrpSpPr>
            <p:cNvPr id="3" name="Group 7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4889" name="Line 73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0" name="Line 7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1" name="Line 75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2" name="Line 76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3" name="Line 77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4" name="Line 78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5" name="Line 79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6" name="Line 80"/>
              <p:cNvSpPr>
                <a:spLocks noChangeShapeType="1"/>
              </p:cNvSpPr>
              <p:nvPr/>
            </p:nvSpPr>
            <p:spPr bwMode="auto">
              <a:xfrm>
                <a:off x="0" y="163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7" name="Line 81"/>
              <p:cNvSpPr>
                <a:spLocks noChangeShapeType="1"/>
              </p:cNvSpPr>
              <p:nvPr/>
            </p:nvSpPr>
            <p:spPr bwMode="auto">
              <a:xfrm>
                <a:off x="0" y="105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8" name="Line 82"/>
              <p:cNvSpPr>
                <a:spLocks noChangeShapeType="1"/>
              </p:cNvSpPr>
              <p:nvPr/>
            </p:nvSpPr>
            <p:spPr bwMode="auto">
              <a:xfrm>
                <a:off x="0" y="48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99" name="Line 83"/>
              <p:cNvSpPr>
                <a:spLocks noChangeShapeType="1"/>
              </p:cNvSpPr>
              <p:nvPr/>
            </p:nvSpPr>
            <p:spPr bwMode="auto">
              <a:xfrm>
                <a:off x="0" y="216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0" name="Line 84"/>
              <p:cNvSpPr>
                <a:spLocks noChangeShapeType="1"/>
              </p:cNvSpPr>
              <p:nvPr/>
            </p:nvSpPr>
            <p:spPr bwMode="auto">
              <a:xfrm>
                <a:off x="0" y="273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1" name="Line 85"/>
              <p:cNvSpPr>
                <a:spLocks noChangeShapeType="1"/>
              </p:cNvSpPr>
              <p:nvPr/>
            </p:nvSpPr>
            <p:spPr bwMode="auto">
              <a:xfrm>
                <a:off x="0" y="3888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902" name="Line 86"/>
              <p:cNvSpPr>
                <a:spLocks noChangeShapeType="1"/>
              </p:cNvSpPr>
              <p:nvPr/>
            </p:nvSpPr>
            <p:spPr bwMode="auto">
              <a:xfrm>
                <a:off x="0" y="331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4903" name="Line 87"/>
            <p:cNvSpPr>
              <a:spLocks noChangeShapeType="1"/>
            </p:cNvSpPr>
            <p:nvPr/>
          </p:nvSpPr>
          <p:spPr bwMode="auto">
            <a:xfrm>
              <a:off x="0" y="2160"/>
              <a:ext cx="576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904" name="Line 88"/>
            <p:cNvSpPr>
              <a:spLocks noChangeShapeType="1"/>
            </p:cNvSpPr>
            <p:nvPr/>
          </p:nvSpPr>
          <p:spPr bwMode="auto">
            <a:xfrm>
              <a:off x="2832" y="0"/>
              <a:ext cx="0" cy="432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905" name="Rectangle 89"/>
            <p:cNvSpPr>
              <a:spLocks noChangeArrowheads="1"/>
            </p:cNvSpPr>
            <p:nvPr/>
          </p:nvSpPr>
          <p:spPr bwMode="auto">
            <a:xfrm>
              <a:off x="5184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06" name="Rectangle 90"/>
            <p:cNvSpPr>
              <a:spLocks noChangeArrowheads="1"/>
            </p:cNvSpPr>
            <p:nvPr/>
          </p:nvSpPr>
          <p:spPr bwMode="auto">
            <a:xfrm>
              <a:off x="0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34911" name="Line 95"/>
          <p:cNvSpPr>
            <a:spLocks noChangeShapeType="1"/>
          </p:cNvSpPr>
          <p:nvPr/>
        </p:nvSpPr>
        <p:spPr bwMode="auto">
          <a:xfrm>
            <a:off x="914400" y="3429000"/>
            <a:ext cx="7315200" cy="0"/>
          </a:xfrm>
          <a:prstGeom prst="line">
            <a:avLst/>
          </a:prstGeom>
          <a:noFill/>
          <a:ln w="1524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2" name="Text Box 96"/>
          <p:cNvSpPr txBox="1">
            <a:spLocks noChangeArrowheads="1"/>
          </p:cNvSpPr>
          <p:nvPr/>
        </p:nvSpPr>
        <p:spPr bwMode="auto">
          <a:xfrm>
            <a:off x="4495800" y="3657600"/>
            <a:ext cx="3810000" cy="1311275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This line is called the…</a:t>
            </a:r>
          </a:p>
        </p:txBody>
      </p:sp>
      <p:sp>
        <p:nvSpPr>
          <p:cNvPr id="34913" name="Text Box 97"/>
          <p:cNvSpPr txBox="1">
            <a:spLocks noChangeArrowheads="1"/>
          </p:cNvSpPr>
          <p:nvPr/>
        </p:nvSpPr>
        <p:spPr bwMode="auto">
          <a:xfrm>
            <a:off x="4495800" y="4800600"/>
            <a:ext cx="3810000" cy="701675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</a:rPr>
              <a:t>X-AXIS</a:t>
            </a:r>
          </a:p>
        </p:txBody>
      </p:sp>
      <p:sp>
        <p:nvSpPr>
          <p:cNvPr id="94" name="Rectangle 9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95" name="Rectangle 9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1" grpId="0" animBg="1"/>
      <p:bldP spid="34912" grpId="0" animBg="1"/>
      <p:bldP spid="349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5843" name="Oval 3"/>
            <p:cNvSpPr>
              <a:spLocks noChangeArrowheads="1"/>
            </p:cNvSpPr>
            <p:nvPr/>
          </p:nvSpPr>
          <p:spPr bwMode="auto">
            <a:xfrm>
              <a:off x="3312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4" name="Oval 4"/>
            <p:cNvSpPr>
              <a:spLocks noChangeArrowheads="1"/>
            </p:cNvSpPr>
            <p:nvPr/>
          </p:nvSpPr>
          <p:spPr bwMode="auto">
            <a:xfrm>
              <a:off x="3312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5" name="Line 5"/>
            <p:cNvSpPr>
              <a:spLocks noChangeShapeType="1"/>
            </p:cNvSpPr>
            <p:nvPr/>
          </p:nvSpPr>
          <p:spPr bwMode="auto">
            <a:xfrm>
              <a:off x="16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846" name="Line 6"/>
            <p:cNvSpPr>
              <a:spLocks noChangeShapeType="1"/>
            </p:cNvSpPr>
            <p:nvPr/>
          </p:nvSpPr>
          <p:spPr bwMode="auto">
            <a:xfrm>
              <a:off x="110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847" name="Line 7"/>
            <p:cNvSpPr>
              <a:spLocks noChangeShapeType="1"/>
            </p:cNvSpPr>
            <p:nvPr/>
          </p:nvSpPr>
          <p:spPr bwMode="auto">
            <a:xfrm>
              <a:off x="456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848" name="Line 8"/>
            <p:cNvSpPr>
              <a:spLocks noChangeShapeType="1"/>
            </p:cNvSpPr>
            <p:nvPr/>
          </p:nvSpPr>
          <p:spPr bwMode="auto">
            <a:xfrm>
              <a:off x="39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849" name="Line 9"/>
            <p:cNvSpPr>
              <a:spLocks noChangeShapeType="1"/>
            </p:cNvSpPr>
            <p:nvPr/>
          </p:nvSpPr>
          <p:spPr bwMode="auto">
            <a:xfrm>
              <a:off x="340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850" name="Line 10"/>
            <p:cNvSpPr>
              <a:spLocks noChangeShapeType="1"/>
            </p:cNvSpPr>
            <p:nvPr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851" name="Line 11"/>
            <p:cNvSpPr>
              <a:spLocks noChangeShapeType="1"/>
            </p:cNvSpPr>
            <p:nvPr/>
          </p:nvSpPr>
          <p:spPr bwMode="auto">
            <a:xfrm>
              <a:off x="0" y="273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852" name="Line 12"/>
            <p:cNvSpPr>
              <a:spLocks noChangeShapeType="1"/>
            </p:cNvSpPr>
            <p:nvPr/>
          </p:nvSpPr>
          <p:spPr bwMode="auto">
            <a:xfrm>
              <a:off x="0" y="331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853" name="Oval 13"/>
            <p:cNvSpPr>
              <a:spLocks noChangeArrowheads="1"/>
            </p:cNvSpPr>
            <p:nvPr/>
          </p:nvSpPr>
          <p:spPr bwMode="auto">
            <a:xfrm>
              <a:off x="3312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4" name="Oval 14"/>
            <p:cNvSpPr>
              <a:spLocks noChangeArrowheads="1"/>
            </p:cNvSpPr>
            <p:nvPr/>
          </p:nvSpPr>
          <p:spPr bwMode="auto">
            <a:xfrm>
              <a:off x="388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5" name="Oval 15"/>
            <p:cNvSpPr>
              <a:spLocks noChangeArrowheads="1"/>
            </p:cNvSpPr>
            <p:nvPr/>
          </p:nvSpPr>
          <p:spPr bwMode="auto">
            <a:xfrm>
              <a:off x="388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6" name="Oval 16"/>
            <p:cNvSpPr>
              <a:spLocks noChangeArrowheads="1"/>
            </p:cNvSpPr>
            <p:nvPr/>
          </p:nvSpPr>
          <p:spPr bwMode="auto">
            <a:xfrm>
              <a:off x="388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7" name="Oval 17"/>
            <p:cNvSpPr>
              <a:spLocks noChangeArrowheads="1"/>
            </p:cNvSpPr>
            <p:nvPr/>
          </p:nvSpPr>
          <p:spPr bwMode="auto">
            <a:xfrm>
              <a:off x="446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8" name="Oval 18"/>
            <p:cNvSpPr>
              <a:spLocks noChangeArrowheads="1"/>
            </p:cNvSpPr>
            <p:nvPr/>
          </p:nvSpPr>
          <p:spPr bwMode="auto">
            <a:xfrm>
              <a:off x="446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9" name="Oval 19"/>
            <p:cNvSpPr>
              <a:spLocks noChangeArrowheads="1"/>
            </p:cNvSpPr>
            <p:nvPr/>
          </p:nvSpPr>
          <p:spPr bwMode="auto">
            <a:xfrm>
              <a:off x="446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0" name="Oval 20"/>
            <p:cNvSpPr>
              <a:spLocks noChangeArrowheads="1"/>
            </p:cNvSpPr>
            <p:nvPr/>
          </p:nvSpPr>
          <p:spPr bwMode="auto">
            <a:xfrm>
              <a:off x="2160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1" name="Oval 21"/>
            <p:cNvSpPr>
              <a:spLocks noChangeArrowheads="1"/>
            </p:cNvSpPr>
            <p:nvPr/>
          </p:nvSpPr>
          <p:spPr bwMode="auto">
            <a:xfrm>
              <a:off x="158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2" name="Oval 22"/>
            <p:cNvSpPr>
              <a:spLocks noChangeArrowheads="1"/>
            </p:cNvSpPr>
            <p:nvPr/>
          </p:nvSpPr>
          <p:spPr bwMode="auto">
            <a:xfrm>
              <a:off x="100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3" name="Oval 23"/>
            <p:cNvSpPr>
              <a:spLocks noChangeArrowheads="1"/>
            </p:cNvSpPr>
            <p:nvPr/>
          </p:nvSpPr>
          <p:spPr bwMode="auto">
            <a:xfrm>
              <a:off x="100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4" name="Oval 24"/>
            <p:cNvSpPr>
              <a:spLocks noChangeArrowheads="1"/>
            </p:cNvSpPr>
            <p:nvPr/>
          </p:nvSpPr>
          <p:spPr bwMode="auto">
            <a:xfrm>
              <a:off x="158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5" name="Oval 25"/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6" name="Oval 26"/>
            <p:cNvSpPr>
              <a:spLocks noChangeArrowheads="1"/>
            </p:cNvSpPr>
            <p:nvPr/>
          </p:nvSpPr>
          <p:spPr bwMode="auto">
            <a:xfrm>
              <a:off x="2160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7" name="Oval 27"/>
            <p:cNvSpPr>
              <a:spLocks noChangeArrowheads="1"/>
            </p:cNvSpPr>
            <p:nvPr/>
          </p:nvSpPr>
          <p:spPr bwMode="auto">
            <a:xfrm>
              <a:off x="158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8" name="Oval 28"/>
            <p:cNvSpPr>
              <a:spLocks noChangeArrowheads="1"/>
            </p:cNvSpPr>
            <p:nvPr/>
          </p:nvSpPr>
          <p:spPr bwMode="auto">
            <a:xfrm>
              <a:off x="100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9" name="Oval 29"/>
            <p:cNvSpPr>
              <a:spLocks noChangeArrowheads="1"/>
            </p:cNvSpPr>
            <p:nvPr/>
          </p:nvSpPr>
          <p:spPr bwMode="auto">
            <a:xfrm>
              <a:off x="100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0" name="Oval 30"/>
            <p:cNvSpPr>
              <a:spLocks noChangeArrowheads="1"/>
            </p:cNvSpPr>
            <p:nvPr/>
          </p:nvSpPr>
          <p:spPr bwMode="auto">
            <a:xfrm>
              <a:off x="158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1" name="Oval 31"/>
            <p:cNvSpPr>
              <a:spLocks noChangeArrowheads="1"/>
            </p:cNvSpPr>
            <p:nvPr/>
          </p:nvSpPr>
          <p:spPr bwMode="auto">
            <a:xfrm>
              <a:off x="2160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2" name="Oval 32"/>
            <p:cNvSpPr>
              <a:spLocks noChangeArrowheads="1"/>
            </p:cNvSpPr>
            <p:nvPr/>
          </p:nvSpPr>
          <p:spPr bwMode="auto">
            <a:xfrm>
              <a:off x="2160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3" name="Oval 33"/>
            <p:cNvSpPr>
              <a:spLocks noChangeArrowheads="1"/>
            </p:cNvSpPr>
            <p:nvPr/>
          </p:nvSpPr>
          <p:spPr bwMode="auto">
            <a:xfrm>
              <a:off x="158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4" name="Oval 34"/>
            <p:cNvSpPr>
              <a:spLocks noChangeArrowheads="1"/>
            </p:cNvSpPr>
            <p:nvPr/>
          </p:nvSpPr>
          <p:spPr bwMode="auto">
            <a:xfrm>
              <a:off x="100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5" name="Oval 35"/>
            <p:cNvSpPr>
              <a:spLocks noChangeArrowheads="1"/>
            </p:cNvSpPr>
            <p:nvPr/>
          </p:nvSpPr>
          <p:spPr bwMode="auto">
            <a:xfrm>
              <a:off x="100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6" name="Oval 36"/>
            <p:cNvSpPr>
              <a:spLocks noChangeArrowheads="1"/>
            </p:cNvSpPr>
            <p:nvPr/>
          </p:nvSpPr>
          <p:spPr bwMode="auto">
            <a:xfrm>
              <a:off x="158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7" name="Oval 37"/>
            <p:cNvSpPr>
              <a:spLocks noChangeArrowheads="1"/>
            </p:cNvSpPr>
            <p:nvPr/>
          </p:nvSpPr>
          <p:spPr bwMode="auto">
            <a:xfrm>
              <a:off x="2160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8" name="Oval 38"/>
            <p:cNvSpPr>
              <a:spLocks noChangeArrowheads="1"/>
            </p:cNvSpPr>
            <p:nvPr/>
          </p:nvSpPr>
          <p:spPr bwMode="auto">
            <a:xfrm>
              <a:off x="3312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9" name="Oval 39"/>
            <p:cNvSpPr>
              <a:spLocks noChangeArrowheads="1"/>
            </p:cNvSpPr>
            <p:nvPr/>
          </p:nvSpPr>
          <p:spPr bwMode="auto">
            <a:xfrm>
              <a:off x="388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0" name="Oval 40"/>
            <p:cNvSpPr>
              <a:spLocks noChangeArrowheads="1"/>
            </p:cNvSpPr>
            <p:nvPr/>
          </p:nvSpPr>
          <p:spPr bwMode="auto">
            <a:xfrm>
              <a:off x="446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1" name="Oval 41"/>
            <p:cNvSpPr>
              <a:spLocks noChangeArrowheads="1"/>
            </p:cNvSpPr>
            <p:nvPr/>
          </p:nvSpPr>
          <p:spPr bwMode="auto">
            <a:xfrm>
              <a:off x="446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2" name="Oval 42"/>
            <p:cNvSpPr>
              <a:spLocks noChangeArrowheads="1"/>
            </p:cNvSpPr>
            <p:nvPr/>
          </p:nvSpPr>
          <p:spPr bwMode="auto">
            <a:xfrm>
              <a:off x="446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3" name="Oval 43"/>
            <p:cNvSpPr>
              <a:spLocks noChangeArrowheads="1"/>
            </p:cNvSpPr>
            <p:nvPr/>
          </p:nvSpPr>
          <p:spPr bwMode="auto">
            <a:xfrm>
              <a:off x="388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4" name="Oval 44"/>
            <p:cNvSpPr>
              <a:spLocks noChangeArrowheads="1"/>
            </p:cNvSpPr>
            <p:nvPr/>
          </p:nvSpPr>
          <p:spPr bwMode="auto">
            <a:xfrm>
              <a:off x="388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5" name="Oval 45"/>
            <p:cNvSpPr>
              <a:spLocks noChangeArrowheads="1"/>
            </p:cNvSpPr>
            <p:nvPr/>
          </p:nvSpPr>
          <p:spPr bwMode="auto">
            <a:xfrm>
              <a:off x="3312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6" name="Oval 46"/>
            <p:cNvSpPr>
              <a:spLocks noChangeArrowheads="1"/>
            </p:cNvSpPr>
            <p:nvPr/>
          </p:nvSpPr>
          <p:spPr bwMode="auto">
            <a:xfrm>
              <a:off x="3312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7" name="Oval 47"/>
            <p:cNvSpPr>
              <a:spLocks noChangeArrowheads="1"/>
            </p:cNvSpPr>
            <p:nvPr/>
          </p:nvSpPr>
          <p:spPr bwMode="auto">
            <a:xfrm>
              <a:off x="2736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8" name="Oval 48"/>
            <p:cNvSpPr>
              <a:spLocks noChangeArrowheads="1"/>
            </p:cNvSpPr>
            <p:nvPr/>
          </p:nvSpPr>
          <p:spPr bwMode="auto">
            <a:xfrm>
              <a:off x="2736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9" name="Oval 49"/>
            <p:cNvSpPr>
              <a:spLocks noChangeArrowheads="1"/>
            </p:cNvSpPr>
            <p:nvPr/>
          </p:nvSpPr>
          <p:spPr bwMode="auto">
            <a:xfrm>
              <a:off x="2736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0" name="Oval 50"/>
            <p:cNvSpPr>
              <a:spLocks noChangeArrowheads="1"/>
            </p:cNvSpPr>
            <p:nvPr/>
          </p:nvSpPr>
          <p:spPr bwMode="auto">
            <a:xfrm>
              <a:off x="2736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1" name="Oval 51"/>
            <p:cNvSpPr>
              <a:spLocks noChangeArrowheads="1"/>
            </p:cNvSpPr>
            <p:nvPr/>
          </p:nvSpPr>
          <p:spPr bwMode="auto">
            <a:xfrm>
              <a:off x="3312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2" name="Oval 52"/>
            <p:cNvSpPr>
              <a:spLocks noChangeArrowheads="1"/>
            </p:cNvSpPr>
            <p:nvPr/>
          </p:nvSpPr>
          <p:spPr bwMode="auto">
            <a:xfrm>
              <a:off x="388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3" name="Oval 53"/>
            <p:cNvSpPr>
              <a:spLocks noChangeArrowheads="1"/>
            </p:cNvSpPr>
            <p:nvPr/>
          </p:nvSpPr>
          <p:spPr bwMode="auto">
            <a:xfrm>
              <a:off x="446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4" name="Oval 54"/>
            <p:cNvSpPr>
              <a:spLocks noChangeArrowheads="1"/>
            </p:cNvSpPr>
            <p:nvPr/>
          </p:nvSpPr>
          <p:spPr bwMode="auto">
            <a:xfrm>
              <a:off x="2736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5" name="Oval 55"/>
            <p:cNvSpPr>
              <a:spLocks noChangeArrowheads="1"/>
            </p:cNvSpPr>
            <p:nvPr/>
          </p:nvSpPr>
          <p:spPr bwMode="auto">
            <a:xfrm>
              <a:off x="2736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6" name="Oval 56"/>
            <p:cNvSpPr>
              <a:spLocks noChangeArrowheads="1"/>
            </p:cNvSpPr>
            <p:nvPr/>
          </p:nvSpPr>
          <p:spPr bwMode="auto">
            <a:xfrm>
              <a:off x="2736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7" name="Oval 57"/>
            <p:cNvSpPr>
              <a:spLocks noChangeArrowheads="1"/>
            </p:cNvSpPr>
            <p:nvPr/>
          </p:nvSpPr>
          <p:spPr bwMode="auto">
            <a:xfrm>
              <a:off x="2160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8" name="Oval 58"/>
            <p:cNvSpPr>
              <a:spLocks noChangeArrowheads="1"/>
            </p:cNvSpPr>
            <p:nvPr/>
          </p:nvSpPr>
          <p:spPr bwMode="auto">
            <a:xfrm>
              <a:off x="158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9" name="Oval 59"/>
            <p:cNvSpPr>
              <a:spLocks noChangeArrowheads="1"/>
            </p:cNvSpPr>
            <p:nvPr/>
          </p:nvSpPr>
          <p:spPr bwMode="auto">
            <a:xfrm>
              <a:off x="100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0" name="Text Box 60"/>
            <p:cNvSpPr txBox="1">
              <a:spLocks noChangeArrowheads="1"/>
            </p:cNvSpPr>
            <p:nvPr/>
          </p:nvSpPr>
          <p:spPr bwMode="auto">
            <a:xfrm>
              <a:off x="3360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5901" name="Text Box 61"/>
            <p:cNvSpPr txBox="1">
              <a:spLocks noChangeArrowheads="1"/>
            </p:cNvSpPr>
            <p:nvPr/>
          </p:nvSpPr>
          <p:spPr bwMode="auto">
            <a:xfrm>
              <a:off x="3936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5902" name="Text Box 62"/>
            <p:cNvSpPr txBox="1">
              <a:spLocks noChangeArrowheads="1"/>
            </p:cNvSpPr>
            <p:nvPr/>
          </p:nvSpPr>
          <p:spPr bwMode="auto">
            <a:xfrm>
              <a:off x="4512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5903" name="Text Box 63"/>
            <p:cNvSpPr txBox="1">
              <a:spLocks noChangeArrowheads="1"/>
            </p:cNvSpPr>
            <p:nvPr/>
          </p:nvSpPr>
          <p:spPr bwMode="auto">
            <a:xfrm>
              <a:off x="20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5904" name="Text Box 64"/>
            <p:cNvSpPr txBox="1">
              <a:spLocks noChangeArrowheads="1"/>
            </p:cNvSpPr>
            <p:nvPr/>
          </p:nvSpPr>
          <p:spPr bwMode="auto">
            <a:xfrm>
              <a:off x="1392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5905" name="Text Box 65"/>
            <p:cNvSpPr txBox="1">
              <a:spLocks noChangeArrowheads="1"/>
            </p:cNvSpPr>
            <p:nvPr/>
          </p:nvSpPr>
          <p:spPr bwMode="auto">
            <a:xfrm>
              <a:off x="8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sp>
          <p:nvSpPr>
            <p:cNvPr id="35906" name="Text Box 66"/>
            <p:cNvSpPr txBox="1">
              <a:spLocks noChangeArrowheads="1"/>
            </p:cNvSpPr>
            <p:nvPr/>
          </p:nvSpPr>
          <p:spPr bwMode="auto">
            <a:xfrm>
              <a:off x="2784" y="1344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5907" name="Text Box 67"/>
            <p:cNvSpPr txBox="1">
              <a:spLocks noChangeArrowheads="1"/>
            </p:cNvSpPr>
            <p:nvPr/>
          </p:nvSpPr>
          <p:spPr bwMode="auto">
            <a:xfrm>
              <a:off x="2784" y="720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5908" name="Text Box 68"/>
            <p:cNvSpPr txBox="1">
              <a:spLocks noChangeArrowheads="1"/>
            </p:cNvSpPr>
            <p:nvPr/>
          </p:nvSpPr>
          <p:spPr bwMode="auto">
            <a:xfrm>
              <a:off x="2784" y="19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5909" name="Text Box 69"/>
            <p:cNvSpPr txBox="1">
              <a:spLocks noChangeArrowheads="1"/>
            </p:cNvSpPr>
            <p:nvPr/>
          </p:nvSpPr>
          <p:spPr bwMode="auto">
            <a:xfrm>
              <a:off x="2832" y="2448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5910" name="Text Box 70"/>
            <p:cNvSpPr txBox="1">
              <a:spLocks noChangeArrowheads="1"/>
            </p:cNvSpPr>
            <p:nvPr/>
          </p:nvSpPr>
          <p:spPr bwMode="auto">
            <a:xfrm>
              <a:off x="2832" y="3024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5911" name="Text Box 71"/>
            <p:cNvSpPr txBox="1">
              <a:spLocks noChangeArrowheads="1"/>
            </p:cNvSpPr>
            <p:nvPr/>
          </p:nvSpPr>
          <p:spPr bwMode="auto">
            <a:xfrm>
              <a:off x="2832" y="3600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grpSp>
          <p:nvGrpSpPr>
            <p:cNvPr id="3" name="Group 7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5913" name="Line 73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14" name="Line 7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15" name="Line 75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16" name="Line 76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17" name="Line 77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18" name="Line 78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19" name="Line 79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0" name="Line 80"/>
              <p:cNvSpPr>
                <a:spLocks noChangeShapeType="1"/>
              </p:cNvSpPr>
              <p:nvPr/>
            </p:nvSpPr>
            <p:spPr bwMode="auto">
              <a:xfrm>
                <a:off x="0" y="163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1" name="Line 81"/>
              <p:cNvSpPr>
                <a:spLocks noChangeShapeType="1"/>
              </p:cNvSpPr>
              <p:nvPr/>
            </p:nvSpPr>
            <p:spPr bwMode="auto">
              <a:xfrm>
                <a:off x="0" y="105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2" name="Line 82"/>
              <p:cNvSpPr>
                <a:spLocks noChangeShapeType="1"/>
              </p:cNvSpPr>
              <p:nvPr/>
            </p:nvSpPr>
            <p:spPr bwMode="auto">
              <a:xfrm>
                <a:off x="0" y="48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3" name="Line 83"/>
              <p:cNvSpPr>
                <a:spLocks noChangeShapeType="1"/>
              </p:cNvSpPr>
              <p:nvPr/>
            </p:nvSpPr>
            <p:spPr bwMode="auto">
              <a:xfrm>
                <a:off x="0" y="216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4" name="Line 84"/>
              <p:cNvSpPr>
                <a:spLocks noChangeShapeType="1"/>
              </p:cNvSpPr>
              <p:nvPr/>
            </p:nvSpPr>
            <p:spPr bwMode="auto">
              <a:xfrm>
                <a:off x="0" y="273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5" name="Line 85"/>
              <p:cNvSpPr>
                <a:spLocks noChangeShapeType="1"/>
              </p:cNvSpPr>
              <p:nvPr/>
            </p:nvSpPr>
            <p:spPr bwMode="auto">
              <a:xfrm>
                <a:off x="0" y="3888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926" name="Line 86"/>
              <p:cNvSpPr>
                <a:spLocks noChangeShapeType="1"/>
              </p:cNvSpPr>
              <p:nvPr/>
            </p:nvSpPr>
            <p:spPr bwMode="auto">
              <a:xfrm>
                <a:off x="0" y="331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5927" name="Line 87"/>
            <p:cNvSpPr>
              <a:spLocks noChangeShapeType="1"/>
            </p:cNvSpPr>
            <p:nvPr/>
          </p:nvSpPr>
          <p:spPr bwMode="auto">
            <a:xfrm>
              <a:off x="0" y="2160"/>
              <a:ext cx="576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928" name="Line 88"/>
            <p:cNvSpPr>
              <a:spLocks noChangeShapeType="1"/>
            </p:cNvSpPr>
            <p:nvPr/>
          </p:nvSpPr>
          <p:spPr bwMode="auto">
            <a:xfrm>
              <a:off x="2832" y="0"/>
              <a:ext cx="0" cy="432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929" name="Rectangle 89"/>
            <p:cNvSpPr>
              <a:spLocks noChangeArrowheads="1"/>
            </p:cNvSpPr>
            <p:nvPr/>
          </p:nvSpPr>
          <p:spPr bwMode="auto">
            <a:xfrm>
              <a:off x="5184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30" name="Rectangle 90"/>
            <p:cNvSpPr>
              <a:spLocks noChangeArrowheads="1"/>
            </p:cNvSpPr>
            <p:nvPr/>
          </p:nvSpPr>
          <p:spPr bwMode="auto">
            <a:xfrm>
              <a:off x="0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35931" name="Line 91"/>
          <p:cNvSpPr>
            <a:spLocks noChangeShapeType="1"/>
          </p:cNvSpPr>
          <p:nvPr/>
        </p:nvSpPr>
        <p:spPr bwMode="auto">
          <a:xfrm>
            <a:off x="4495800" y="0"/>
            <a:ext cx="0" cy="6858000"/>
          </a:xfrm>
          <a:prstGeom prst="line">
            <a:avLst/>
          </a:prstGeom>
          <a:noFill/>
          <a:ln w="1524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932" name="Text Box 92"/>
          <p:cNvSpPr txBox="1">
            <a:spLocks noChangeArrowheads="1"/>
          </p:cNvSpPr>
          <p:nvPr/>
        </p:nvSpPr>
        <p:spPr bwMode="auto">
          <a:xfrm>
            <a:off x="4800600" y="533400"/>
            <a:ext cx="3810000" cy="1311275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This line is called the…</a:t>
            </a:r>
          </a:p>
        </p:txBody>
      </p:sp>
      <p:sp>
        <p:nvSpPr>
          <p:cNvPr id="35933" name="Text Box 93"/>
          <p:cNvSpPr txBox="1">
            <a:spLocks noChangeArrowheads="1"/>
          </p:cNvSpPr>
          <p:nvPr/>
        </p:nvSpPr>
        <p:spPr bwMode="auto">
          <a:xfrm>
            <a:off x="4800600" y="1676400"/>
            <a:ext cx="3810000" cy="701675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</a:rPr>
              <a:t>Y-AXIS</a:t>
            </a:r>
          </a:p>
        </p:txBody>
      </p:sp>
      <p:sp>
        <p:nvSpPr>
          <p:cNvPr id="94" name="Rectangle 9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95" name="Rectangle 9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31" grpId="0" animBg="1"/>
      <p:bldP spid="35932" grpId="0" animBg="1"/>
      <p:bldP spid="359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9000">
                <a:solidFill>
                  <a:schemeClr val="bg1"/>
                </a:solidFill>
              </a:rPr>
              <a:t>Graphing Equations</a:t>
            </a:r>
            <a:endParaRPr lang="en-US" sz="9000">
              <a:solidFill>
                <a:srgbClr val="FFFF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repeatCount="indefinite" autoRev="1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3124200" y="2075796"/>
            <a:ext cx="4191000" cy="381000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228600" y="746125"/>
            <a:ext cx="8686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When we calculate different values in a function, we use a function table: 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24200" y="2133600"/>
            <a:ext cx="4192588" cy="3811588"/>
            <a:chOff x="3360" y="1249"/>
            <a:chExt cx="1873" cy="2401"/>
          </a:xfrm>
        </p:grpSpPr>
        <p:sp>
          <p:nvSpPr>
            <p:cNvPr id="47108" name="Rectangle 4"/>
            <p:cNvSpPr>
              <a:spLocks noChangeArrowheads="1"/>
            </p:cNvSpPr>
            <p:nvPr/>
          </p:nvSpPr>
          <p:spPr bwMode="auto">
            <a:xfrm>
              <a:off x="3362" y="1249"/>
              <a:ext cx="1871" cy="240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09" name="Line 5"/>
            <p:cNvSpPr>
              <a:spLocks noChangeShapeType="1"/>
            </p:cNvSpPr>
            <p:nvPr/>
          </p:nvSpPr>
          <p:spPr bwMode="auto">
            <a:xfrm>
              <a:off x="3360" y="2064"/>
              <a:ext cx="18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110" name="Line 6"/>
            <p:cNvSpPr>
              <a:spLocks noChangeShapeType="1"/>
            </p:cNvSpPr>
            <p:nvPr/>
          </p:nvSpPr>
          <p:spPr bwMode="auto">
            <a:xfrm>
              <a:off x="3360" y="2448"/>
              <a:ext cx="18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111" name="Line 7"/>
            <p:cNvSpPr>
              <a:spLocks noChangeShapeType="1"/>
            </p:cNvSpPr>
            <p:nvPr/>
          </p:nvSpPr>
          <p:spPr bwMode="auto">
            <a:xfrm>
              <a:off x="3360" y="2880"/>
              <a:ext cx="18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112" name="Line 8"/>
            <p:cNvSpPr>
              <a:spLocks noChangeShapeType="1"/>
            </p:cNvSpPr>
            <p:nvPr/>
          </p:nvSpPr>
          <p:spPr bwMode="auto">
            <a:xfrm>
              <a:off x="3360" y="3312"/>
              <a:ext cx="18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113" name="Line 9"/>
            <p:cNvSpPr>
              <a:spLocks noChangeShapeType="1"/>
            </p:cNvSpPr>
            <p:nvPr/>
          </p:nvSpPr>
          <p:spPr bwMode="auto">
            <a:xfrm>
              <a:off x="4320" y="2064"/>
              <a:ext cx="0" cy="15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0" y="2362200"/>
            <a:ext cx="2667000" cy="861774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The equation goes here</a:t>
            </a:r>
          </a:p>
        </p:txBody>
      </p:sp>
      <p:sp>
        <p:nvSpPr>
          <p:cNvPr id="47115" name="Line 11"/>
          <p:cNvSpPr>
            <a:spLocks noChangeShapeType="1"/>
          </p:cNvSpPr>
          <p:nvPr/>
        </p:nvSpPr>
        <p:spPr bwMode="auto">
          <a:xfrm>
            <a:off x="2667000" y="2590800"/>
            <a:ext cx="762000" cy="1524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4711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216520"/>
              </p:ext>
            </p:extLst>
          </p:nvPr>
        </p:nvGraphicFramePr>
        <p:xfrm>
          <a:off x="3581400" y="2438400"/>
          <a:ext cx="3276600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7" name="Equation" r:id="rId3" imgW="19287000" imgH="4023000" progId="Equation.3">
                  <p:embed/>
                </p:oleObj>
              </mc:Choice>
              <mc:Fallback>
                <p:oleObj name="Equation" r:id="rId3" imgW="19287000" imgH="4023000" progId="Equation.3">
                  <p:embed/>
                  <p:pic>
                    <p:nvPicPr>
                      <p:cNvPr id="0" name="Picture 2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438400"/>
                        <a:ext cx="3276600" cy="7159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609600" y="4267200"/>
            <a:ext cx="2438400" cy="1246495"/>
          </a:xfrm>
          <a:prstGeom prst="rect">
            <a:avLst/>
          </a:prstGeom>
          <a:solidFill>
            <a:srgbClr val="00FF00"/>
          </a:solidFill>
          <a:ln w="381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The values we put in go in the left column</a:t>
            </a:r>
          </a:p>
        </p:txBody>
      </p:sp>
      <p:graphicFrame>
        <p:nvGraphicFramePr>
          <p:cNvPr id="47118" name="Object 14"/>
          <p:cNvGraphicFramePr>
            <a:graphicFrameLocks noChangeAspect="1"/>
          </p:cNvGraphicFramePr>
          <p:nvPr/>
        </p:nvGraphicFramePr>
        <p:xfrm>
          <a:off x="3733800" y="3352800"/>
          <a:ext cx="782638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8" name="Equation" r:id="rId5" imgW="4599000" imgH="3735000" progId="Equation.3">
                  <p:embed/>
                </p:oleObj>
              </mc:Choice>
              <mc:Fallback>
                <p:oleObj name="Equation" r:id="rId5" imgW="4599000" imgH="3735000" progId="Equation.3">
                  <p:embed/>
                  <p:pic>
                    <p:nvPicPr>
                      <p:cNvPr id="0" name="Picture 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352800"/>
                        <a:ext cx="782638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9" name="Object 15"/>
          <p:cNvGraphicFramePr>
            <a:graphicFrameLocks noChangeAspect="1"/>
          </p:cNvGraphicFramePr>
          <p:nvPr/>
        </p:nvGraphicFramePr>
        <p:xfrm>
          <a:off x="3905250" y="4013200"/>
          <a:ext cx="439738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9" name="Equation" r:id="rId7" imgW="2583000" imgH="4023000" progId="Equation.3">
                  <p:embed/>
                </p:oleObj>
              </mc:Choice>
              <mc:Fallback>
                <p:oleObj name="Equation" r:id="rId7" imgW="2583000" imgH="4023000" progId="Equation.3">
                  <p:embed/>
                  <p:pic>
                    <p:nvPicPr>
                      <p:cNvPr id="0" name="Picture 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0" y="4013200"/>
                        <a:ext cx="439738" cy="715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0" name="Object 16"/>
          <p:cNvGraphicFramePr>
            <a:graphicFrameLocks noChangeAspect="1"/>
          </p:cNvGraphicFramePr>
          <p:nvPr/>
        </p:nvGraphicFramePr>
        <p:xfrm>
          <a:off x="3905250" y="4699000"/>
          <a:ext cx="439738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0" name="Equation" r:id="rId9" imgW="2583000" imgH="4023000" progId="Equation.3">
                  <p:embed/>
                </p:oleObj>
              </mc:Choice>
              <mc:Fallback>
                <p:oleObj name="Equation" r:id="rId9" imgW="2583000" imgH="4023000" progId="Equation.3">
                  <p:embed/>
                  <p:pic>
                    <p:nvPicPr>
                      <p:cNvPr id="0" name="Picture 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0" y="4699000"/>
                        <a:ext cx="439738" cy="715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1" name="Object 17"/>
          <p:cNvGraphicFramePr>
            <a:graphicFrameLocks noChangeAspect="1"/>
          </p:cNvGraphicFramePr>
          <p:nvPr/>
        </p:nvGraphicFramePr>
        <p:xfrm>
          <a:off x="3886200" y="5308600"/>
          <a:ext cx="73342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1" name="Equation" r:id="rId11" imgW="4311000" imgH="4023000" progId="Equation.3">
                  <p:embed/>
                </p:oleObj>
              </mc:Choice>
              <mc:Fallback>
                <p:oleObj name="Equation" r:id="rId11" imgW="4311000" imgH="4023000" progId="Equation.3">
                  <p:embed/>
                  <p:pic>
                    <p:nvPicPr>
                      <p:cNvPr id="0" name="Picture 2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308600"/>
                        <a:ext cx="733425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7315200" y="4316105"/>
            <a:ext cx="1828800" cy="1246495"/>
          </a:xfrm>
          <a:prstGeom prst="rect">
            <a:avLst/>
          </a:prstGeom>
          <a:solidFill>
            <a:srgbClr val="FF0066"/>
          </a:solidFill>
          <a:ln w="381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500" b="1" dirty="0"/>
              <a:t>Values we get out on the right</a:t>
            </a:r>
          </a:p>
        </p:txBody>
      </p:sp>
      <p:graphicFrame>
        <p:nvGraphicFramePr>
          <p:cNvPr id="47123" name="Object 19"/>
          <p:cNvGraphicFramePr>
            <a:graphicFrameLocks noChangeAspect="1"/>
          </p:cNvGraphicFramePr>
          <p:nvPr/>
        </p:nvGraphicFramePr>
        <p:xfrm>
          <a:off x="5964238" y="3352800"/>
          <a:ext cx="587375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2" name="Equation" r:id="rId13" imgW="3447000" imgH="3735000" progId="Equation.3">
                  <p:embed/>
                </p:oleObj>
              </mc:Choice>
              <mc:Fallback>
                <p:oleObj name="Equation" r:id="rId13" imgW="3447000" imgH="3735000" progId="Equation.3">
                  <p:embed/>
                  <p:pic>
                    <p:nvPicPr>
                      <p:cNvPr id="0" name="Picture 2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4238" y="3352800"/>
                        <a:ext cx="587375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4" name="Object 20"/>
          <p:cNvGraphicFramePr>
            <a:graphicFrameLocks noChangeAspect="1"/>
          </p:cNvGraphicFramePr>
          <p:nvPr/>
        </p:nvGraphicFramePr>
        <p:xfrm>
          <a:off x="5992813" y="4038600"/>
          <a:ext cx="48895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3" name="Equation" r:id="rId15" imgW="2871000" imgH="3735000" progId="Equation.3">
                  <p:embed/>
                </p:oleObj>
              </mc:Choice>
              <mc:Fallback>
                <p:oleObj name="Equation" r:id="rId15" imgW="2871000" imgH="3735000" progId="Equation.3">
                  <p:embed/>
                  <p:pic>
                    <p:nvPicPr>
                      <p:cNvPr id="0" name="Picture 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2813" y="4038600"/>
                        <a:ext cx="488950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5" name="Object 21"/>
          <p:cNvGraphicFramePr>
            <a:graphicFrameLocks noChangeAspect="1"/>
          </p:cNvGraphicFramePr>
          <p:nvPr/>
        </p:nvGraphicFramePr>
        <p:xfrm>
          <a:off x="5894388" y="4724400"/>
          <a:ext cx="685800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4" name="Equation" r:id="rId17" imgW="4023000" imgH="3735000" progId="Equation.3">
                  <p:embed/>
                </p:oleObj>
              </mc:Choice>
              <mc:Fallback>
                <p:oleObj name="Equation" r:id="rId17" imgW="4023000" imgH="3735000" progId="Equation.3">
                  <p:embed/>
                  <p:pic>
                    <p:nvPicPr>
                      <p:cNvPr id="0" name="Picture 2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4388" y="4724400"/>
                        <a:ext cx="685800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6" name="Object 22"/>
          <p:cNvGraphicFramePr>
            <a:graphicFrameLocks noChangeAspect="1"/>
          </p:cNvGraphicFramePr>
          <p:nvPr/>
        </p:nvGraphicFramePr>
        <p:xfrm>
          <a:off x="5899150" y="5308600"/>
          <a:ext cx="782637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5" name="Equation" r:id="rId19" imgW="4599000" imgH="4023000" progId="Equation.3">
                  <p:embed/>
                </p:oleObj>
              </mc:Choice>
              <mc:Fallback>
                <p:oleObj name="Equation" r:id="rId19" imgW="4599000" imgH="4023000" progId="Equation.3">
                  <p:embed/>
                  <p:pic>
                    <p:nvPicPr>
                      <p:cNvPr id="0" name="Picture 2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9150" y="5308600"/>
                        <a:ext cx="782637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1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 animBg="1"/>
      <p:bldP spid="47115" grpId="0" animBg="1"/>
      <p:bldP spid="47117" grpId="0" animBg="1"/>
      <p:bldP spid="471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00800" cy="6367463"/>
          </a:xfrm>
          <a:prstGeom prst="rect">
            <a:avLst/>
          </a:prstGeom>
          <a:noFill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685800"/>
            <a:ext cx="2428875" cy="3048000"/>
          </a:xfrm>
          <a:prstGeom prst="rect">
            <a:avLst/>
          </a:prstGeom>
          <a:noFill/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7162800" y="1831975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-2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7162800" y="22860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-3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7162800" y="2743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2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7162800" y="3200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3</a:t>
            </a:r>
          </a:p>
        </p:txBody>
      </p:sp>
      <p:graphicFrame>
        <p:nvGraphicFramePr>
          <p:cNvPr id="46088" name="Object 8"/>
          <p:cNvGraphicFramePr>
            <a:graphicFrameLocks noGrp="1" noChangeAspect="1"/>
          </p:cNvGraphicFramePr>
          <p:nvPr>
            <p:ph/>
          </p:nvPr>
        </p:nvGraphicFramePr>
        <p:xfrm>
          <a:off x="6858000" y="838200"/>
          <a:ext cx="213360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1" name="Equation" r:id="rId5" imgW="14967000" imgH="4599000" progId="Equation.3">
                  <p:embed/>
                </p:oleObj>
              </mc:Choice>
              <mc:Fallback>
                <p:oleObj name="Equation" r:id="rId5" imgW="14967000" imgH="4599000" progId="Equation.3">
                  <p:embed/>
                  <p:pic>
                    <p:nvPicPr>
                      <p:cNvPr id="0" name="Picture 3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838200"/>
                        <a:ext cx="2133600" cy="6556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8229600" y="18288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-8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8229600" y="2286000"/>
            <a:ext cx="625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-10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8229600" y="2743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0</a:t>
            </a:r>
          </a:p>
        </p:txBody>
      </p:sp>
      <p:sp>
        <p:nvSpPr>
          <p:cNvPr id="46092" name="Text Box 12"/>
          <p:cNvSpPr txBox="1">
            <a:spLocks noChangeArrowheads="1"/>
          </p:cNvSpPr>
          <p:nvPr/>
        </p:nvSpPr>
        <p:spPr bwMode="auto">
          <a:xfrm>
            <a:off x="8229600" y="3200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2</a:t>
            </a:r>
          </a:p>
        </p:txBody>
      </p:sp>
      <p:sp>
        <p:nvSpPr>
          <p:cNvPr id="46099" name="Oval 19"/>
          <p:cNvSpPr>
            <a:spLocks noChangeArrowheads="1"/>
          </p:cNvSpPr>
          <p:nvPr/>
        </p:nvSpPr>
        <p:spPr bwMode="auto">
          <a:xfrm>
            <a:off x="2438400" y="55626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00" name="Text Box 20"/>
          <p:cNvSpPr txBox="1">
            <a:spLocks noChangeArrowheads="1"/>
          </p:cNvSpPr>
          <p:nvPr/>
        </p:nvSpPr>
        <p:spPr bwMode="auto">
          <a:xfrm>
            <a:off x="2743200" y="5486400"/>
            <a:ext cx="101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(-2,-8)</a:t>
            </a:r>
          </a:p>
        </p:txBody>
      </p:sp>
      <p:sp>
        <p:nvSpPr>
          <p:cNvPr id="46101" name="Oval 21"/>
          <p:cNvSpPr>
            <a:spLocks noChangeArrowheads="1"/>
          </p:cNvSpPr>
          <p:nvPr/>
        </p:nvSpPr>
        <p:spPr bwMode="auto">
          <a:xfrm>
            <a:off x="2057400" y="60960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02" name="Text Box 22"/>
          <p:cNvSpPr txBox="1">
            <a:spLocks noChangeArrowheads="1"/>
          </p:cNvSpPr>
          <p:nvPr/>
        </p:nvSpPr>
        <p:spPr bwMode="auto">
          <a:xfrm>
            <a:off x="2362200" y="6019800"/>
            <a:ext cx="1184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(-3,-10)</a:t>
            </a:r>
          </a:p>
        </p:txBody>
      </p:sp>
      <p:sp>
        <p:nvSpPr>
          <p:cNvPr id="46103" name="Oval 23"/>
          <p:cNvSpPr>
            <a:spLocks noChangeArrowheads="1"/>
          </p:cNvSpPr>
          <p:nvPr/>
        </p:nvSpPr>
        <p:spPr bwMode="auto">
          <a:xfrm>
            <a:off x="3657600" y="30480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04" name="Text Box 24"/>
          <p:cNvSpPr txBox="1">
            <a:spLocks noChangeArrowheads="1"/>
          </p:cNvSpPr>
          <p:nvPr/>
        </p:nvSpPr>
        <p:spPr bwMode="auto">
          <a:xfrm>
            <a:off x="3962400" y="2971800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(2, 0)</a:t>
            </a:r>
          </a:p>
        </p:txBody>
      </p:sp>
      <p:sp>
        <p:nvSpPr>
          <p:cNvPr id="46105" name="Oval 25"/>
          <p:cNvSpPr>
            <a:spLocks noChangeArrowheads="1"/>
          </p:cNvSpPr>
          <p:nvPr/>
        </p:nvSpPr>
        <p:spPr bwMode="auto">
          <a:xfrm>
            <a:off x="3962400" y="24384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06" name="Text Box 26"/>
          <p:cNvSpPr txBox="1">
            <a:spLocks noChangeArrowheads="1"/>
          </p:cNvSpPr>
          <p:nvPr/>
        </p:nvSpPr>
        <p:spPr bwMode="auto">
          <a:xfrm>
            <a:off x="4267200" y="2362200"/>
            <a:ext cx="811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(3,2)</a:t>
            </a:r>
          </a:p>
        </p:txBody>
      </p:sp>
      <p:sp>
        <p:nvSpPr>
          <p:cNvPr id="46107" name="Line 27"/>
          <p:cNvSpPr>
            <a:spLocks noChangeShapeType="1"/>
          </p:cNvSpPr>
          <p:nvPr/>
        </p:nvSpPr>
        <p:spPr bwMode="auto">
          <a:xfrm flipV="1">
            <a:off x="2133600" y="0"/>
            <a:ext cx="3429000" cy="6400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72233" y="3962400"/>
            <a:ext cx="4271767" cy="646331"/>
          </a:xfrm>
          <a:prstGeom prst="rect">
            <a:avLst/>
          </a:prstGeom>
          <a:solidFill>
            <a:srgbClr val="00FF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Every set of numbers that works in the equation is on the line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72233" y="4876800"/>
            <a:ext cx="4271767" cy="646331"/>
          </a:xfrm>
          <a:prstGeom prst="rect">
            <a:avLst/>
          </a:prstGeom>
          <a:solidFill>
            <a:srgbClr val="00FF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Every point on the line works in the equation.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6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9" grpId="0"/>
      <p:bldP spid="46090" grpId="0"/>
      <p:bldP spid="46091" grpId="0"/>
      <p:bldP spid="46092" grpId="0"/>
      <p:bldP spid="46099" grpId="0" animBg="1"/>
      <p:bldP spid="46100" grpId="0"/>
      <p:bldP spid="46101" grpId="0" animBg="1"/>
      <p:bldP spid="46102" grpId="0"/>
      <p:bldP spid="46103" grpId="0" animBg="1"/>
      <p:bldP spid="46104" grpId="0"/>
      <p:bldP spid="46105" grpId="0" animBg="1"/>
      <p:bldP spid="46106" grpId="0"/>
      <p:bldP spid="46107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685800"/>
            <a:ext cx="2428875" cy="3048000"/>
          </a:xfrm>
          <a:prstGeom prst="rect">
            <a:avLst/>
          </a:prstGeom>
          <a:noFill/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7162800" y="1831975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-2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7162800" y="22860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-3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7162800" y="2743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2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7162800" y="3200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3</a:t>
            </a:r>
          </a:p>
        </p:txBody>
      </p:sp>
      <p:graphicFrame>
        <p:nvGraphicFramePr>
          <p:cNvPr id="56328" name="Object 8"/>
          <p:cNvGraphicFramePr>
            <a:graphicFrameLocks noGrp="1" noChangeAspect="1"/>
          </p:cNvGraphicFramePr>
          <p:nvPr>
            <p:ph/>
          </p:nvPr>
        </p:nvGraphicFramePr>
        <p:xfrm>
          <a:off x="6858000" y="838200"/>
          <a:ext cx="213360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5" name="Equation" r:id="rId4" imgW="612000" imgH="180000" progId="Equation.3">
                  <p:embed/>
                </p:oleObj>
              </mc:Choice>
              <mc:Fallback>
                <p:oleObj name="Equation" r:id="rId4" imgW="612000" imgH="180000" progId="Equation.3">
                  <p:embed/>
                  <p:pic>
                    <p:nvPicPr>
                      <p:cNvPr id="0" name="Picture 3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838200"/>
                        <a:ext cx="2133600" cy="6556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8229600" y="18288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-8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8229600" y="2286000"/>
            <a:ext cx="625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-10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8229600" y="27432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0</a:t>
            </a: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8229600" y="3200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2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0" y="0"/>
            <a:ext cx="4419600" cy="4494213"/>
            <a:chOff x="0" y="0"/>
            <a:chExt cx="4032" cy="4222"/>
          </a:xfrm>
        </p:grpSpPr>
        <p:pic>
          <p:nvPicPr>
            <p:cNvPr id="56322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4032" cy="4011"/>
            </a:xfrm>
            <a:prstGeom prst="rect">
              <a:avLst/>
            </a:prstGeom>
            <a:noFill/>
          </p:spPr>
        </p:pic>
        <p:sp>
          <p:nvSpPr>
            <p:cNvPr id="56333" name="Oval 13"/>
            <p:cNvSpPr>
              <a:spLocks noChangeArrowheads="1"/>
            </p:cNvSpPr>
            <p:nvPr/>
          </p:nvSpPr>
          <p:spPr bwMode="auto">
            <a:xfrm>
              <a:off x="1536" y="3504"/>
              <a:ext cx="192" cy="19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34" name="Text Box 14"/>
            <p:cNvSpPr txBox="1">
              <a:spLocks noChangeArrowheads="1"/>
            </p:cNvSpPr>
            <p:nvPr/>
          </p:nvSpPr>
          <p:spPr bwMode="auto">
            <a:xfrm>
              <a:off x="1728" y="3455"/>
              <a:ext cx="925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</a:rPr>
                <a:t>(-2,-8)</a:t>
              </a:r>
            </a:p>
          </p:txBody>
        </p:sp>
        <p:sp>
          <p:nvSpPr>
            <p:cNvPr id="56335" name="Oval 15"/>
            <p:cNvSpPr>
              <a:spLocks noChangeArrowheads="1"/>
            </p:cNvSpPr>
            <p:nvPr/>
          </p:nvSpPr>
          <p:spPr bwMode="auto">
            <a:xfrm>
              <a:off x="1296" y="3840"/>
              <a:ext cx="192" cy="19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36" name="Text Box 16"/>
            <p:cNvSpPr txBox="1">
              <a:spLocks noChangeArrowheads="1"/>
            </p:cNvSpPr>
            <p:nvPr/>
          </p:nvSpPr>
          <p:spPr bwMode="auto">
            <a:xfrm>
              <a:off x="1487" y="3792"/>
              <a:ext cx="1081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</a:rPr>
                <a:t>(-3,-10)</a:t>
              </a:r>
            </a:p>
          </p:txBody>
        </p:sp>
        <p:sp>
          <p:nvSpPr>
            <p:cNvPr id="56337" name="Oval 17"/>
            <p:cNvSpPr>
              <a:spLocks noChangeArrowheads="1"/>
            </p:cNvSpPr>
            <p:nvPr/>
          </p:nvSpPr>
          <p:spPr bwMode="auto">
            <a:xfrm>
              <a:off x="2304" y="1920"/>
              <a:ext cx="192" cy="19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38" name="Text Box 18"/>
            <p:cNvSpPr txBox="1">
              <a:spLocks noChangeArrowheads="1"/>
            </p:cNvSpPr>
            <p:nvPr/>
          </p:nvSpPr>
          <p:spPr bwMode="auto">
            <a:xfrm>
              <a:off x="2495" y="1871"/>
              <a:ext cx="817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</a:rPr>
                <a:t>(2, 0)</a:t>
              </a:r>
            </a:p>
          </p:txBody>
        </p:sp>
        <p:sp>
          <p:nvSpPr>
            <p:cNvPr id="56339" name="Oval 19"/>
            <p:cNvSpPr>
              <a:spLocks noChangeArrowheads="1"/>
            </p:cNvSpPr>
            <p:nvPr/>
          </p:nvSpPr>
          <p:spPr bwMode="auto">
            <a:xfrm>
              <a:off x="2496" y="1536"/>
              <a:ext cx="192" cy="192"/>
            </a:xfrm>
            <a:prstGeom prst="ellipse">
              <a:avLst/>
            </a:prstGeom>
            <a:solidFill>
              <a:srgbClr val="FF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340" name="Text Box 20"/>
            <p:cNvSpPr txBox="1">
              <a:spLocks noChangeArrowheads="1"/>
            </p:cNvSpPr>
            <p:nvPr/>
          </p:nvSpPr>
          <p:spPr bwMode="auto">
            <a:xfrm>
              <a:off x="2688" y="1488"/>
              <a:ext cx="74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0000"/>
                  </a:solidFill>
                </a:rPr>
                <a:t>(3,2)</a:t>
              </a:r>
            </a:p>
          </p:txBody>
        </p:sp>
        <p:sp>
          <p:nvSpPr>
            <p:cNvPr id="56341" name="Line 21"/>
            <p:cNvSpPr>
              <a:spLocks noChangeShapeType="1"/>
            </p:cNvSpPr>
            <p:nvPr/>
          </p:nvSpPr>
          <p:spPr bwMode="auto">
            <a:xfrm flipV="1">
              <a:off x="1344" y="0"/>
              <a:ext cx="2160" cy="403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343" name="Text Box 23"/>
          <p:cNvSpPr txBox="1">
            <a:spLocks noChangeArrowheads="1"/>
          </p:cNvSpPr>
          <p:nvPr/>
        </p:nvSpPr>
        <p:spPr bwMode="auto">
          <a:xfrm>
            <a:off x="0" y="44958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>
                <a:solidFill>
                  <a:schemeClr val="bg1"/>
                </a:solidFill>
              </a:rPr>
              <a:t>By the way, any equation who’s graph is a straight line is called a… </a:t>
            </a:r>
          </a:p>
        </p:txBody>
      </p:sp>
      <p:sp>
        <p:nvSpPr>
          <p:cNvPr id="56344" name="Text Box 24"/>
          <p:cNvSpPr txBox="1">
            <a:spLocks noChangeArrowheads="1"/>
          </p:cNvSpPr>
          <p:nvPr/>
        </p:nvSpPr>
        <p:spPr bwMode="auto">
          <a:xfrm>
            <a:off x="0" y="5943600"/>
            <a:ext cx="91440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b="1">
                <a:latin typeface="Impact" pitchFamily="34" charset="0"/>
              </a:rPr>
              <a:t>LINEAR EQUATION 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2513012" y="838200"/>
            <a:ext cx="4267200" cy="4495800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89212" y="914400"/>
            <a:ext cx="4192588" cy="3811588"/>
            <a:chOff x="3360" y="1249"/>
            <a:chExt cx="1873" cy="2401"/>
          </a:xfrm>
          <a:solidFill>
            <a:schemeClr val="bg1"/>
          </a:solidFill>
        </p:grpSpPr>
        <p:sp>
          <p:nvSpPr>
            <p:cNvPr id="49159" name="Rectangle 7"/>
            <p:cNvSpPr>
              <a:spLocks noChangeArrowheads="1"/>
            </p:cNvSpPr>
            <p:nvPr/>
          </p:nvSpPr>
          <p:spPr bwMode="auto">
            <a:xfrm>
              <a:off x="3362" y="1249"/>
              <a:ext cx="1871" cy="2401"/>
            </a:xfrm>
            <a:prstGeom prst="rect">
              <a:avLst/>
            </a:prstGeom>
            <a:grp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0" name="Line 8"/>
            <p:cNvSpPr>
              <a:spLocks noChangeShapeType="1"/>
            </p:cNvSpPr>
            <p:nvPr/>
          </p:nvSpPr>
          <p:spPr bwMode="auto">
            <a:xfrm>
              <a:off x="3360" y="2064"/>
              <a:ext cx="187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9161" name="Line 9"/>
            <p:cNvSpPr>
              <a:spLocks noChangeShapeType="1"/>
            </p:cNvSpPr>
            <p:nvPr/>
          </p:nvSpPr>
          <p:spPr bwMode="auto">
            <a:xfrm>
              <a:off x="3360" y="2448"/>
              <a:ext cx="187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9162" name="Line 10"/>
            <p:cNvSpPr>
              <a:spLocks noChangeShapeType="1"/>
            </p:cNvSpPr>
            <p:nvPr/>
          </p:nvSpPr>
          <p:spPr bwMode="auto">
            <a:xfrm>
              <a:off x="3360" y="2880"/>
              <a:ext cx="187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9163" name="Line 11"/>
            <p:cNvSpPr>
              <a:spLocks noChangeShapeType="1"/>
            </p:cNvSpPr>
            <p:nvPr/>
          </p:nvSpPr>
          <p:spPr bwMode="auto">
            <a:xfrm>
              <a:off x="3360" y="3312"/>
              <a:ext cx="187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9164" name="Line 12"/>
            <p:cNvSpPr>
              <a:spLocks noChangeShapeType="1"/>
            </p:cNvSpPr>
            <p:nvPr/>
          </p:nvSpPr>
          <p:spPr bwMode="auto">
            <a:xfrm>
              <a:off x="4320" y="2064"/>
              <a:ext cx="0" cy="1584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49166" name="Object 14"/>
          <p:cNvGraphicFramePr>
            <a:graphicFrameLocks noChangeAspect="1"/>
          </p:cNvGraphicFramePr>
          <p:nvPr/>
        </p:nvGraphicFramePr>
        <p:xfrm>
          <a:off x="5256212" y="2794000"/>
          <a:ext cx="68421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79" name="Equation" r:id="rId3" imgW="4023000" imgH="4023000" progId="Equation.3">
                  <p:embed/>
                </p:oleObj>
              </mc:Choice>
              <mc:Fallback>
                <p:oleObj name="Equation" r:id="rId3" imgW="4023000" imgH="4023000" progId="Equation.3">
                  <p:embed/>
                  <p:pic>
                    <p:nvPicPr>
                      <p:cNvPr id="0" name="Picture 3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6212" y="2794000"/>
                        <a:ext cx="684213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72" name="Line 20"/>
          <p:cNvSpPr>
            <a:spLocks noChangeShapeType="1"/>
          </p:cNvSpPr>
          <p:nvPr/>
        </p:nvSpPr>
        <p:spPr bwMode="auto">
          <a:xfrm>
            <a:off x="2589212" y="46482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173" name="Line 21"/>
          <p:cNvSpPr>
            <a:spLocks noChangeShapeType="1"/>
          </p:cNvSpPr>
          <p:nvPr/>
        </p:nvSpPr>
        <p:spPr bwMode="auto">
          <a:xfrm>
            <a:off x="2589212" y="5334000"/>
            <a:ext cx="419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174" name="Line 22"/>
          <p:cNvSpPr>
            <a:spLocks noChangeShapeType="1"/>
          </p:cNvSpPr>
          <p:nvPr/>
        </p:nvSpPr>
        <p:spPr bwMode="auto">
          <a:xfrm flipV="1">
            <a:off x="6780212" y="46482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9175" name="Line 23"/>
          <p:cNvSpPr>
            <a:spLocks noChangeShapeType="1"/>
          </p:cNvSpPr>
          <p:nvPr/>
        </p:nvSpPr>
        <p:spPr bwMode="auto">
          <a:xfrm flipV="1">
            <a:off x="4722812" y="46482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49177" name="Object 25"/>
          <p:cNvGraphicFramePr>
            <a:graphicFrameLocks noChangeAspect="1"/>
          </p:cNvGraphicFramePr>
          <p:nvPr/>
        </p:nvGraphicFramePr>
        <p:xfrm>
          <a:off x="5232400" y="3505200"/>
          <a:ext cx="73342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0" name="Equation" r:id="rId5" imgW="4311000" imgH="4023000" progId="Equation.3">
                  <p:embed/>
                </p:oleObj>
              </mc:Choice>
              <mc:Fallback>
                <p:oleObj name="Equation" r:id="rId5" imgW="4311000" imgH="4023000" progId="Equation.3">
                  <p:embed/>
                  <p:pic>
                    <p:nvPicPr>
                      <p:cNvPr id="0" name="Picture 3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2400" y="3505200"/>
                        <a:ext cx="733425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78" name="Object 26"/>
          <p:cNvGraphicFramePr>
            <a:graphicFrameLocks noChangeAspect="1"/>
          </p:cNvGraphicFramePr>
          <p:nvPr/>
        </p:nvGraphicFramePr>
        <p:xfrm>
          <a:off x="5256212" y="4114800"/>
          <a:ext cx="73342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1" name="Equation" r:id="rId7" imgW="4311000" imgH="4023000" progId="Equation.3">
                  <p:embed/>
                </p:oleObj>
              </mc:Choice>
              <mc:Fallback>
                <p:oleObj name="Equation" r:id="rId7" imgW="4311000" imgH="4023000" progId="Equation.3">
                  <p:embed/>
                  <p:pic>
                    <p:nvPicPr>
                      <p:cNvPr id="0" name="Picture 3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6212" y="4114800"/>
                        <a:ext cx="733425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79" name="Object 27"/>
          <p:cNvGraphicFramePr>
            <a:graphicFrameLocks noChangeAspect="1"/>
          </p:cNvGraphicFramePr>
          <p:nvPr/>
        </p:nvGraphicFramePr>
        <p:xfrm>
          <a:off x="5180012" y="4616450"/>
          <a:ext cx="97790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2" name="Equation" r:id="rId9" imgW="5751000" imgH="4023000" progId="Equation.3">
                  <p:embed/>
                </p:oleObj>
              </mc:Choice>
              <mc:Fallback>
                <p:oleObj name="Equation" r:id="rId9" imgW="5751000" imgH="4023000" progId="Equation.3">
                  <p:embed/>
                  <p:pic>
                    <p:nvPicPr>
                      <p:cNvPr id="0" name="Picture 3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0012" y="4616450"/>
                        <a:ext cx="977900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80" name="Text Box 28"/>
          <p:cNvSpPr txBox="1">
            <a:spLocks noChangeArrowheads="1"/>
          </p:cNvSpPr>
          <p:nvPr/>
        </p:nvSpPr>
        <p:spPr bwMode="auto">
          <a:xfrm>
            <a:off x="1447800" y="5394325"/>
            <a:ext cx="3276600" cy="549275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000" b="1" dirty="0" smtClean="0"/>
              <a:t>INDEPENDENT</a:t>
            </a:r>
            <a:endParaRPr lang="en-US" sz="3000" b="1" dirty="0"/>
          </a:p>
        </p:txBody>
      </p:sp>
      <p:sp>
        <p:nvSpPr>
          <p:cNvPr id="49181" name="Text Box 29"/>
          <p:cNvSpPr txBox="1">
            <a:spLocks noChangeArrowheads="1"/>
          </p:cNvSpPr>
          <p:nvPr/>
        </p:nvSpPr>
        <p:spPr bwMode="auto">
          <a:xfrm>
            <a:off x="0" y="2209800"/>
            <a:ext cx="2514600" cy="10156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FFFF00"/>
                </a:solidFill>
              </a:rPr>
              <a:t>We get to pick the </a:t>
            </a:r>
            <a:r>
              <a:rPr lang="en-US" sz="3000" b="1" dirty="0" err="1">
                <a:solidFill>
                  <a:srgbClr val="FFFF00"/>
                </a:solidFill>
              </a:rPr>
              <a:t>x’s</a:t>
            </a:r>
            <a:endParaRPr lang="en-US" sz="3000" b="1" dirty="0">
              <a:solidFill>
                <a:srgbClr val="FFFF00"/>
              </a:solidFill>
            </a:endParaRPr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6781800" y="2209800"/>
            <a:ext cx="2362200" cy="147732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</a:rPr>
              <a:t>The Y’s depend on the x values </a:t>
            </a:r>
          </a:p>
        </p:txBody>
      </p:sp>
      <p:sp>
        <p:nvSpPr>
          <p:cNvPr id="49183" name="Text Box 31"/>
          <p:cNvSpPr txBox="1">
            <a:spLocks noChangeArrowheads="1"/>
          </p:cNvSpPr>
          <p:nvPr/>
        </p:nvSpPr>
        <p:spPr bwMode="auto">
          <a:xfrm>
            <a:off x="4724400" y="5394325"/>
            <a:ext cx="2895600" cy="549275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000" b="1" dirty="0" smtClean="0"/>
              <a:t>DEPENDENT</a:t>
            </a:r>
            <a:endParaRPr lang="en-US" sz="3000" b="1" dirty="0"/>
          </a:p>
        </p:txBody>
      </p:sp>
      <p:sp>
        <p:nvSpPr>
          <p:cNvPr id="49187" name="Text Box 35"/>
          <p:cNvSpPr txBox="1">
            <a:spLocks noChangeArrowheads="1"/>
          </p:cNvSpPr>
          <p:nvPr/>
        </p:nvSpPr>
        <p:spPr bwMode="auto">
          <a:xfrm>
            <a:off x="0" y="4165937"/>
            <a:ext cx="2514600" cy="10156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FFFF00"/>
                </a:solidFill>
              </a:rPr>
              <a:t>They are called…</a:t>
            </a:r>
          </a:p>
        </p:txBody>
      </p:sp>
      <p:sp>
        <p:nvSpPr>
          <p:cNvPr id="49188" name="Text Box 36"/>
          <p:cNvSpPr txBox="1">
            <a:spLocks noChangeArrowheads="1"/>
          </p:cNvSpPr>
          <p:nvPr/>
        </p:nvSpPr>
        <p:spPr bwMode="auto">
          <a:xfrm>
            <a:off x="6858000" y="4165937"/>
            <a:ext cx="2286000" cy="10156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</a:rPr>
              <a:t>They are </a:t>
            </a:r>
            <a:r>
              <a:rPr lang="en-US" sz="3000" b="1" dirty="0" smtClean="0">
                <a:solidFill>
                  <a:srgbClr val="FF0000"/>
                </a:solidFill>
              </a:rPr>
              <a:t>called…  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1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28698" name="Object 26"/>
          <p:cNvGraphicFramePr>
            <a:graphicFrameLocks noChangeAspect="1"/>
          </p:cNvGraphicFramePr>
          <p:nvPr/>
        </p:nvGraphicFramePr>
        <p:xfrm>
          <a:off x="2590800" y="914400"/>
          <a:ext cx="4151424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3" name="Equation" r:id="rId12" imgW="19575000" imgH="5751000" progId="">
                  <p:embed/>
                </p:oleObj>
              </mc:Choice>
              <mc:Fallback>
                <p:oleObj name="Equation" r:id="rId12" imgW="19575000" imgH="5751000" progId="">
                  <p:embed/>
                  <p:pic>
                    <p:nvPicPr>
                      <p:cNvPr id="0" name="Picture 3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914400"/>
                        <a:ext cx="4151424" cy="1219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26"/>
          <p:cNvGraphicFramePr>
            <a:graphicFrameLocks noChangeAspect="1"/>
          </p:cNvGraphicFramePr>
          <p:nvPr/>
        </p:nvGraphicFramePr>
        <p:xfrm>
          <a:off x="3276600" y="2209800"/>
          <a:ext cx="62197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4" name="Equation" r:id="rId14" imgW="4311000" imgH="4023000" progId="">
                  <p:embed/>
                </p:oleObj>
              </mc:Choice>
              <mc:Fallback>
                <p:oleObj name="Equation" r:id="rId14" imgW="4311000" imgH="4023000" progId="">
                  <p:embed/>
                  <p:pic>
                    <p:nvPicPr>
                      <p:cNvPr id="0" name="Picture 3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209800"/>
                        <a:ext cx="621970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26"/>
          <p:cNvGraphicFramePr>
            <a:graphicFrameLocks noChangeAspect="1"/>
          </p:cNvGraphicFramePr>
          <p:nvPr/>
        </p:nvGraphicFramePr>
        <p:xfrm>
          <a:off x="5319713" y="2209800"/>
          <a:ext cx="49688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5" name="Equation" r:id="rId16" imgW="3447000" imgH="4023000" progId="">
                  <p:embed/>
                </p:oleObj>
              </mc:Choice>
              <mc:Fallback>
                <p:oleObj name="Equation" r:id="rId16" imgW="3447000" imgH="4023000" progId="">
                  <p:embed/>
                  <p:pic>
                    <p:nvPicPr>
                      <p:cNvPr id="0" name="Picture 3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9713" y="2209800"/>
                        <a:ext cx="496887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26"/>
          <p:cNvGraphicFramePr>
            <a:graphicFrameLocks noChangeAspect="1"/>
          </p:cNvGraphicFramePr>
          <p:nvPr/>
        </p:nvGraphicFramePr>
        <p:xfrm>
          <a:off x="3379788" y="2819400"/>
          <a:ext cx="41433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6" name="Equation" r:id="rId18" imgW="2871000" imgH="4023000" progId="">
                  <p:embed/>
                </p:oleObj>
              </mc:Choice>
              <mc:Fallback>
                <p:oleObj name="Equation" r:id="rId18" imgW="2871000" imgH="4023000" progId="">
                  <p:embed/>
                  <p:pic>
                    <p:nvPicPr>
                      <p:cNvPr id="0" name="Picture 3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9788" y="2819400"/>
                        <a:ext cx="414337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26"/>
          <p:cNvGraphicFramePr>
            <a:graphicFrameLocks noChangeAspect="1"/>
          </p:cNvGraphicFramePr>
          <p:nvPr/>
        </p:nvGraphicFramePr>
        <p:xfrm>
          <a:off x="3379788" y="3505200"/>
          <a:ext cx="41433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7" name="Equation" r:id="rId20" imgW="2871000" imgH="4023000" progId="">
                  <p:embed/>
                </p:oleObj>
              </mc:Choice>
              <mc:Fallback>
                <p:oleObj name="Equation" r:id="rId20" imgW="2871000" imgH="4023000" progId="">
                  <p:embed/>
                  <p:pic>
                    <p:nvPicPr>
                      <p:cNvPr id="0" name="Picture 3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9788" y="3505200"/>
                        <a:ext cx="414337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6"/>
          <p:cNvGraphicFramePr>
            <a:graphicFrameLocks noChangeAspect="1"/>
          </p:cNvGraphicFramePr>
          <p:nvPr/>
        </p:nvGraphicFramePr>
        <p:xfrm>
          <a:off x="3359150" y="4191000"/>
          <a:ext cx="455613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8" name="Equation" r:id="rId22" imgW="3159000" imgH="4023000" progId="">
                  <p:embed/>
                </p:oleObj>
              </mc:Choice>
              <mc:Fallback>
                <p:oleObj name="Equation" r:id="rId22" imgW="3159000" imgH="4023000" progId="">
                  <p:embed/>
                  <p:pic>
                    <p:nvPicPr>
                      <p:cNvPr id="0" name="Picture 3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9150" y="4191000"/>
                        <a:ext cx="455613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26"/>
          <p:cNvGraphicFramePr>
            <a:graphicFrameLocks noChangeAspect="1"/>
          </p:cNvGraphicFramePr>
          <p:nvPr/>
        </p:nvGraphicFramePr>
        <p:xfrm>
          <a:off x="3255963" y="4724400"/>
          <a:ext cx="6635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9" name="Equation" r:id="rId24" imgW="4599000" imgH="4023000" progId="">
                  <p:embed/>
                </p:oleObj>
              </mc:Choice>
              <mc:Fallback>
                <p:oleObj name="Equation" r:id="rId24" imgW="4599000" imgH="4023000" progId="">
                  <p:embed/>
                  <p:pic>
                    <p:nvPicPr>
                      <p:cNvPr id="0" name="Picture 3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5963" y="4724400"/>
                        <a:ext cx="663575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9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9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80" grpId="0" animBg="1"/>
      <p:bldP spid="49181" grpId="0"/>
      <p:bldP spid="49182" grpId="0"/>
      <p:bldP spid="49183" grpId="0" animBg="1"/>
      <p:bldP spid="49187" grpId="0"/>
      <p:bldP spid="491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2514600" y="457200"/>
            <a:ext cx="4191000" cy="44196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130" name="Text Box 2"/>
          <p:cNvSpPr txBox="1">
            <a:spLocks noChangeArrowheads="1"/>
          </p:cNvSpPr>
          <p:nvPr/>
        </p:nvSpPr>
        <p:spPr bwMode="auto">
          <a:xfrm rot="16200000">
            <a:off x="884238" y="3230562"/>
            <a:ext cx="2514600" cy="777875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sz="4500" b="1" dirty="0"/>
              <a:t>DOMAIN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 rot="5400000">
            <a:off x="5875338" y="3192462"/>
            <a:ext cx="2514600" cy="854075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000" b="1"/>
              <a:t>RANGE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4648200" y="2362200"/>
            <a:ext cx="2057400" cy="2514600"/>
          </a:xfrm>
          <a:prstGeom prst="rect">
            <a:avLst/>
          </a:prstGeom>
          <a:solidFill>
            <a:srgbClr val="FF0000">
              <a:alpha val="47000"/>
            </a:srgbClr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2514600" y="2362200"/>
            <a:ext cx="2133600" cy="2514600"/>
          </a:xfrm>
          <a:prstGeom prst="rect">
            <a:avLst/>
          </a:prstGeom>
          <a:solidFill>
            <a:srgbClr val="FFFF00">
              <a:alpha val="45000"/>
            </a:srgbClr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14600" y="457200"/>
            <a:ext cx="4192588" cy="3811588"/>
            <a:chOff x="3360" y="1249"/>
            <a:chExt cx="1873" cy="2401"/>
          </a:xfrm>
        </p:grpSpPr>
        <p:sp>
          <p:nvSpPr>
            <p:cNvPr id="48135" name="Rectangle 7"/>
            <p:cNvSpPr>
              <a:spLocks noChangeArrowheads="1"/>
            </p:cNvSpPr>
            <p:nvPr/>
          </p:nvSpPr>
          <p:spPr bwMode="auto">
            <a:xfrm>
              <a:off x="3362" y="1249"/>
              <a:ext cx="1871" cy="2401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36" name="Line 8"/>
            <p:cNvSpPr>
              <a:spLocks noChangeShapeType="1"/>
            </p:cNvSpPr>
            <p:nvPr/>
          </p:nvSpPr>
          <p:spPr bwMode="auto">
            <a:xfrm>
              <a:off x="3360" y="2064"/>
              <a:ext cx="18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37" name="Line 9"/>
            <p:cNvSpPr>
              <a:spLocks noChangeShapeType="1"/>
            </p:cNvSpPr>
            <p:nvPr/>
          </p:nvSpPr>
          <p:spPr bwMode="auto">
            <a:xfrm>
              <a:off x="3360" y="2448"/>
              <a:ext cx="18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38" name="Line 10"/>
            <p:cNvSpPr>
              <a:spLocks noChangeShapeType="1"/>
            </p:cNvSpPr>
            <p:nvPr/>
          </p:nvSpPr>
          <p:spPr bwMode="auto">
            <a:xfrm>
              <a:off x="3360" y="2880"/>
              <a:ext cx="18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39" name="Line 11"/>
            <p:cNvSpPr>
              <a:spLocks noChangeShapeType="1"/>
            </p:cNvSpPr>
            <p:nvPr/>
          </p:nvSpPr>
          <p:spPr bwMode="auto">
            <a:xfrm>
              <a:off x="3360" y="3312"/>
              <a:ext cx="18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8140" name="Line 12"/>
            <p:cNvSpPr>
              <a:spLocks noChangeShapeType="1"/>
            </p:cNvSpPr>
            <p:nvPr/>
          </p:nvSpPr>
          <p:spPr bwMode="auto">
            <a:xfrm>
              <a:off x="4320" y="2064"/>
              <a:ext cx="0" cy="15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48142" name="Object 14"/>
          <p:cNvGraphicFramePr>
            <a:graphicFrameLocks noChangeAspect="1"/>
          </p:cNvGraphicFramePr>
          <p:nvPr/>
        </p:nvGraphicFramePr>
        <p:xfrm>
          <a:off x="5181600" y="2336800"/>
          <a:ext cx="68421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0" name="Equation" r:id="rId3" imgW="162000" imgH="162000" progId="Equation.3">
                  <p:embed/>
                </p:oleObj>
              </mc:Choice>
              <mc:Fallback>
                <p:oleObj name="Equation" r:id="rId3" imgW="162000" imgH="162000" progId="Equation.3">
                  <p:embed/>
                  <p:pic>
                    <p:nvPicPr>
                      <p:cNvPr id="0" name="Picture 3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336800"/>
                        <a:ext cx="684213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8" name="Line 20"/>
          <p:cNvSpPr>
            <a:spLocks noChangeShapeType="1"/>
          </p:cNvSpPr>
          <p:nvPr/>
        </p:nvSpPr>
        <p:spPr bwMode="auto">
          <a:xfrm>
            <a:off x="2514600" y="41910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149" name="Line 21"/>
          <p:cNvSpPr>
            <a:spLocks noChangeShapeType="1"/>
          </p:cNvSpPr>
          <p:nvPr/>
        </p:nvSpPr>
        <p:spPr bwMode="auto">
          <a:xfrm>
            <a:off x="2514600" y="4876800"/>
            <a:ext cx="419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150" name="Line 22"/>
          <p:cNvSpPr>
            <a:spLocks noChangeShapeType="1"/>
          </p:cNvSpPr>
          <p:nvPr/>
        </p:nvSpPr>
        <p:spPr bwMode="auto">
          <a:xfrm flipV="1">
            <a:off x="6705600" y="41910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151" name="Line 23"/>
          <p:cNvSpPr>
            <a:spLocks noChangeShapeType="1"/>
          </p:cNvSpPr>
          <p:nvPr/>
        </p:nvSpPr>
        <p:spPr bwMode="auto">
          <a:xfrm flipV="1">
            <a:off x="4648200" y="4191000"/>
            <a:ext cx="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48153" name="Object 25"/>
          <p:cNvGraphicFramePr>
            <a:graphicFrameLocks noChangeAspect="1"/>
          </p:cNvGraphicFramePr>
          <p:nvPr/>
        </p:nvGraphicFramePr>
        <p:xfrm>
          <a:off x="5157788" y="3048000"/>
          <a:ext cx="73342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1" name="Equation" r:id="rId5" imgW="171000" imgH="162000" progId="Equation.3">
                  <p:embed/>
                </p:oleObj>
              </mc:Choice>
              <mc:Fallback>
                <p:oleObj name="Equation" r:id="rId5" imgW="171000" imgH="162000" progId="Equation.3">
                  <p:embed/>
                  <p:pic>
                    <p:nvPicPr>
                      <p:cNvPr id="0" name="Picture 3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7788" y="3048000"/>
                        <a:ext cx="733425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54" name="Object 26"/>
          <p:cNvGraphicFramePr>
            <a:graphicFrameLocks noChangeAspect="1"/>
          </p:cNvGraphicFramePr>
          <p:nvPr/>
        </p:nvGraphicFramePr>
        <p:xfrm>
          <a:off x="5181600" y="3657600"/>
          <a:ext cx="73342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2" name="Equation" r:id="rId7" imgW="171000" imgH="162000" progId="Equation.3">
                  <p:embed/>
                </p:oleObj>
              </mc:Choice>
              <mc:Fallback>
                <p:oleObj name="Equation" r:id="rId7" imgW="171000" imgH="162000" progId="Equation.3">
                  <p:embed/>
                  <p:pic>
                    <p:nvPicPr>
                      <p:cNvPr id="0" name="Picture 3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657600"/>
                        <a:ext cx="733425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55" name="Object 27"/>
          <p:cNvGraphicFramePr>
            <a:graphicFrameLocks noChangeAspect="1"/>
          </p:cNvGraphicFramePr>
          <p:nvPr/>
        </p:nvGraphicFramePr>
        <p:xfrm>
          <a:off x="5105400" y="4159250"/>
          <a:ext cx="97790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3" name="Equation" r:id="rId9" imgW="234000" imgH="162000" progId="Equation.3">
                  <p:embed/>
                </p:oleObj>
              </mc:Choice>
              <mc:Fallback>
                <p:oleObj name="Equation" r:id="rId9" imgW="234000" imgH="162000" progId="Equation.3">
                  <p:embed/>
                  <p:pic>
                    <p:nvPicPr>
                      <p:cNvPr id="0" name="Picture 3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4159250"/>
                        <a:ext cx="977900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56" name="Text Box 28"/>
          <p:cNvSpPr txBox="1">
            <a:spLocks noChangeArrowheads="1"/>
          </p:cNvSpPr>
          <p:nvPr/>
        </p:nvSpPr>
        <p:spPr bwMode="auto">
          <a:xfrm>
            <a:off x="2895600" y="5943600"/>
            <a:ext cx="1447800" cy="549275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/>
              <a:t>INPUT</a:t>
            </a:r>
          </a:p>
        </p:txBody>
      </p:sp>
      <p:sp>
        <p:nvSpPr>
          <p:cNvPr id="48157" name="Text Box 29"/>
          <p:cNvSpPr txBox="1">
            <a:spLocks noChangeArrowheads="1"/>
          </p:cNvSpPr>
          <p:nvPr/>
        </p:nvSpPr>
        <p:spPr bwMode="auto">
          <a:xfrm>
            <a:off x="762000" y="4724400"/>
            <a:ext cx="3733800" cy="1920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FF00"/>
                </a:solidFill>
              </a:rPr>
              <a:t>The numbers we put into the equation are called the </a:t>
            </a:r>
          </a:p>
        </p:txBody>
      </p:sp>
      <p:sp>
        <p:nvSpPr>
          <p:cNvPr id="48158" name="Text Box 30"/>
          <p:cNvSpPr txBox="1">
            <a:spLocks noChangeArrowheads="1"/>
          </p:cNvSpPr>
          <p:nvPr/>
        </p:nvSpPr>
        <p:spPr bwMode="auto">
          <a:xfrm>
            <a:off x="4648200" y="4876800"/>
            <a:ext cx="3733800" cy="1920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0000"/>
                </a:solidFill>
              </a:rPr>
              <a:t>The numbers we get out of the equation are called the </a:t>
            </a:r>
          </a:p>
        </p:txBody>
      </p:sp>
      <p:sp>
        <p:nvSpPr>
          <p:cNvPr id="48159" name="Text Box 31"/>
          <p:cNvSpPr txBox="1">
            <a:spLocks noChangeArrowheads="1"/>
          </p:cNvSpPr>
          <p:nvPr/>
        </p:nvSpPr>
        <p:spPr bwMode="auto">
          <a:xfrm>
            <a:off x="7086600" y="5927725"/>
            <a:ext cx="1828800" cy="549275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 dirty="0"/>
              <a:t>OUTPUT</a:t>
            </a:r>
          </a:p>
        </p:txBody>
      </p:sp>
      <p:sp>
        <p:nvSpPr>
          <p:cNvPr id="48160" name="Rectangle 32"/>
          <p:cNvSpPr>
            <a:spLocks noChangeArrowheads="1"/>
          </p:cNvSpPr>
          <p:nvPr/>
        </p:nvSpPr>
        <p:spPr bwMode="auto">
          <a:xfrm>
            <a:off x="0" y="4876800"/>
            <a:ext cx="9144000" cy="213360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161" name="Text Box 33"/>
          <p:cNvSpPr txBox="1">
            <a:spLocks noChangeArrowheads="1"/>
          </p:cNvSpPr>
          <p:nvPr/>
        </p:nvSpPr>
        <p:spPr bwMode="auto">
          <a:xfrm>
            <a:off x="1752600" y="4953000"/>
            <a:ext cx="2908300" cy="1235075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500" b="1" dirty="0"/>
              <a:t>The DOMAIN is the set of ALL possible inputs</a:t>
            </a:r>
          </a:p>
        </p:txBody>
      </p:sp>
      <p:sp>
        <p:nvSpPr>
          <p:cNvPr id="48162" name="Text Box 34"/>
          <p:cNvSpPr txBox="1">
            <a:spLocks noChangeArrowheads="1"/>
          </p:cNvSpPr>
          <p:nvPr/>
        </p:nvSpPr>
        <p:spPr bwMode="auto">
          <a:xfrm>
            <a:off x="4724400" y="4953000"/>
            <a:ext cx="2819400" cy="1235075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500" b="1"/>
              <a:t>The RANGE is the set of ALL possible outputs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1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29709" name="Object 13"/>
          <p:cNvGraphicFramePr>
            <a:graphicFrameLocks noChangeAspect="1"/>
          </p:cNvGraphicFramePr>
          <p:nvPr/>
        </p:nvGraphicFramePr>
        <p:xfrm>
          <a:off x="2590800" y="533400"/>
          <a:ext cx="4151313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4" name="Equation" r:id="rId12" imgW="810000" imgH="234000" progId="">
                  <p:embed/>
                </p:oleObj>
              </mc:Choice>
              <mc:Fallback>
                <p:oleObj name="Equation" r:id="rId12" imgW="810000" imgH="234000" progId="">
                  <p:embed/>
                  <p:pic>
                    <p:nvPicPr>
                      <p:cNvPr id="0" name="Picture 3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33400"/>
                        <a:ext cx="4151313" cy="1219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0" name="Object 26"/>
          <p:cNvGraphicFramePr>
            <a:graphicFrameLocks noChangeAspect="1"/>
          </p:cNvGraphicFramePr>
          <p:nvPr/>
        </p:nvGraphicFramePr>
        <p:xfrm>
          <a:off x="3276600" y="1828800"/>
          <a:ext cx="62230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5" name="Equation" r:id="rId14" imgW="171000" imgH="162000" progId="">
                  <p:embed/>
                </p:oleObj>
              </mc:Choice>
              <mc:Fallback>
                <p:oleObj name="Equation" r:id="rId14" imgW="171000" imgH="162000" progId="">
                  <p:embed/>
                  <p:pic>
                    <p:nvPicPr>
                      <p:cNvPr id="0" name="Picture 3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828800"/>
                        <a:ext cx="622300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1" name="Object 26"/>
          <p:cNvGraphicFramePr>
            <a:graphicFrameLocks noChangeAspect="1"/>
          </p:cNvGraphicFramePr>
          <p:nvPr/>
        </p:nvGraphicFramePr>
        <p:xfrm>
          <a:off x="5319713" y="1828800"/>
          <a:ext cx="49688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6" name="Equation" r:id="rId16" imgW="135000" imgH="162000" progId="">
                  <p:embed/>
                </p:oleObj>
              </mc:Choice>
              <mc:Fallback>
                <p:oleObj name="Equation" r:id="rId16" imgW="135000" imgH="162000" progId="">
                  <p:embed/>
                  <p:pic>
                    <p:nvPicPr>
                      <p:cNvPr id="0" name="Picture 3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9713" y="1828800"/>
                        <a:ext cx="496887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2" name="Object 26"/>
          <p:cNvGraphicFramePr>
            <a:graphicFrameLocks noChangeAspect="1"/>
          </p:cNvGraphicFramePr>
          <p:nvPr/>
        </p:nvGraphicFramePr>
        <p:xfrm>
          <a:off x="3379788" y="2438400"/>
          <a:ext cx="41433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7" name="Equation" r:id="rId18" imgW="108000" imgH="162000" progId="">
                  <p:embed/>
                </p:oleObj>
              </mc:Choice>
              <mc:Fallback>
                <p:oleObj name="Equation" r:id="rId18" imgW="108000" imgH="162000" progId="">
                  <p:embed/>
                  <p:pic>
                    <p:nvPicPr>
                      <p:cNvPr id="0" name="Picture 3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9788" y="2438400"/>
                        <a:ext cx="414337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3" name="Object 26"/>
          <p:cNvGraphicFramePr>
            <a:graphicFrameLocks noChangeAspect="1"/>
          </p:cNvGraphicFramePr>
          <p:nvPr/>
        </p:nvGraphicFramePr>
        <p:xfrm>
          <a:off x="3379788" y="3124200"/>
          <a:ext cx="41433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8" name="Equation" r:id="rId20" imgW="108000" imgH="162000" progId="">
                  <p:embed/>
                </p:oleObj>
              </mc:Choice>
              <mc:Fallback>
                <p:oleObj name="Equation" r:id="rId20" imgW="108000" imgH="162000" progId="">
                  <p:embed/>
                  <p:pic>
                    <p:nvPicPr>
                      <p:cNvPr id="0" name="Picture 3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9788" y="3124200"/>
                        <a:ext cx="414337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4" name="Object 26"/>
          <p:cNvGraphicFramePr>
            <a:graphicFrameLocks noChangeAspect="1"/>
          </p:cNvGraphicFramePr>
          <p:nvPr/>
        </p:nvGraphicFramePr>
        <p:xfrm>
          <a:off x="3359150" y="3810000"/>
          <a:ext cx="455613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99" name="Equation" r:id="rId22" imgW="126000" imgH="162000" progId="">
                  <p:embed/>
                </p:oleObj>
              </mc:Choice>
              <mc:Fallback>
                <p:oleObj name="Equation" r:id="rId22" imgW="126000" imgH="162000" progId="">
                  <p:embed/>
                  <p:pic>
                    <p:nvPicPr>
                      <p:cNvPr id="0" name="Picture 3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9150" y="3810000"/>
                        <a:ext cx="455613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5" name="Object 26"/>
          <p:cNvGraphicFramePr>
            <a:graphicFrameLocks noChangeAspect="1"/>
          </p:cNvGraphicFramePr>
          <p:nvPr/>
        </p:nvGraphicFramePr>
        <p:xfrm>
          <a:off x="3255963" y="4343400"/>
          <a:ext cx="6635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00" name="Equation" r:id="rId24" imgW="180000" imgH="162000" progId="">
                  <p:embed/>
                </p:oleObj>
              </mc:Choice>
              <mc:Fallback>
                <p:oleObj name="Equation" r:id="rId24" imgW="180000" imgH="162000" progId="">
                  <p:embed/>
                  <p:pic>
                    <p:nvPicPr>
                      <p:cNvPr id="0" name="Picture 3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5963" y="4343400"/>
                        <a:ext cx="663575" cy="577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8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/>
      <p:bldP spid="48131" grpId="0" animBg="1"/>
      <p:bldP spid="48132" grpId="0" animBg="1"/>
      <p:bldP spid="48133" grpId="0" animBg="1"/>
      <p:bldP spid="48156" grpId="0" animBg="1"/>
      <p:bldP spid="48157" grpId="0"/>
      <p:bldP spid="48158" grpId="0"/>
      <p:bldP spid="48159" grpId="0" animBg="1"/>
      <p:bldP spid="48160" grpId="0" animBg="1"/>
      <p:bldP spid="48161" grpId="0" animBg="1"/>
      <p:bldP spid="481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0" y="746125"/>
            <a:ext cx="9144000" cy="701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92D050"/>
                </a:solidFill>
              </a:rPr>
              <a:t>So why do we care a bout domain?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0" y="1524000"/>
            <a:ext cx="91440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92D050"/>
                </a:solidFill>
              </a:rPr>
              <a:t>Can’t we just put in any number we want?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0" y="2362200"/>
            <a:ext cx="10668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92D050"/>
                </a:solidFill>
              </a:rPr>
              <a:t>NO.</a:t>
            </a: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362200"/>
            <a:ext cx="3581400" cy="4495800"/>
          </a:xfrm>
          <a:prstGeom prst="rect">
            <a:avLst/>
          </a:prstGeom>
          <a:noFill/>
        </p:spPr>
      </p:pic>
      <p:graphicFrame>
        <p:nvGraphicFramePr>
          <p:cNvPr id="50188" name="Object 12"/>
          <p:cNvGraphicFramePr>
            <a:graphicFrameLocks noChangeAspect="1"/>
          </p:cNvGraphicFramePr>
          <p:nvPr/>
        </p:nvGraphicFramePr>
        <p:xfrm>
          <a:off x="6172200" y="2438400"/>
          <a:ext cx="1600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2" name="Equation" r:id="rId4" imgW="13527000" imgH="8919000" progId="Equation.3">
                  <p:embed/>
                </p:oleObj>
              </mc:Choice>
              <mc:Fallback>
                <p:oleObj name="Equation" r:id="rId4" imgW="13527000" imgH="8919000" progId="Equation.3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438400"/>
                        <a:ext cx="1600200" cy="10541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914400" y="3124200"/>
            <a:ext cx="4191000" cy="146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chemeClr val="bg1"/>
                </a:solidFill>
              </a:rPr>
              <a:t>Are there any numbers that we CAN’T put in for X?</a:t>
            </a:r>
          </a:p>
        </p:txBody>
      </p: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914400" y="4648200"/>
            <a:ext cx="41910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0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0195" name="Text Box 19"/>
          <p:cNvSpPr txBox="1">
            <a:spLocks noChangeArrowheads="1"/>
          </p:cNvSpPr>
          <p:nvPr/>
        </p:nvSpPr>
        <p:spPr bwMode="auto">
          <a:xfrm>
            <a:off x="1085850" y="5638800"/>
            <a:ext cx="19050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chemeClr val="bg1"/>
                </a:solidFill>
              </a:rPr>
              <a:t>Domain: </a:t>
            </a:r>
          </a:p>
        </p:txBody>
      </p:sp>
      <p:graphicFrame>
        <p:nvGraphicFramePr>
          <p:cNvPr id="50196" name="Object 20"/>
          <p:cNvGraphicFramePr>
            <a:graphicFrameLocks noChangeAspect="1"/>
          </p:cNvGraphicFramePr>
          <p:nvPr/>
        </p:nvGraphicFramePr>
        <p:xfrm>
          <a:off x="2743200" y="5562600"/>
          <a:ext cx="1411288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3" name="Equation" r:id="rId6" imgW="8055000" imgH="4023000" progId="Equation.3">
                  <p:embed/>
                </p:oleObj>
              </mc:Choice>
              <mc:Fallback>
                <p:oleObj name="Equation" r:id="rId6" imgW="8055000" imgH="4023000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5562600"/>
                        <a:ext cx="1411288" cy="70485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8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  <p:bldP spid="50182" grpId="0"/>
      <p:bldP spid="50193" grpId="0"/>
      <p:bldP spid="50194" grpId="0"/>
      <p:bldP spid="501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0" y="822325"/>
            <a:ext cx="9144000" cy="701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rgbClr val="92D050"/>
                </a:solidFill>
              </a:rPr>
              <a:t>What about RANGE??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0" y="1524000"/>
            <a:ext cx="91440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92D050"/>
                </a:solidFill>
              </a:rPr>
              <a:t>Can’t we get out any number?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2362200"/>
            <a:ext cx="10668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92D050"/>
                </a:solidFill>
              </a:rPr>
              <a:t>NO.</a:t>
            </a:r>
          </a:p>
        </p:txBody>
      </p:sp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362200"/>
            <a:ext cx="3581400" cy="4495800"/>
          </a:xfrm>
          <a:prstGeom prst="rect">
            <a:avLst/>
          </a:prstGeom>
          <a:noFill/>
        </p:spPr>
      </p:pic>
      <p:graphicFrame>
        <p:nvGraphicFramePr>
          <p:cNvPr id="51206" name="Object 6"/>
          <p:cNvGraphicFramePr>
            <a:graphicFrameLocks noChangeAspect="1"/>
          </p:cNvGraphicFramePr>
          <p:nvPr/>
        </p:nvGraphicFramePr>
        <p:xfrm>
          <a:off x="6096000" y="2438400"/>
          <a:ext cx="182880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6" name="Equation" r:id="rId4" imgW="9495000" imgH="5175000" progId="Equation.3">
                  <p:embed/>
                </p:oleObj>
              </mc:Choice>
              <mc:Fallback>
                <p:oleObj name="Equation" r:id="rId4" imgW="9495000" imgH="5175000" progId="Equation.3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438400"/>
                        <a:ext cx="1828800" cy="9937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914400" y="3124200"/>
            <a:ext cx="4191000" cy="1006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chemeClr val="bg1"/>
                </a:solidFill>
              </a:rPr>
              <a:t>What numbers can you NOT get for Y?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914400" y="4343400"/>
            <a:ext cx="41910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000" b="1">
                <a:solidFill>
                  <a:schemeClr val="bg1"/>
                </a:solidFill>
              </a:rPr>
              <a:t>Negatives!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1085850" y="5638800"/>
            <a:ext cx="19050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chemeClr val="bg1"/>
                </a:solidFill>
              </a:rPr>
              <a:t>RANGE: </a:t>
            </a:r>
          </a:p>
        </p:txBody>
      </p:sp>
      <p:graphicFrame>
        <p:nvGraphicFramePr>
          <p:cNvPr id="51210" name="Object 10"/>
          <p:cNvGraphicFramePr>
            <a:graphicFrameLocks noChangeAspect="1"/>
          </p:cNvGraphicFramePr>
          <p:nvPr/>
        </p:nvGraphicFramePr>
        <p:xfrm>
          <a:off x="3048000" y="5437188"/>
          <a:ext cx="1411288" cy="8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7" name="Equation" r:id="rId6" imgW="8055000" imgH="4599000" progId="Equation.3">
                  <p:embed/>
                </p:oleObj>
              </mc:Choice>
              <mc:Fallback>
                <p:oleObj name="Equation" r:id="rId6" imgW="8055000" imgH="4599000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5437188"/>
                        <a:ext cx="1411288" cy="804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8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  <p:bldP spid="51204" grpId="0"/>
      <p:bldP spid="51207" grpId="0"/>
      <p:bldP spid="51208" grpId="0"/>
      <p:bldP spid="512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5800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9000">
                <a:solidFill>
                  <a:schemeClr val="bg1"/>
                </a:solidFill>
              </a:rPr>
              <a:t>Crash Course in </a:t>
            </a:r>
          </a:p>
          <a:p>
            <a:pPr algn="ctr">
              <a:buFontTx/>
              <a:buNone/>
            </a:pPr>
            <a:r>
              <a:rPr lang="en-US" sz="9000">
                <a:solidFill>
                  <a:srgbClr val="FFFF00"/>
                </a:solidFill>
              </a:rPr>
              <a:t>GRAPHING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685800"/>
            <a:ext cx="2428875" cy="2819400"/>
          </a:xfrm>
          <a:prstGeom prst="rect">
            <a:avLst/>
          </a:prstGeom>
          <a:noFill/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7162800" y="175577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0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7162800" y="2133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5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7162800" y="2590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8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7162800" y="3048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9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8229600" y="1752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4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8229600" y="21336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-6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8229600" y="2590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3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8229600" y="3048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8</a:t>
            </a:r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0" y="685800"/>
            <a:ext cx="6629400" cy="146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FF00"/>
                </a:solidFill>
              </a:rPr>
              <a:t>An Equation is a                         </a:t>
            </a:r>
          </a:p>
          <a:p>
            <a:r>
              <a:rPr lang="en-US" sz="3000" b="1">
                <a:solidFill>
                  <a:srgbClr val="FFFF00"/>
                </a:solidFill>
              </a:rPr>
              <a:t>If each number you put in only gets 1 number out.</a:t>
            </a:r>
          </a:p>
        </p:txBody>
      </p:sp>
      <p:sp>
        <p:nvSpPr>
          <p:cNvPr id="52247" name="Rectangle 23"/>
          <p:cNvSpPr>
            <a:spLocks noChangeArrowheads="1"/>
          </p:cNvSpPr>
          <p:nvPr/>
        </p:nvSpPr>
        <p:spPr bwMode="auto">
          <a:xfrm>
            <a:off x="3124200" y="685800"/>
            <a:ext cx="1689100" cy="549275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/>
              <a:t>function</a:t>
            </a:r>
          </a:p>
        </p:txBody>
      </p:sp>
      <p:pic>
        <p:nvPicPr>
          <p:cNvPr id="52249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3581400"/>
            <a:ext cx="2428875" cy="3048000"/>
          </a:xfrm>
          <a:prstGeom prst="rect">
            <a:avLst/>
          </a:prstGeom>
          <a:noFill/>
        </p:spPr>
      </p:pic>
      <p:sp>
        <p:nvSpPr>
          <p:cNvPr id="52250" name="Text Box 26"/>
          <p:cNvSpPr txBox="1">
            <a:spLocks noChangeArrowheads="1"/>
          </p:cNvSpPr>
          <p:nvPr/>
        </p:nvSpPr>
        <p:spPr bwMode="auto">
          <a:xfrm>
            <a:off x="7162800" y="472757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9</a:t>
            </a:r>
          </a:p>
        </p:txBody>
      </p:sp>
      <p:graphicFrame>
        <p:nvGraphicFramePr>
          <p:cNvPr id="52258" name="Object 34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756698263"/>
              </p:ext>
            </p:extLst>
          </p:nvPr>
        </p:nvGraphicFramePr>
        <p:xfrm>
          <a:off x="7315200" y="3725863"/>
          <a:ext cx="121920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5" name="Equation" r:id="rId4" imgW="647640" imgH="279360" progId="">
                  <p:embed/>
                </p:oleObj>
              </mc:Choice>
              <mc:Fallback>
                <p:oleObj name="Equation" r:id="rId4" imgW="647640" imgH="279360" progId="">
                  <p:embed/>
                  <p:pic>
                    <p:nvPicPr>
                      <p:cNvPr id="0" name="Picture 3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3725863"/>
                        <a:ext cx="1219200" cy="5254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60" name="Text Box 36"/>
          <p:cNvSpPr txBox="1">
            <a:spLocks noChangeArrowheads="1"/>
          </p:cNvSpPr>
          <p:nvPr/>
        </p:nvSpPr>
        <p:spPr bwMode="auto">
          <a:xfrm>
            <a:off x="8153400" y="4724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3</a:t>
            </a:r>
          </a:p>
        </p:txBody>
      </p:sp>
      <p:sp>
        <p:nvSpPr>
          <p:cNvPr id="52261" name="Text Box 37"/>
          <p:cNvSpPr txBox="1">
            <a:spLocks noChangeArrowheads="1"/>
          </p:cNvSpPr>
          <p:nvPr/>
        </p:nvSpPr>
        <p:spPr bwMode="auto">
          <a:xfrm>
            <a:off x="7162800" y="5181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9</a:t>
            </a:r>
          </a:p>
        </p:txBody>
      </p:sp>
      <p:sp>
        <p:nvSpPr>
          <p:cNvPr id="52262" name="Text Box 38"/>
          <p:cNvSpPr txBox="1">
            <a:spLocks noChangeArrowheads="1"/>
          </p:cNvSpPr>
          <p:nvPr/>
        </p:nvSpPr>
        <p:spPr bwMode="auto">
          <a:xfrm>
            <a:off x="8153400" y="51816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-3</a:t>
            </a:r>
          </a:p>
        </p:txBody>
      </p:sp>
      <p:sp>
        <p:nvSpPr>
          <p:cNvPr id="52263" name="Text Box 39"/>
          <p:cNvSpPr txBox="1">
            <a:spLocks noChangeArrowheads="1"/>
          </p:cNvSpPr>
          <p:nvPr/>
        </p:nvSpPr>
        <p:spPr bwMode="auto">
          <a:xfrm>
            <a:off x="7162800" y="56388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25</a:t>
            </a:r>
          </a:p>
        </p:txBody>
      </p:sp>
      <p:sp>
        <p:nvSpPr>
          <p:cNvPr id="52264" name="Text Box 40"/>
          <p:cNvSpPr txBox="1">
            <a:spLocks noChangeArrowheads="1"/>
          </p:cNvSpPr>
          <p:nvPr/>
        </p:nvSpPr>
        <p:spPr bwMode="auto">
          <a:xfrm>
            <a:off x="8153400" y="5638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5</a:t>
            </a:r>
          </a:p>
        </p:txBody>
      </p:sp>
      <p:sp>
        <p:nvSpPr>
          <p:cNvPr id="52265" name="Text Box 41"/>
          <p:cNvSpPr txBox="1">
            <a:spLocks noChangeArrowheads="1"/>
          </p:cNvSpPr>
          <p:nvPr/>
        </p:nvSpPr>
        <p:spPr bwMode="auto">
          <a:xfrm>
            <a:off x="7162800" y="60960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25</a:t>
            </a:r>
          </a:p>
        </p:txBody>
      </p:sp>
      <p:sp>
        <p:nvSpPr>
          <p:cNvPr id="52266" name="Text Box 42"/>
          <p:cNvSpPr txBox="1">
            <a:spLocks noChangeArrowheads="1"/>
          </p:cNvSpPr>
          <p:nvPr/>
        </p:nvSpPr>
        <p:spPr bwMode="auto">
          <a:xfrm>
            <a:off x="8153400" y="60960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-5</a:t>
            </a:r>
          </a:p>
        </p:txBody>
      </p:sp>
      <p:sp>
        <p:nvSpPr>
          <p:cNvPr id="52267" name="Text Box 43"/>
          <p:cNvSpPr txBox="1">
            <a:spLocks noChangeArrowheads="1"/>
          </p:cNvSpPr>
          <p:nvPr/>
        </p:nvSpPr>
        <p:spPr bwMode="auto">
          <a:xfrm>
            <a:off x="0" y="3581400"/>
            <a:ext cx="66294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FF00"/>
                </a:solidFill>
              </a:rPr>
              <a:t>This is not a function.</a:t>
            </a:r>
          </a:p>
        </p:txBody>
      </p:sp>
      <p:sp>
        <p:nvSpPr>
          <p:cNvPr id="52268" name="Text Box 44"/>
          <p:cNvSpPr txBox="1">
            <a:spLocks noChangeArrowheads="1"/>
          </p:cNvSpPr>
          <p:nvPr/>
        </p:nvSpPr>
        <p:spPr bwMode="auto">
          <a:xfrm>
            <a:off x="0" y="4191000"/>
            <a:ext cx="66294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FF00"/>
                </a:solidFill>
              </a:rPr>
              <a:t>The same x, gets 2 different y’s</a:t>
            </a:r>
          </a:p>
        </p:txBody>
      </p:sp>
      <p:sp>
        <p:nvSpPr>
          <p:cNvPr id="52269" name="Text Box 45"/>
          <p:cNvSpPr txBox="1">
            <a:spLocks noChangeArrowheads="1"/>
          </p:cNvSpPr>
          <p:nvPr/>
        </p:nvSpPr>
        <p:spPr bwMode="auto">
          <a:xfrm>
            <a:off x="0" y="5410200"/>
            <a:ext cx="6629400" cy="146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chemeClr val="bg1"/>
                </a:solidFill>
              </a:rPr>
              <a:t>It’s OK if 2 different x’s get the same y, but not the other way around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6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2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6" grpId="0"/>
      <p:bldP spid="52247" grpId="0" animBg="1"/>
      <p:bldP spid="52250" grpId="0"/>
      <p:bldP spid="52260" grpId="0"/>
      <p:bldP spid="52261" grpId="0"/>
      <p:bldP spid="52262" grpId="0"/>
      <p:bldP spid="52263" grpId="0"/>
      <p:bldP spid="52264" grpId="0"/>
      <p:bldP spid="52265" grpId="0"/>
      <p:bldP spid="52266" grpId="0"/>
      <p:bldP spid="52267" grpId="0"/>
      <p:bldP spid="52268" grpId="0"/>
      <p:bldP spid="522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03300"/>
            <a:ext cx="8382000" cy="5854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946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To be a function, each question has only one answer.  </a:t>
            </a:r>
          </a:p>
          <a:p>
            <a:pPr algn="ctr"/>
            <a:r>
              <a:rPr lang="en-US" sz="2800">
                <a:solidFill>
                  <a:schemeClr val="bg1"/>
                </a:solidFill>
              </a:rPr>
              <a:t>It is OK if different questions have the same answer.</a:t>
            </a:r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>
            <a:off x="228600" y="990600"/>
            <a:ext cx="3810000" cy="914400"/>
          </a:xfrm>
          <a:prstGeom prst="wedgeEllipseCallout">
            <a:avLst>
              <a:gd name="adj1" fmla="val 42500"/>
              <a:gd name="adj2" fmla="val 70315"/>
            </a:avLst>
          </a:prstGeom>
          <a:solidFill>
            <a:srgbClr val="00CCFF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en-US" sz="2400" b="1" dirty="0"/>
              <a:t>How much for a cheeseburger?</a:t>
            </a:r>
          </a:p>
        </p:txBody>
      </p:sp>
      <p:sp>
        <p:nvSpPr>
          <p:cNvPr id="57351" name="AutoShape 7"/>
          <p:cNvSpPr>
            <a:spLocks noChangeArrowheads="1"/>
          </p:cNvSpPr>
          <p:nvPr/>
        </p:nvSpPr>
        <p:spPr bwMode="auto">
          <a:xfrm>
            <a:off x="1143000" y="1981200"/>
            <a:ext cx="1752600" cy="685800"/>
          </a:xfrm>
          <a:prstGeom prst="wedgeEllipseCallout">
            <a:avLst>
              <a:gd name="adj1" fmla="val 231977"/>
              <a:gd name="adj2" fmla="val 217361"/>
            </a:avLst>
          </a:prstGeom>
          <a:solidFill>
            <a:srgbClr val="FF99CC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en-US" sz="2400" b="1"/>
              <a:t>$1.10</a:t>
            </a:r>
          </a:p>
        </p:txBody>
      </p:sp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4572000" y="990600"/>
            <a:ext cx="3810000" cy="914400"/>
          </a:xfrm>
          <a:prstGeom prst="wedgeEllipseCallout">
            <a:avLst>
              <a:gd name="adj1" fmla="val -51583"/>
              <a:gd name="adj2" fmla="val 95662"/>
            </a:avLst>
          </a:prstGeom>
          <a:solidFill>
            <a:srgbClr val="00CCFF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en-US" sz="2400" b="1"/>
              <a:t>How much for a Coke?</a:t>
            </a:r>
          </a:p>
        </p:txBody>
      </p:sp>
      <p:sp>
        <p:nvSpPr>
          <p:cNvPr id="57353" name="AutoShape 9"/>
          <p:cNvSpPr>
            <a:spLocks noChangeArrowheads="1"/>
          </p:cNvSpPr>
          <p:nvPr/>
        </p:nvSpPr>
        <p:spPr bwMode="auto">
          <a:xfrm>
            <a:off x="6629400" y="2057400"/>
            <a:ext cx="1752600" cy="685800"/>
          </a:xfrm>
          <a:prstGeom prst="wedgeEllipseCallout">
            <a:avLst>
              <a:gd name="adj1" fmla="val -31431"/>
              <a:gd name="adj2" fmla="val 135880"/>
            </a:avLst>
          </a:prstGeom>
          <a:solidFill>
            <a:srgbClr val="FF99CC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en-US" sz="2400" b="1"/>
              <a:t>$1.10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 rot="1329243">
            <a:off x="1219200" y="3962400"/>
            <a:ext cx="7010400" cy="1387475"/>
          </a:xfrm>
          <a:prstGeom prst="rect">
            <a:avLst/>
          </a:prstGeom>
          <a:solidFill>
            <a:srgbClr val="FF0000"/>
          </a:solidFill>
          <a:ln w="76200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Arial Black" pitchFamily="34" charset="0"/>
              </a:rPr>
              <a:t>THIS IS OK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 animBg="1"/>
      <p:bldP spid="57351" grpId="0" animBg="1"/>
      <p:bldP spid="57352" grpId="0" animBg="1"/>
      <p:bldP spid="57353" grpId="0" animBg="1"/>
      <p:bldP spid="573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03300"/>
            <a:ext cx="8382000" cy="5854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946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It is not ok (NOT A FUNCTION) if one question has 2 answers!</a:t>
            </a: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228600" y="990600"/>
            <a:ext cx="3810000" cy="914400"/>
          </a:xfrm>
          <a:prstGeom prst="wedgeEllipseCallout">
            <a:avLst>
              <a:gd name="adj1" fmla="val 42500"/>
              <a:gd name="adj2" fmla="val 70315"/>
            </a:avLst>
          </a:prstGeom>
          <a:solidFill>
            <a:srgbClr val="00CCFF"/>
          </a:solidFill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en-US" sz="2400" b="1" dirty="0"/>
              <a:t>How much for  fries?</a:t>
            </a:r>
          </a:p>
        </p:txBody>
      </p:sp>
      <p:sp>
        <p:nvSpPr>
          <p:cNvPr id="58373" name="AutoShape 5"/>
          <p:cNvSpPr>
            <a:spLocks noChangeArrowheads="1"/>
          </p:cNvSpPr>
          <p:nvPr/>
        </p:nvSpPr>
        <p:spPr bwMode="auto">
          <a:xfrm>
            <a:off x="1143000" y="1981200"/>
            <a:ext cx="1752600" cy="685800"/>
          </a:xfrm>
          <a:prstGeom prst="wedgeEllipseCallout">
            <a:avLst>
              <a:gd name="adj1" fmla="val 231977"/>
              <a:gd name="adj2" fmla="val 217361"/>
            </a:avLst>
          </a:prstGeom>
          <a:solidFill>
            <a:srgbClr val="FF99CC"/>
          </a:solidFill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en-US" sz="2400" b="1"/>
              <a:t>$.75</a:t>
            </a:r>
          </a:p>
        </p:txBody>
      </p:sp>
      <p:sp>
        <p:nvSpPr>
          <p:cNvPr id="58375" name="AutoShape 7"/>
          <p:cNvSpPr>
            <a:spLocks noChangeArrowheads="1"/>
          </p:cNvSpPr>
          <p:nvPr/>
        </p:nvSpPr>
        <p:spPr bwMode="auto">
          <a:xfrm>
            <a:off x="533400" y="2971800"/>
            <a:ext cx="3124200" cy="1219200"/>
          </a:xfrm>
          <a:prstGeom prst="wedgeEllipseCallout">
            <a:avLst>
              <a:gd name="adj1" fmla="val 128148"/>
              <a:gd name="adj2" fmla="val 30731"/>
            </a:avLst>
          </a:prstGeom>
          <a:solidFill>
            <a:srgbClr val="FF99CC"/>
          </a:solidFill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en-US" sz="2400" b="1"/>
              <a:t>Or… maybe $1.20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 rot="21109236">
            <a:off x="1208042" y="4717148"/>
            <a:ext cx="7300669" cy="1323439"/>
          </a:xfrm>
          <a:prstGeom prst="rect">
            <a:avLst/>
          </a:prstGeom>
          <a:solidFill>
            <a:srgbClr val="FF0000"/>
          </a:solidFill>
          <a:ln w="76200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  <a:latin typeface="Arial Black" pitchFamily="34" charset="0"/>
              </a:rPr>
              <a:t>THIS IS </a:t>
            </a:r>
            <a:r>
              <a:rPr lang="en-US" sz="8000" b="1" dirty="0" smtClean="0">
                <a:solidFill>
                  <a:schemeClr val="bg1"/>
                </a:solidFill>
                <a:latin typeface="Arial Black" pitchFamily="34" charset="0"/>
              </a:rPr>
              <a:t>BAD</a:t>
            </a:r>
            <a:endParaRPr lang="en-US" sz="8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  <p:bldP spid="58373" grpId="0" animBg="1"/>
      <p:bldP spid="5837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685800"/>
            <a:ext cx="2428875" cy="2819400"/>
          </a:xfrm>
          <a:prstGeom prst="rect">
            <a:avLst/>
          </a:prstGeom>
          <a:noFill/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7162800" y="175577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0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7162800" y="2133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5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7162800" y="2590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8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7162800" y="3048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9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8229600" y="1752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4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8229600" y="21336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-6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8229600" y="2590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3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8229600" y="3048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8</a:t>
            </a:r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0" y="685800"/>
            <a:ext cx="6629400" cy="146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FF00"/>
                </a:solidFill>
              </a:rPr>
              <a:t>An Equation is a                         </a:t>
            </a:r>
          </a:p>
          <a:p>
            <a:r>
              <a:rPr lang="en-US" sz="3000" b="1">
                <a:solidFill>
                  <a:srgbClr val="FFFF00"/>
                </a:solidFill>
              </a:rPr>
              <a:t>If each number you put in only gets 1 number out.</a:t>
            </a:r>
          </a:p>
        </p:txBody>
      </p:sp>
      <p:sp>
        <p:nvSpPr>
          <p:cNvPr id="52247" name="Rectangle 23"/>
          <p:cNvSpPr>
            <a:spLocks noChangeArrowheads="1"/>
          </p:cNvSpPr>
          <p:nvPr/>
        </p:nvSpPr>
        <p:spPr bwMode="auto">
          <a:xfrm>
            <a:off x="3124200" y="685800"/>
            <a:ext cx="1689100" cy="549275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/>
              <a:t>function</a:t>
            </a:r>
          </a:p>
        </p:txBody>
      </p:sp>
      <p:pic>
        <p:nvPicPr>
          <p:cNvPr id="52249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3581400"/>
            <a:ext cx="2428875" cy="3048000"/>
          </a:xfrm>
          <a:prstGeom prst="rect">
            <a:avLst/>
          </a:prstGeom>
          <a:noFill/>
        </p:spPr>
      </p:pic>
      <p:sp>
        <p:nvSpPr>
          <p:cNvPr id="52250" name="Text Box 26"/>
          <p:cNvSpPr txBox="1">
            <a:spLocks noChangeArrowheads="1"/>
          </p:cNvSpPr>
          <p:nvPr/>
        </p:nvSpPr>
        <p:spPr bwMode="auto">
          <a:xfrm>
            <a:off x="7162800" y="4727575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9</a:t>
            </a:r>
          </a:p>
        </p:txBody>
      </p:sp>
      <p:graphicFrame>
        <p:nvGraphicFramePr>
          <p:cNvPr id="52258" name="Object 34"/>
          <p:cNvGraphicFramePr>
            <a:graphicFrameLocks noGrp="1" noChangeAspect="1"/>
          </p:cNvGraphicFramePr>
          <p:nvPr>
            <p:ph/>
          </p:nvPr>
        </p:nvGraphicFramePr>
        <p:xfrm>
          <a:off x="7315200" y="3684588"/>
          <a:ext cx="1219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3" name="Equation" r:id="rId4" imgW="450000" imgH="216000" progId="Equation.3">
                  <p:embed/>
                </p:oleObj>
              </mc:Choice>
              <mc:Fallback>
                <p:oleObj name="Equation" r:id="rId4" imgW="450000" imgH="216000" progId="Equation.3">
                  <p:embed/>
                  <p:pic>
                    <p:nvPicPr>
                      <p:cNvPr id="0" name="Picture 3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3684588"/>
                        <a:ext cx="1219200" cy="609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60" name="Text Box 36"/>
          <p:cNvSpPr txBox="1">
            <a:spLocks noChangeArrowheads="1"/>
          </p:cNvSpPr>
          <p:nvPr/>
        </p:nvSpPr>
        <p:spPr bwMode="auto">
          <a:xfrm>
            <a:off x="8153400" y="4724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3</a:t>
            </a:r>
          </a:p>
        </p:txBody>
      </p:sp>
      <p:sp>
        <p:nvSpPr>
          <p:cNvPr id="52261" name="Text Box 37"/>
          <p:cNvSpPr txBox="1">
            <a:spLocks noChangeArrowheads="1"/>
          </p:cNvSpPr>
          <p:nvPr/>
        </p:nvSpPr>
        <p:spPr bwMode="auto">
          <a:xfrm>
            <a:off x="7162800" y="51816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9</a:t>
            </a:r>
          </a:p>
        </p:txBody>
      </p:sp>
      <p:sp>
        <p:nvSpPr>
          <p:cNvPr id="52262" name="Text Box 38"/>
          <p:cNvSpPr txBox="1">
            <a:spLocks noChangeArrowheads="1"/>
          </p:cNvSpPr>
          <p:nvPr/>
        </p:nvSpPr>
        <p:spPr bwMode="auto">
          <a:xfrm>
            <a:off x="8153400" y="51816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-3</a:t>
            </a:r>
          </a:p>
        </p:txBody>
      </p:sp>
      <p:sp>
        <p:nvSpPr>
          <p:cNvPr id="52263" name="Text Box 39"/>
          <p:cNvSpPr txBox="1">
            <a:spLocks noChangeArrowheads="1"/>
          </p:cNvSpPr>
          <p:nvPr/>
        </p:nvSpPr>
        <p:spPr bwMode="auto">
          <a:xfrm>
            <a:off x="7162800" y="56388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25</a:t>
            </a:r>
          </a:p>
        </p:txBody>
      </p:sp>
      <p:sp>
        <p:nvSpPr>
          <p:cNvPr id="52264" name="Text Box 40"/>
          <p:cNvSpPr txBox="1">
            <a:spLocks noChangeArrowheads="1"/>
          </p:cNvSpPr>
          <p:nvPr/>
        </p:nvSpPr>
        <p:spPr bwMode="auto">
          <a:xfrm>
            <a:off x="8153400" y="5638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5</a:t>
            </a:r>
          </a:p>
        </p:txBody>
      </p:sp>
      <p:sp>
        <p:nvSpPr>
          <p:cNvPr id="52265" name="Text Box 41"/>
          <p:cNvSpPr txBox="1">
            <a:spLocks noChangeArrowheads="1"/>
          </p:cNvSpPr>
          <p:nvPr/>
        </p:nvSpPr>
        <p:spPr bwMode="auto">
          <a:xfrm>
            <a:off x="7162800" y="6096000"/>
            <a:ext cx="52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25</a:t>
            </a:r>
          </a:p>
        </p:txBody>
      </p:sp>
      <p:sp>
        <p:nvSpPr>
          <p:cNvPr id="52266" name="Text Box 42"/>
          <p:cNvSpPr txBox="1">
            <a:spLocks noChangeArrowheads="1"/>
          </p:cNvSpPr>
          <p:nvPr/>
        </p:nvSpPr>
        <p:spPr bwMode="auto">
          <a:xfrm>
            <a:off x="8153400" y="60960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-5</a:t>
            </a:r>
          </a:p>
        </p:txBody>
      </p:sp>
      <p:sp>
        <p:nvSpPr>
          <p:cNvPr id="52267" name="Text Box 43"/>
          <p:cNvSpPr txBox="1">
            <a:spLocks noChangeArrowheads="1"/>
          </p:cNvSpPr>
          <p:nvPr/>
        </p:nvSpPr>
        <p:spPr bwMode="auto">
          <a:xfrm>
            <a:off x="0" y="3581400"/>
            <a:ext cx="66294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FF00"/>
                </a:solidFill>
              </a:rPr>
              <a:t>This is not a function.</a:t>
            </a:r>
          </a:p>
        </p:txBody>
      </p:sp>
      <p:sp>
        <p:nvSpPr>
          <p:cNvPr id="52268" name="Text Box 44"/>
          <p:cNvSpPr txBox="1">
            <a:spLocks noChangeArrowheads="1"/>
          </p:cNvSpPr>
          <p:nvPr/>
        </p:nvSpPr>
        <p:spPr bwMode="auto">
          <a:xfrm>
            <a:off x="0" y="4191000"/>
            <a:ext cx="6629400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FF00"/>
                </a:solidFill>
              </a:rPr>
              <a:t>The same x, gets 2 different y’s</a:t>
            </a:r>
          </a:p>
        </p:txBody>
      </p:sp>
      <p:sp>
        <p:nvSpPr>
          <p:cNvPr id="52269" name="Text Box 45"/>
          <p:cNvSpPr txBox="1">
            <a:spLocks noChangeArrowheads="1"/>
          </p:cNvSpPr>
          <p:nvPr/>
        </p:nvSpPr>
        <p:spPr bwMode="auto">
          <a:xfrm>
            <a:off x="0" y="5410200"/>
            <a:ext cx="6629400" cy="146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b="1">
                <a:solidFill>
                  <a:schemeClr val="bg1"/>
                </a:solidFill>
              </a:rPr>
              <a:t>It’s OK if 2 different x’s get the same y, but not the other way around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6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0" y="1203325"/>
            <a:ext cx="91440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>
                <a:latin typeface="Franklin Gothic Medium" pitchFamily="34" charset="0"/>
              </a:rPr>
              <a:t>Is this a function?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81000" y="1968500"/>
            <a:ext cx="14239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/>
              <a:t>Input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762000" y="2620962"/>
            <a:ext cx="404813" cy="238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 dirty="0"/>
              <a:t>0</a:t>
            </a:r>
          </a:p>
          <a:p>
            <a:r>
              <a:rPr lang="en-US" sz="3000" b="1" dirty="0"/>
              <a:t>5</a:t>
            </a:r>
          </a:p>
          <a:p>
            <a:r>
              <a:rPr lang="en-US" sz="3000" b="1" dirty="0"/>
              <a:t>8</a:t>
            </a:r>
          </a:p>
          <a:p>
            <a:r>
              <a:rPr lang="en-US" sz="3000" b="1" dirty="0"/>
              <a:t>9</a:t>
            </a:r>
          </a:p>
          <a:p>
            <a:r>
              <a:rPr lang="en-US" sz="3000" b="1" dirty="0"/>
              <a:t>3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905000" y="1968500"/>
            <a:ext cx="1847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/>
              <a:t>Output</a:t>
            </a: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2590800" y="2620962"/>
            <a:ext cx="531813" cy="238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/>
              <a:t>4</a:t>
            </a:r>
          </a:p>
          <a:p>
            <a:r>
              <a:rPr lang="en-US" sz="3000" b="1"/>
              <a:t>-6</a:t>
            </a:r>
          </a:p>
          <a:p>
            <a:r>
              <a:rPr lang="en-US" sz="3000" b="1"/>
              <a:t>3</a:t>
            </a:r>
          </a:p>
          <a:p>
            <a:r>
              <a:rPr lang="en-US" sz="3000" b="1"/>
              <a:t>8</a:t>
            </a:r>
          </a:p>
          <a:p>
            <a:r>
              <a:rPr lang="en-US" sz="3000" b="1"/>
              <a:t>2</a:t>
            </a: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4800600" y="1968500"/>
            <a:ext cx="14239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/>
              <a:t>Input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5181600" y="2620962"/>
            <a:ext cx="595313" cy="238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/>
              <a:t>a</a:t>
            </a:r>
          </a:p>
          <a:p>
            <a:r>
              <a:rPr lang="en-US" sz="3000" b="1"/>
              <a:t>7</a:t>
            </a:r>
          </a:p>
          <a:p>
            <a:r>
              <a:rPr lang="en-US" sz="3000" b="1"/>
              <a:t>4</a:t>
            </a:r>
          </a:p>
          <a:p>
            <a:r>
              <a:rPr lang="el-GR" sz="3000" b="1">
                <a:cs typeface="Arial" charset="0"/>
              </a:rPr>
              <a:t>Β</a:t>
            </a:r>
            <a:endParaRPr lang="en-US" sz="3000" b="1">
              <a:cs typeface="Arial" charset="0"/>
            </a:endParaRPr>
          </a:p>
          <a:p>
            <a:r>
              <a:rPr lang="el-GR" sz="3000" b="1">
                <a:cs typeface="Arial" charset="0"/>
              </a:rPr>
              <a:t>☻</a:t>
            </a:r>
            <a:endParaRPr lang="en-US" sz="3000" b="1"/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6324600" y="1968500"/>
            <a:ext cx="1847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/>
              <a:t>Output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7010400" y="2620962"/>
            <a:ext cx="485775" cy="238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/>
              <a:t>8</a:t>
            </a:r>
          </a:p>
          <a:p>
            <a:r>
              <a:rPr lang="en-US" sz="3000" b="1"/>
              <a:t>0</a:t>
            </a:r>
          </a:p>
          <a:p>
            <a:r>
              <a:rPr lang="en-US" sz="3000" b="1">
                <a:cs typeface="Arial" charset="0"/>
              </a:rPr>
              <a:t>♥</a:t>
            </a:r>
          </a:p>
          <a:p>
            <a:r>
              <a:rPr lang="en-US" sz="3000" b="1">
                <a:cs typeface="Arial" charset="0"/>
              </a:rPr>
              <a:t>Ω</a:t>
            </a:r>
          </a:p>
          <a:p>
            <a:r>
              <a:rPr lang="en-US" sz="3000" b="1">
                <a:cs typeface="Arial" charset="0"/>
              </a:rPr>
              <a:t>♫</a:t>
            </a:r>
          </a:p>
        </p:txBody>
      </p:sp>
      <p:sp>
        <p:nvSpPr>
          <p:cNvPr id="53260" name="Line 12"/>
          <p:cNvSpPr>
            <a:spLocks noChangeShapeType="1"/>
          </p:cNvSpPr>
          <p:nvPr/>
        </p:nvSpPr>
        <p:spPr bwMode="auto">
          <a:xfrm flipV="1">
            <a:off x="1068388" y="3841750"/>
            <a:ext cx="1600200" cy="987425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1" name="Line 13"/>
          <p:cNvSpPr>
            <a:spLocks noChangeShapeType="1"/>
          </p:cNvSpPr>
          <p:nvPr/>
        </p:nvSpPr>
        <p:spPr bwMode="auto">
          <a:xfrm>
            <a:off x="1066800" y="2925762"/>
            <a:ext cx="1524000" cy="838200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2" name="Line 14"/>
          <p:cNvSpPr>
            <a:spLocks noChangeShapeType="1"/>
          </p:cNvSpPr>
          <p:nvPr/>
        </p:nvSpPr>
        <p:spPr bwMode="auto">
          <a:xfrm flipV="1">
            <a:off x="1143000" y="2849562"/>
            <a:ext cx="1447800" cy="533400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3" name="Line 15"/>
          <p:cNvSpPr>
            <a:spLocks noChangeShapeType="1"/>
          </p:cNvSpPr>
          <p:nvPr/>
        </p:nvSpPr>
        <p:spPr bwMode="auto">
          <a:xfrm>
            <a:off x="1066800" y="3840162"/>
            <a:ext cx="1600200" cy="914400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4" name="Line 16"/>
          <p:cNvSpPr>
            <a:spLocks noChangeShapeType="1"/>
          </p:cNvSpPr>
          <p:nvPr/>
        </p:nvSpPr>
        <p:spPr bwMode="auto">
          <a:xfrm flipV="1">
            <a:off x="1066800" y="3459162"/>
            <a:ext cx="1600200" cy="838200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5" name="Line 17"/>
          <p:cNvSpPr>
            <a:spLocks noChangeShapeType="1"/>
          </p:cNvSpPr>
          <p:nvPr/>
        </p:nvSpPr>
        <p:spPr bwMode="auto">
          <a:xfrm>
            <a:off x="5562600" y="3840162"/>
            <a:ext cx="1524000" cy="457200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6" name="Line 18"/>
          <p:cNvSpPr>
            <a:spLocks noChangeShapeType="1"/>
          </p:cNvSpPr>
          <p:nvPr/>
        </p:nvSpPr>
        <p:spPr bwMode="auto">
          <a:xfrm flipV="1">
            <a:off x="5486400" y="2925762"/>
            <a:ext cx="1600200" cy="457200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7" name="Line 19"/>
          <p:cNvSpPr>
            <a:spLocks noChangeShapeType="1"/>
          </p:cNvSpPr>
          <p:nvPr/>
        </p:nvSpPr>
        <p:spPr bwMode="auto">
          <a:xfrm flipV="1">
            <a:off x="5638800" y="3840162"/>
            <a:ext cx="1447800" cy="914400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8" name="Line 20"/>
          <p:cNvSpPr>
            <a:spLocks noChangeShapeType="1"/>
          </p:cNvSpPr>
          <p:nvPr/>
        </p:nvSpPr>
        <p:spPr bwMode="auto">
          <a:xfrm flipV="1">
            <a:off x="5638800" y="3382962"/>
            <a:ext cx="1371600" cy="381000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9" name="Line 21"/>
          <p:cNvSpPr>
            <a:spLocks noChangeShapeType="1"/>
          </p:cNvSpPr>
          <p:nvPr/>
        </p:nvSpPr>
        <p:spPr bwMode="auto">
          <a:xfrm>
            <a:off x="5715000" y="2925762"/>
            <a:ext cx="1447800" cy="1828800"/>
          </a:xfrm>
          <a:prstGeom prst="line">
            <a:avLst/>
          </a:prstGeom>
          <a:noFill/>
          <a:ln w="635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1600200" y="4986337"/>
            <a:ext cx="727075" cy="457200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Yes</a:t>
            </a:r>
          </a:p>
        </p:txBody>
      </p:sp>
      <p:sp>
        <p:nvSpPr>
          <p:cNvPr id="53271" name="Text Box 23"/>
          <p:cNvSpPr txBox="1">
            <a:spLocks noChangeArrowheads="1"/>
          </p:cNvSpPr>
          <p:nvPr/>
        </p:nvSpPr>
        <p:spPr bwMode="auto">
          <a:xfrm>
            <a:off x="6096000" y="4986337"/>
            <a:ext cx="641350" cy="457200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NO</a:t>
            </a:r>
          </a:p>
        </p:txBody>
      </p:sp>
      <p:sp>
        <p:nvSpPr>
          <p:cNvPr id="53272" name="Text Box 24"/>
          <p:cNvSpPr txBox="1">
            <a:spLocks noChangeArrowheads="1"/>
          </p:cNvSpPr>
          <p:nvPr/>
        </p:nvSpPr>
        <p:spPr bwMode="auto">
          <a:xfrm>
            <a:off x="914400" y="5745162"/>
            <a:ext cx="6946900" cy="579438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/>
              <a:t>These are called </a:t>
            </a:r>
            <a:r>
              <a:rPr lang="en-US" sz="3200" b="1" u="sng" dirty="0"/>
              <a:t>mapping relations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0" grpId="0"/>
      <p:bldP spid="53271" grpId="0"/>
      <p:bldP spid="532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0" y="822325"/>
            <a:ext cx="8229600" cy="131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Comic Sans MS" pitchFamily="66" charset="0"/>
              </a:rPr>
              <a:t>We can also tell if an equation is a function from the graph.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0" y="2574925"/>
            <a:ext cx="8229600" cy="701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Comic Sans MS" pitchFamily="66" charset="0"/>
              </a:rPr>
              <a:t>We call it the </a:t>
            </a:r>
            <a:r>
              <a:rPr lang="en-US" sz="4000" b="1" u="sng">
                <a:solidFill>
                  <a:schemeClr val="bg1"/>
                </a:solidFill>
                <a:latin typeface="Comic Sans MS" pitchFamily="66" charset="0"/>
              </a:rPr>
              <a:t>vertical line test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0" y="3733800"/>
            <a:ext cx="8229600" cy="1920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Comic Sans MS" pitchFamily="66" charset="0"/>
              </a:rPr>
              <a:t>If you can draw a vertical line that touches the graph more than once, 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3581400" y="5638800"/>
            <a:ext cx="5562600" cy="701675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>
                <a:latin typeface="Comic Sans MS" pitchFamily="66" charset="0"/>
              </a:rPr>
              <a:t>It is </a:t>
            </a:r>
            <a:r>
              <a:rPr lang="en-US" sz="4000" b="1" u="sng" dirty="0">
                <a:latin typeface="Comic Sans MS" pitchFamily="66" charset="0"/>
              </a:rPr>
              <a:t>NOT</a:t>
            </a:r>
            <a:r>
              <a:rPr lang="en-US" sz="4000" b="1" dirty="0">
                <a:latin typeface="Comic Sans MS" pitchFamily="66" charset="0"/>
              </a:rPr>
              <a:t> a function 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55302" grpId="0"/>
      <p:bldP spid="5530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0" y="593725"/>
            <a:ext cx="91440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 dirty="0">
                <a:latin typeface="Franklin Gothic Medium" pitchFamily="34" charset="0"/>
              </a:rPr>
              <a:t>Is this a function?</a:t>
            </a: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2" y="1447800"/>
            <a:ext cx="3119438" cy="284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524000"/>
            <a:ext cx="3200400" cy="2767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3276600"/>
            <a:ext cx="3200400" cy="2767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4279" name="Freeform 7"/>
          <p:cNvSpPr>
            <a:spLocks/>
          </p:cNvSpPr>
          <p:nvPr/>
        </p:nvSpPr>
        <p:spPr bwMode="auto">
          <a:xfrm>
            <a:off x="4267200" y="3429000"/>
            <a:ext cx="774700" cy="2514600"/>
          </a:xfrm>
          <a:custGeom>
            <a:avLst/>
            <a:gdLst/>
            <a:ahLst/>
            <a:cxnLst>
              <a:cxn ang="0">
                <a:pos x="480" y="0"/>
              </a:cxn>
              <a:cxn ang="0">
                <a:pos x="96" y="432"/>
              </a:cxn>
              <a:cxn ang="0">
                <a:pos x="384" y="768"/>
              </a:cxn>
              <a:cxn ang="0">
                <a:pos x="480" y="1056"/>
              </a:cxn>
              <a:cxn ang="0">
                <a:pos x="336" y="1296"/>
              </a:cxn>
              <a:cxn ang="0">
                <a:pos x="192" y="1440"/>
              </a:cxn>
              <a:cxn ang="0">
                <a:pos x="0" y="1584"/>
              </a:cxn>
            </a:cxnLst>
            <a:rect l="0" t="0" r="r" b="b"/>
            <a:pathLst>
              <a:path w="488" h="1584">
                <a:moveTo>
                  <a:pt x="480" y="0"/>
                </a:moveTo>
                <a:cubicBezTo>
                  <a:pt x="296" y="152"/>
                  <a:pt x="112" y="304"/>
                  <a:pt x="96" y="432"/>
                </a:cubicBezTo>
                <a:cubicBezTo>
                  <a:pt x="80" y="560"/>
                  <a:pt x="320" y="664"/>
                  <a:pt x="384" y="768"/>
                </a:cubicBezTo>
                <a:cubicBezTo>
                  <a:pt x="448" y="872"/>
                  <a:pt x="488" y="968"/>
                  <a:pt x="480" y="1056"/>
                </a:cubicBezTo>
                <a:cubicBezTo>
                  <a:pt x="472" y="1144"/>
                  <a:pt x="384" y="1232"/>
                  <a:pt x="336" y="1296"/>
                </a:cubicBezTo>
                <a:cubicBezTo>
                  <a:pt x="288" y="1360"/>
                  <a:pt x="248" y="1392"/>
                  <a:pt x="192" y="1440"/>
                </a:cubicBezTo>
                <a:cubicBezTo>
                  <a:pt x="136" y="1488"/>
                  <a:pt x="32" y="1560"/>
                  <a:pt x="0" y="1584"/>
                </a:cubicBezTo>
              </a:path>
            </a:pathLst>
          </a:custGeom>
          <a:noFill/>
          <a:ln w="57150" cmpd="sng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4280" name="Oval 8"/>
          <p:cNvSpPr>
            <a:spLocks noChangeArrowheads="1"/>
          </p:cNvSpPr>
          <p:nvPr/>
        </p:nvSpPr>
        <p:spPr bwMode="auto">
          <a:xfrm>
            <a:off x="6324600" y="1828800"/>
            <a:ext cx="1676400" cy="1600200"/>
          </a:xfrm>
          <a:prstGeom prst="ellips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669925" y="3810000"/>
            <a:ext cx="572593" cy="369332"/>
          </a:xfrm>
          <a:prstGeom prst="rect">
            <a:avLst/>
          </a:prstGeom>
          <a:solidFill>
            <a:srgbClr val="92D050"/>
          </a:solidFill>
          <a:ln w="635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Yes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3581400" y="5486400"/>
            <a:ext cx="556563" cy="369332"/>
          </a:xfrm>
          <a:prstGeom prst="rect">
            <a:avLst/>
          </a:prstGeom>
          <a:solidFill>
            <a:srgbClr val="92D050"/>
          </a:solidFill>
          <a:ln w="635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NO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5867400" y="1524000"/>
            <a:ext cx="556563" cy="369332"/>
          </a:xfrm>
          <a:prstGeom prst="rect">
            <a:avLst/>
          </a:prstGeom>
          <a:solidFill>
            <a:srgbClr val="92D050"/>
          </a:solidFill>
          <a:ln w="635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NO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  <p:bldP spid="54281" grpId="0" animBg="1"/>
      <p:bldP spid="54282" grpId="0" animBg="1"/>
      <p:bldP spid="5428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0" y="1198563"/>
            <a:ext cx="9144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000" b="1" u="sng">
                <a:solidFill>
                  <a:schemeClr val="bg1"/>
                </a:solidFill>
                <a:latin typeface="Comic Sans MS" pitchFamily="66" charset="0"/>
              </a:rPr>
              <a:t>Horizontal and Vertical lines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0" y="2024063"/>
            <a:ext cx="44958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00FF00"/>
                </a:solidFill>
              </a:rPr>
              <a:t>Most of the lines we have graphed have a slope and y-intercept, but some lines do not.</a:t>
            </a:r>
          </a:p>
        </p:txBody>
      </p:sp>
      <p:pic>
        <p:nvPicPr>
          <p:cNvPr id="9728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33600"/>
            <a:ext cx="40687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4246563"/>
            <a:ext cx="4191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00FF00"/>
                </a:solidFill>
              </a:rPr>
              <a:t>These lines may look like this:</a:t>
            </a:r>
          </a:p>
        </p:txBody>
      </p:sp>
      <p:cxnSp>
        <p:nvCxnSpPr>
          <p:cNvPr id="3078" name="Straight Connector 17"/>
          <p:cNvCxnSpPr>
            <a:cxnSpLocks noChangeShapeType="1"/>
          </p:cNvCxnSpPr>
          <p:nvPr/>
        </p:nvCxnSpPr>
        <p:spPr bwMode="auto">
          <a:xfrm>
            <a:off x="4648200" y="3016250"/>
            <a:ext cx="3962400" cy="1588"/>
          </a:xfrm>
          <a:prstGeom prst="line">
            <a:avLst/>
          </a:prstGeom>
          <a:noFill/>
          <a:ln w="63500" algn="ctr">
            <a:solidFill>
              <a:srgbClr val="00FF00">
                <a:alpha val="65097"/>
              </a:srgbClr>
            </a:solidFill>
            <a:round/>
            <a:headEnd/>
            <a:tailEnd/>
          </a:ln>
        </p:spPr>
      </p:cxnSp>
      <p:sp>
        <p:nvSpPr>
          <p:cNvPr id="3079" name="Rectangle 4"/>
          <p:cNvSpPr>
            <a:spLocks noChangeArrowheads="1"/>
          </p:cNvSpPr>
          <p:nvPr/>
        </p:nvSpPr>
        <p:spPr bwMode="auto">
          <a:xfrm>
            <a:off x="0" y="5541963"/>
            <a:ext cx="4191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0000"/>
                </a:solidFill>
              </a:rPr>
              <a:t>Or like this</a:t>
            </a:r>
          </a:p>
        </p:txBody>
      </p:sp>
      <p:cxnSp>
        <p:nvCxnSpPr>
          <p:cNvPr id="3080" name="Straight Connector 19"/>
          <p:cNvCxnSpPr>
            <a:cxnSpLocks noChangeShapeType="1"/>
          </p:cNvCxnSpPr>
          <p:nvPr/>
        </p:nvCxnSpPr>
        <p:spPr bwMode="auto">
          <a:xfrm rot="5400000">
            <a:off x="5137944" y="4191794"/>
            <a:ext cx="3810000" cy="1588"/>
          </a:xfrm>
          <a:prstGeom prst="line">
            <a:avLst/>
          </a:prstGeom>
          <a:noFill/>
          <a:ln w="63500" algn="ctr">
            <a:solidFill>
              <a:srgbClr val="FF0000">
                <a:alpha val="65097"/>
              </a:srgbClr>
            </a:solidFill>
            <a:round/>
            <a:headEnd/>
            <a:tailEnd/>
          </a:ln>
        </p:spPr>
      </p:cxnSp>
      <p:sp>
        <p:nvSpPr>
          <p:cNvPr id="13" name="TextBox 12"/>
          <p:cNvSpPr txBox="1"/>
          <p:nvPr/>
        </p:nvSpPr>
        <p:spPr>
          <a:xfrm>
            <a:off x="0" y="6604000"/>
            <a:ext cx="160020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ALGEBRA I    	CH 4, 5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7" grpId="0"/>
      <p:bldP spid="30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33600"/>
            <a:ext cx="40687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81000" y="1722438"/>
            <a:ext cx="4191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00FF00"/>
                </a:solidFill>
              </a:rPr>
              <a:t>Left and Right HORIZONTAL</a:t>
            </a:r>
          </a:p>
          <a:p>
            <a:r>
              <a:rPr lang="en-US" sz="3000" b="1">
                <a:solidFill>
                  <a:srgbClr val="00FF00"/>
                </a:solidFill>
              </a:rPr>
              <a:t>Slope is ZERO</a:t>
            </a:r>
          </a:p>
          <a:p>
            <a:r>
              <a:rPr lang="en-US" sz="3000" b="1">
                <a:solidFill>
                  <a:srgbClr val="00FF00"/>
                </a:solidFill>
              </a:rPr>
              <a:t>Y=6</a:t>
            </a:r>
          </a:p>
        </p:txBody>
      </p:sp>
      <p:cxnSp>
        <p:nvCxnSpPr>
          <p:cNvPr id="98308" name="Straight Connector 17"/>
          <p:cNvCxnSpPr>
            <a:cxnSpLocks noChangeShapeType="1"/>
          </p:cNvCxnSpPr>
          <p:nvPr/>
        </p:nvCxnSpPr>
        <p:spPr bwMode="auto">
          <a:xfrm>
            <a:off x="4648200" y="3016250"/>
            <a:ext cx="3962400" cy="1588"/>
          </a:xfrm>
          <a:prstGeom prst="line">
            <a:avLst/>
          </a:prstGeom>
          <a:noFill/>
          <a:ln w="63500" algn="ctr">
            <a:solidFill>
              <a:srgbClr val="00FF00">
                <a:alpha val="65097"/>
              </a:srgbClr>
            </a:solidFill>
            <a:round/>
            <a:headEnd/>
            <a:tailEnd/>
          </a:ln>
        </p:spPr>
      </p:cxn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1000" y="4541838"/>
            <a:ext cx="4191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00FF00"/>
                </a:solidFill>
              </a:rPr>
              <a:t>Lines like this are always </a:t>
            </a:r>
          </a:p>
          <a:p>
            <a:r>
              <a:rPr lang="en-US" sz="3000" b="1">
                <a:solidFill>
                  <a:srgbClr val="00FF00"/>
                </a:solidFill>
              </a:rPr>
              <a:t>y = #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33600"/>
            <a:ext cx="40687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28600" y="1198563"/>
            <a:ext cx="86106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00FF00"/>
                </a:solidFill>
              </a:rPr>
              <a:t>Give the equation of the line shown</a:t>
            </a:r>
          </a:p>
        </p:txBody>
      </p:sp>
      <p:cxnSp>
        <p:nvCxnSpPr>
          <p:cNvPr id="4101" name="Straight Connector 17"/>
          <p:cNvCxnSpPr>
            <a:cxnSpLocks noChangeShapeType="1"/>
          </p:cNvCxnSpPr>
          <p:nvPr/>
        </p:nvCxnSpPr>
        <p:spPr bwMode="auto">
          <a:xfrm>
            <a:off x="4648200" y="3016250"/>
            <a:ext cx="3962400" cy="1588"/>
          </a:xfrm>
          <a:prstGeom prst="line">
            <a:avLst/>
          </a:prstGeom>
          <a:noFill/>
          <a:ln w="63500" algn="ctr">
            <a:solidFill>
              <a:srgbClr val="00FF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3581400" y="2667000"/>
          <a:ext cx="8270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05" name="Equation" r:id="rId4" imgW="8055000" imgH="4599000" progId="">
                  <p:embed/>
                </p:oleObj>
              </mc:Choice>
              <mc:Fallback>
                <p:oleObj name="Equation" r:id="rId4" imgW="8055000" imgH="4599000" progId="">
                  <p:embed/>
                  <p:pic>
                    <p:nvPicPr>
                      <p:cNvPr id="0" name="Picture 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667000"/>
                        <a:ext cx="827088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17"/>
          <p:cNvCxnSpPr>
            <a:cxnSpLocks noChangeShapeType="1"/>
          </p:cNvCxnSpPr>
          <p:nvPr/>
        </p:nvCxnSpPr>
        <p:spPr bwMode="auto">
          <a:xfrm>
            <a:off x="4724400" y="3581400"/>
            <a:ext cx="3962400" cy="1588"/>
          </a:xfrm>
          <a:prstGeom prst="line">
            <a:avLst/>
          </a:prstGeom>
          <a:noFill/>
          <a:ln w="63500" algn="ctr">
            <a:solidFill>
              <a:srgbClr val="00FF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5056188" y="3581400"/>
          <a:ext cx="82708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06" name="Equation" r:id="rId6" imgW="8055000" imgH="4599000" progId="">
                  <p:embed/>
                </p:oleObj>
              </mc:Choice>
              <mc:Fallback>
                <p:oleObj name="Equation" r:id="rId6" imgW="8055000" imgH="4599000" progId="">
                  <p:embed/>
                  <p:pic>
                    <p:nvPicPr>
                      <p:cNvPr id="0" name="Picture 1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6188" y="3581400"/>
                        <a:ext cx="827087" cy="4953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17"/>
          <p:cNvCxnSpPr>
            <a:cxnSpLocks noChangeShapeType="1"/>
          </p:cNvCxnSpPr>
          <p:nvPr/>
        </p:nvCxnSpPr>
        <p:spPr bwMode="auto">
          <a:xfrm>
            <a:off x="4648200" y="4540250"/>
            <a:ext cx="3962400" cy="1588"/>
          </a:xfrm>
          <a:prstGeom prst="line">
            <a:avLst/>
          </a:prstGeom>
          <a:noFill/>
          <a:ln w="63500" algn="ctr">
            <a:solidFill>
              <a:srgbClr val="00FF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5029200" y="4572000"/>
          <a:ext cx="10334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07" name="Equation" r:id="rId8" imgW="10071000" imgH="4599000" progId="">
                  <p:embed/>
                </p:oleObj>
              </mc:Choice>
              <mc:Fallback>
                <p:oleObj name="Equation" r:id="rId8" imgW="10071000" imgH="4599000" progId="">
                  <p:embed/>
                  <p:pic>
                    <p:nvPicPr>
                      <p:cNvPr id="0" name="Picture 1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572000"/>
                        <a:ext cx="1033463" cy="4953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7"/>
          <p:cNvCxnSpPr>
            <a:cxnSpLocks noChangeShapeType="1"/>
          </p:cNvCxnSpPr>
          <p:nvPr/>
        </p:nvCxnSpPr>
        <p:spPr bwMode="auto">
          <a:xfrm>
            <a:off x="4648200" y="5651500"/>
            <a:ext cx="3962400" cy="1588"/>
          </a:xfrm>
          <a:prstGeom prst="line">
            <a:avLst/>
          </a:prstGeom>
          <a:noFill/>
          <a:ln w="63500" algn="ctr">
            <a:solidFill>
              <a:srgbClr val="00FF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4876800" y="5664200"/>
          <a:ext cx="10350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08" name="Equation" r:id="rId10" imgW="10071000" imgH="4599000" progId="">
                  <p:embed/>
                </p:oleObj>
              </mc:Choice>
              <mc:Fallback>
                <p:oleObj name="Equation" r:id="rId10" imgW="10071000" imgH="4599000" progId="">
                  <p:embed/>
                  <p:pic>
                    <p:nvPicPr>
                      <p:cNvPr id="0" name="Picture 1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664200"/>
                        <a:ext cx="1035050" cy="4953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7"/>
          <p:cNvCxnSpPr>
            <a:cxnSpLocks noChangeShapeType="1"/>
          </p:cNvCxnSpPr>
          <p:nvPr/>
        </p:nvCxnSpPr>
        <p:spPr bwMode="auto">
          <a:xfrm>
            <a:off x="4572000" y="2235200"/>
            <a:ext cx="3962400" cy="1588"/>
          </a:xfrm>
          <a:prstGeom prst="line">
            <a:avLst/>
          </a:prstGeom>
          <a:noFill/>
          <a:ln w="63500" algn="ctr">
            <a:solidFill>
              <a:srgbClr val="00FF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15" name="Object 6"/>
          <p:cNvGraphicFramePr>
            <a:graphicFrameLocks noChangeAspect="1"/>
          </p:cNvGraphicFramePr>
          <p:nvPr/>
        </p:nvGraphicFramePr>
        <p:xfrm>
          <a:off x="4829175" y="2247900"/>
          <a:ext cx="9763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309" name="Equation" r:id="rId12" imgW="9495000" imgH="4599000" progId="">
                  <p:embed/>
                </p:oleObj>
              </mc:Choice>
              <mc:Fallback>
                <p:oleObj name="Equation" r:id="rId12" imgW="9495000" imgH="4599000" progId="">
                  <p:embed/>
                  <p:pic>
                    <p:nvPicPr>
                      <p:cNvPr id="0" name="Picture 1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9175" y="2247900"/>
                        <a:ext cx="976313" cy="4953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4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52578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52578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Line 4"/>
          <p:cNvSpPr>
            <a:spLocks noChangeShapeType="1"/>
          </p:cNvSpPr>
          <p:nvPr/>
        </p:nvSpPr>
        <p:spPr bwMode="auto">
          <a:xfrm>
            <a:off x="2667000" y="0"/>
            <a:ext cx="0" cy="6858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>
            <a:off x="1752600" y="0"/>
            <a:ext cx="0" cy="6858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>
            <a:off x="7239000" y="0"/>
            <a:ext cx="0" cy="6858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6324600" y="0"/>
            <a:ext cx="0" cy="6858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5410200" y="0"/>
            <a:ext cx="0" cy="68580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0" y="1676400"/>
            <a:ext cx="91440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0" y="4343400"/>
            <a:ext cx="91440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>
            <a:off x="0" y="5257800"/>
            <a:ext cx="91440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12" name="Oval 12"/>
          <p:cNvSpPr>
            <a:spLocks noChangeArrowheads="1"/>
          </p:cNvSpPr>
          <p:nvPr/>
        </p:nvSpPr>
        <p:spPr bwMode="auto">
          <a:xfrm>
            <a:off x="52578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3" name="Oval 13"/>
          <p:cNvSpPr>
            <a:spLocks noChangeArrowheads="1"/>
          </p:cNvSpPr>
          <p:nvPr/>
        </p:nvSpPr>
        <p:spPr bwMode="auto">
          <a:xfrm>
            <a:off x="61722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61722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5" name="Oval 15"/>
          <p:cNvSpPr>
            <a:spLocks noChangeArrowheads="1"/>
          </p:cNvSpPr>
          <p:nvPr/>
        </p:nvSpPr>
        <p:spPr bwMode="auto">
          <a:xfrm>
            <a:off x="61722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6" name="Oval 16"/>
          <p:cNvSpPr>
            <a:spLocks noChangeArrowheads="1"/>
          </p:cNvSpPr>
          <p:nvPr/>
        </p:nvSpPr>
        <p:spPr bwMode="auto">
          <a:xfrm>
            <a:off x="70866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7" name="Oval 17"/>
          <p:cNvSpPr>
            <a:spLocks noChangeArrowheads="1"/>
          </p:cNvSpPr>
          <p:nvPr/>
        </p:nvSpPr>
        <p:spPr bwMode="auto">
          <a:xfrm>
            <a:off x="70866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8" name="Oval 18"/>
          <p:cNvSpPr>
            <a:spLocks noChangeArrowheads="1"/>
          </p:cNvSpPr>
          <p:nvPr/>
        </p:nvSpPr>
        <p:spPr bwMode="auto">
          <a:xfrm>
            <a:off x="70866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9" name="Oval 19"/>
          <p:cNvSpPr>
            <a:spLocks noChangeArrowheads="1"/>
          </p:cNvSpPr>
          <p:nvPr/>
        </p:nvSpPr>
        <p:spPr bwMode="auto">
          <a:xfrm>
            <a:off x="34290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0" name="Oval 20"/>
          <p:cNvSpPr>
            <a:spLocks noChangeArrowheads="1"/>
          </p:cNvSpPr>
          <p:nvPr/>
        </p:nvSpPr>
        <p:spPr bwMode="auto">
          <a:xfrm>
            <a:off x="25146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1" name="Oval 21"/>
          <p:cNvSpPr>
            <a:spLocks noChangeArrowheads="1"/>
          </p:cNvSpPr>
          <p:nvPr/>
        </p:nvSpPr>
        <p:spPr bwMode="auto">
          <a:xfrm>
            <a:off x="16002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2" name="Oval 22"/>
          <p:cNvSpPr>
            <a:spLocks noChangeArrowheads="1"/>
          </p:cNvSpPr>
          <p:nvPr/>
        </p:nvSpPr>
        <p:spPr bwMode="auto">
          <a:xfrm>
            <a:off x="16002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3" name="Oval 23"/>
          <p:cNvSpPr>
            <a:spLocks noChangeArrowheads="1"/>
          </p:cNvSpPr>
          <p:nvPr/>
        </p:nvSpPr>
        <p:spPr bwMode="auto">
          <a:xfrm>
            <a:off x="25146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4" name="Oval 24"/>
          <p:cNvSpPr>
            <a:spLocks noChangeArrowheads="1"/>
          </p:cNvSpPr>
          <p:nvPr/>
        </p:nvSpPr>
        <p:spPr bwMode="auto">
          <a:xfrm>
            <a:off x="34290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5" name="Oval 25"/>
          <p:cNvSpPr>
            <a:spLocks noChangeArrowheads="1"/>
          </p:cNvSpPr>
          <p:nvPr/>
        </p:nvSpPr>
        <p:spPr bwMode="auto">
          <a:xfrm>
            <a:off x="34290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6" name="Oval 26"/>
          <p:cNvSpPr>
            <a:spLocks noChangeArrowheads="1"/>
          </p:cNvSpPr>
          <p:nvPr/>
        </p:nvSpPr>
        <p:spPr bwMode="auto">
          <a:xfrm>
            <a:off x="25146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7" name="Oval 27"/>
          <p:cNvSpPr>
            <a:spLocks noChangeArrowheads="1"/>
          </p:cNvSpPr>
          <p:nvPr/>
        </p:nvSpPr>
        <p:spPr bwMode="auto">
          <a:xfrm>
            <a:off x="16002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8" name="Oval 28"/>
          <p:cNvSpPr>
            <a:spLocks noChangeArrowheads="1"/>
          </p:cNvSpPr>
          <p:nvPr/>
        </p:nvSpPr>
        <p:spPr bwMode="auto">
          <a:xfrm>
            <a:off x="16002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29" name="Oval 29"/>
          <p:cNvSpPr>
            <a:spLocks noChangeArrowheads="1"/>
          </p:cNvSpPr>
          <p:nvPr/>
        </p:nvSpPr>
        <p:spPr bwMode="auto">
          <a:xfrm>
            <a:off x="25146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0" name="Oval 30"/>
          <p:cNvSpPr>
            <a:spLocks noChangeArrowheads="1"/>
          </p:cNvSpPr>
          <p:nvPr/>
        </p:nvSpPr>
        <p:spPr bwMode="auto">
          <a:xfrm>
            <a:off x="34290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1" name="Oval 31"/>
          <p:cNvSpPr>
            <a:spLocks noChangeArrowheads="1"/>
          </p:cNvSpPr>
          <p:nvPr/>
        </p:nvSpPr>
        <p:spPr bwMode="auto">
          <a:xfrm>
            <a:off x="34290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2" name="Oval 32"/>
          <p:cNvSpPr>
            <a:spLocks noChangeArrowheads="1"/>
          </p:cNvSpPr>
          <p:nvPr/>
        </p:nvSpPr>
        <p:spPr bwMode="auto">
          <a:xfrm>
            <a:off x="25146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3" name="Oval 33"/>
          <p:cNvSpPr>
            <a:spLocks noChangeArrowheads="1"/>
          </p:cNvSpPr>
          <p:nvPr/>
        </p:nvSpPr>
        <p:spPr bwMode="auto">
          <a:xfrm>
            <a:off x="16002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4" name="Oval 34"/>
          <p:cNvSpPr>
            <a:spLocks noChangeArrowheads="1"/>
          </p:cNvSpPr>
          <p:nvPr/>
        </p:nvSpPr>
        <p:spPr bwMode="auto">
          <a:xfrm>
            <a:off x="16002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5" name="Oval 35"/>
          <p:cNvSpPr>
            <a:spLocks noChangeArrowheads="1"/>
          </p:cNvSpPr>
          <p:nvPr/>
        </p:nvSpPr>
        <p:spPr bwMode="auto">
          <a:xfrm>
            <a:off x="25146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6" name="Oval 36"/>
          <p:cNvSpPr>
            <a:spLocks noChangeArrowheads="1"/>
          </p:cNvSpPr>
          <p:nvPr/>
        </p:nvSpPr>
        <p:spPr bwMode="auto">
          <a:xfrm>
            <a:off x="34290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7" name="Oval 37"/>
          <p:cNvSpPr>
            <a:spLocks noChangeArrowheads="1"/>
          </p:cNvSpPr>
          <p:nvPr/>
        </p:nvSpPr>
        <p:spPr bwMode="auto">
          <a:xfrm>
            <a:off x="52578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8" name="Oval 38"/>
          <p:cNvSpPr>
            <a:spLocks noChangeArrowheads="1"/>
          </p:cNvSpPr>
          <p:nvPr/>
        </p:nvSpPr>
        <p:spPr bwMode="auto">
          <a:xfrm>
            <a:off x="61722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9" name="Oval 39"/>
          <p:cNvSpPr>
            <a:spLocks noChangeArrowheads="1"/>
          </p:cNvSpPr>
          <p:nvPr/>
        </p:nvSpPr>
        <p:spPr bwMode="auto">
          <a:xfrm>
            <a:off x="70866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0" name="Oval 40"/>
          <p:cNvSpPr>
            <a:spLocks noChangeArrowheads="1"/>
          </p:cNvSpPr>
          <p:nvPr/>
        </p:nvSpPr>
        <p:spPr bwMode="auto">
          <a:xfrm>
            <a:off x="70866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1" name="Oval 41"/>
          <p:cNvSpPr>
            <a:spLocks noChangeArrowheads="1"/>
          </p:cNvSpPr>
          <p:nvPr/>
        </p:nvSpPr>
        <p:spPr bwMode="auto">
          <a:xfrm>
            <a:off x="70866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2" name="Oval 42"/>
          <p:cNvSpPr>
            <a:spLocks noChangeArrowheads="1"/>
          </p:cNvSpPr>
          <p:nvPr/>
        </p:nvSpPr>
        <p:spPr bwMode="auto">
          <a:xfrm>
            <a:off x="61722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3" name="Oval 43"/>
          <p:cNvSpPr>
            <a:spLocks noChangeArrowheads="1"/>
          </p:cNvSpPr>
          <p:nvPr/>
        </p:nvSpPr>
        <p:spPr bwMode="auto">
          <a:xfrm>
            <a:off x="61722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4" name="Oval 44"/>
          <p:cNvSpPr>
            <a:spLocks noChangeArrowheads="1"/>
          </p:cNvSpPr>
          <p:nvPr/>
        </p:nvSpPr>
        <p:spPr bwMode="auto">
          <a:xfrm>
            <a:off x="52578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5" name="Oval 45"/>
          <p:cNvSpPr>
            <a:spLocks noChangeArrowheads="1"/>
          </p:cNvSpPr>
          <p:nvPr/>
        </p:nvSpPr>
        <p:spPr bwMode="auto">
          <a:xfrm>
            <a:off x="52578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6" name="Oval 46"/>
          <p:cNvSpPr>
            <a:spLocks noChangeArrowheads="1"/>
          </p:cNvSpPr>
          <p:nvPr/>
        </p:nvSpPr>
        <p:spPr bwMode="auto">
          <a:xfrm>
            <a:off x="43434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7" name="Oval 47"/>
          <p:cNvSpPr>
            <a:spLocks noChangeArrowheads="1"/>
          </p:cNvSpPr>
          <p:nvPr/>
        </p:nvSpPr>
        <p:spPr bwMode="auto">
          <a:xfrm>
            <a:off x="43434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8" name="Oval 48"/>
          <p:cNvSpPr>
            <a:spLocks noChangeArrowheads="1"/>
          </p:cNvSpPr>
          <p:nvPr/>
        </p:nvSpPr>
        <p:spPr bwMode="auto">
          <a:xfrm>
            <a:off x="43434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9" name="Oval 49"/>
          <p:cNvSpPr>
            <a:spLocks noChangeArrowheads="1"/>
          </p:cNvSpPr>
          <p:nvPr/>
        </p:nvSpPr>
        <p:spPr bwMode="auto">
          <a:xfrm>
            <a:off x="43434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0" name="Oval 50"/>
          <p:cNvSpPr>
            <a:spLocks noChangeArrowheads="1"/>
          </p:cNvSpPr>
          <p:nvPr/>
        </p:nvSpPr>
        <p:spPr bwMode="auto">
          <a:xfrm>
            <a:off x="52578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1" name="Oval 51"/>
          <p:cNvSpPr>
            <a:spLocks noChangeArrowheads="1"/>
          </p:cNvSpPr>
          <p:nvPr/>
        </p:nvSpPr>
        <p:spPr bwMode="auto">
          <a:xfrm>
            <a:off x="61722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2" name="Oval 52"/>
          <p:cNvSpPr>
            <a:spLocks noChangeArrowheads="1"/>
          </p:cNvSpPr>
          <p:nvPr/>
        </p:nvSpPr>
        <p:spPr bwMode="auto">
          <a:xfrm>
            <a:off x="70866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3" name="Oval 53"/>
          <p:cNvSpPr>
            <a:spLocks noChangeArrowheads="1"/>
          </p:cNvSpPr>
          <p:nvPr/>
        </p:nvSpPr>
        <p:spPr bwMode="auto">
          <a:xfrm>
            <a:off x="43434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4" name="Oval 54"/>
          <p:cNvSpPr>
            <a:spLocks noChangeArrowheads="1"/>
          </p:cNvSpPr>
          <p:nvPr/>
        </p:nvSpPr>
        <p:spPr bwMode="auto">
          <a:xfrm>
            <a:off x="43434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5" name="Oval 55"/>
          <p:cNvSpPr>
            <a:spLocks noChangeArrowheads="1"/>
          </p:cNvSpPr>
          <p:nvPr/>
        </p:nvSpPr>
        <p:spPr bwMode="auto">
          <a:xfrm>
            <a:off x="43434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6" name="Oval 56"/>
          <p:cNvSpPr>
            <a:spLocks noChangeArrowheads="1"/>
          </p:cNvSpPr>
          <p:nvPr/>
        </p:nvSpPr>
        <p:spPr bwMode="auto">
          <a:xfrm>
            <a:off x="34290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7" name="Oval 57"/>
          <p:cNvSpPr>
            <a:spLocks noChangeArrowheads="1"/>
          </p:cNvSpPr>
          <p:nvPr/>
        </p:nvSpPr>
        <p:spPr bwMode="auto">
          <a:xfrm>
            <a:off x="25146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8" name="Oval 58"/>
          <p:cNvSpPr>
            <a:spLocks noChangeArrowheads="1"/>
          </p:cNvSpPr>
          <p:nvPr/>
        </p:nvSpPr>
        <p:spPr bwMode="auto">
          <a:xfrm>
            <a:off x="16002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59" name="Text Box 59"/>
          <p:cNvSpPr txBox="1">
            <a:spLocks noChangeArrowheads="1"/>
          </p:cNvSpPr>
          <p:nvPr/>
        </p:nvSpPr>
        <p:spPr bwMode="auto">
          <a:xfrm>
            <a:off x="5334000" y="2971800"/>
            <a:ext cx="395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1</a:t>
            </a:r>
          </a:p>
        </p:txBody>
      </p:sp>
      <p:sp>
        <p:nvSpPr>
          <p:cNvPr id="25660" name="Text Box 60"/>
          <p:cNvSpPr txBox="1">
            <a:spLocks noChangeArrowheads="1"/>
          </p:cNvSpPr>
          <p:nvPr/>
        </p:nvSpPr>
        <p:spPr bwMode="auto">
          <a:xfrm>
            <a:off x="6248400" y="2971800"/>
            <a:ext cx="395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2</a:t>
            </a:r>
          </a:p>
        </p:txBody>
      </p:sp>
      <p:sp>
        <p:nvSpPr>
          <p:cNvPr id="25661" name="Text Box 61"/>
          <p:cNvSpPr txBox="1">
            <a:spLocks noChangeArrowheads="1"/>
          </p:cNvSpPr>
          <p:nvPr/>
        </p:nvSpPr>
        <p:spPr bwMode="auto">
          <a:xfrm>
            <a:off x="7162800" y="2971800"/>
            <a:ext cx="395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3</a:t>
            </a:r>
          </a:p>
        </p:txBody>
      </p:sp>
      <p:sp>
        <p:nvSpPr>
          <p:cNvPr id="25662" name="Text Box 62"/>
          <p:cNvSpPr txBox="1">
            <a:spLocks noChangeArrowheads="1"/>
          </p:cNvSpPr>
          <p:nvPr/>
        </p:nvSpPr>
        <p:spPr bwMode="auto">
          <a:xfrm>
            <a:off x="3200400" y="2971800"/>
            <a:ext cx="522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-1</a:t>
            </a:r>
          </a:p>
        </p:txBody>
      </p:sp>
      <p:sp>
        <p:nvSpPr>
          <p:cNvPr id="25663" name="Text Box 63"/>
          <p:cNvSpPr txBox="1">
            <a:spLocks noChangeArrowheads="1"/>
          </p:cNvSpPr>
          <p:nvPr/>
        </p:nvSpPr>
        <p:spPr bwMode="auto">
          <a:xfrm>
            <a:off x="2209800" y="2971800"/>
            <a:ext cx="522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-2</a:t>
            </a:r>
          </a:p>
        </p:txBody>
      </p:sp>
      <p:sp>
        <p:nvSpPr>
          <p:cNvPr id="25664" name="Text Box 64"/>
          <p:cNvSpPr txBox="1">
            <a:spLocks noChangeArrowheads="1"/>
          </p:cNvSpPr>
          <p:nvPr/>
        </p:nvSpPr>
        <p:spPr bwMode="auto">
          <a:xfrm>
            <a:off x="1295400" y="2971800"/>
            <a:ext cx="522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-3</a:t>
            </a:r>
          </a:p>
        </p:txBody>
      </p:sp>
      <p:sp>
        <p:nvSpPr>
          <p:cNvPr id="25665" name="Text Box 65"/>
          <p:cNvSpPr txBox="1">
            <a:spLocks noChangeArrowheads="1"/>
          </p:cNvSpPr>
          <p:nvPr/>
        </p:nvSpPr>
        <p:spPr bwMode="auto">
          <a:xfrm>
            <a:off x="4419600" y="2133600"/>
            <a:ext cx="395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1</a:t>
            </a:r>
          </a:p>
        </p:txBody>
      </p:sp>
      <p:sp>
        <p:nvSpPr>
          <p:cNvPr id="25666" name="Text Box 66"/>
          <p:cNvSpPr txBox="1">
            <a:spLocks noChangeArrowheads="1"/>
          </p:cNvSpPr>
          <p:nvPr/>
        </p:nvSpPr>
        <p:spPr bwMode="auto">
          <a:xfrm>
            <a:off x="4419600" y="1143000"/>
            <a:ext cx="395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2</a:t>
            </a:r>
          </a:p>
        </p:txBody>
      </p:sp>
      <p:sp>
        <p:nvSpPr>
          <p:cNvPr id="25667" name="Text Box 67"/>
          <p:cNvSpPr txBox="1">
            <a:spLocks noChangeArrowheads="1"/>
          </p:cNvSpPr>
          <p:nvPr/>
        </p:nvSpPr>
        <p:spPr bwMode="auto">
          <a:xfrm>
            <a:off x="4419600" y="304800"/>
            <a:ext cx="395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3</a:t>
            </a:r>
          </a:p>
        </p:txBody>
      </p:sp>
      <p:sp>
        <p:nvSpPr>
          <p:cNvPr id="25668" name="Text Box 68"/>
          <p:cNvSpPr txBox="1">
            <a:spLocks noChangeArrowheads="1"/>
          </p:cNvSpPr>
          <p:nvPr/>
        </p:nvSpPr>
        <p:spPr bwMode="auto">
          <a:xfrm>
            <a:off x="4495800" y="3886200"/>
            <a:ext cx="522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-1</a:t>
            </a:r>
          </a:p>
        </p:txBody>
      </p:sp>
      <p:sp>
        <p:nvSpPr>
          <p:cNvPr id="25669" name="Text Box 69"/>
          <p:cNvSpPr txBox="1">
            <a:spLocks noChangeArrowheads="1"/>
          </p:cNvSpPr>
          <p:nvPr/>
        </p:nvSpPr>
        <p:spPr bwMode="auto">
          <a:xfrm>
            <a:off x="4495800" y="4800600"/>
            <a:ext cx="522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-2</a:t>
            </a:r>
          </a:p>
        </p:txBody>
      </p:sp>
      <p:sp>
        <p:nvSpPr>
          <p:cNvPr id="25670" name="Text Box 70"/>
          <p:cNvSpPr txBox="1">
            <a:spLocks noChangeArrowheads="1"/>
          </p:cNvSpPr>
          <p:nvPr/>
        </p:nvSpPr>
        <p:spPr bwMode="auto">
          <a:xfrm>
            <a:off x="4495800" y="5715000"/>
            <a:ext cx="5222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b="1">
                <a:solidFill>
                  <a:srgbClr val="00CC00"/>
                </a:solidFill>
              </a:rPr>
              <a:t>-3</a:t>
            </a:r>
          </a:p>
        </p:txBody>
      </p:sp>
      <p:grpSp>
        <p:nvGrpSpPr>
          <p:cNvPr id="2" name="Group 7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5672" name="Line 72"/>
            <p:cNvSpPr>
              <a:spLocks noChangeShapeType="1"/>
            </p:cNvSpPr>
            <p:nvPr/>
          </p:nvSpPr>
          <p:spPr bwMode="auto">
            <a:xfrm>
              <a:off x="2256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73" name="Line 73"/>
            <p:cNvSpPr>
              <a:spLocks noChangeShapeType="1"/>
            </p:cNvSpPr>
            <p:nvPr/>
          </p:nvSpPr>
          <p:spPr bwMode="auto">
            <a:xfrm>
              <a:off x="16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74" name="Line 74"/>
            <p:cNvSpPr>
              <a:spLocks noChangeShapeType="1"/>
            </p:cNvSpPr>
            <p:nvPr/>
          </p:nvSpPr>
          <p:spPr bwMode="auto">
            <a:xfrm>
              <a:off x="110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75" name="Line 75"/>
            <p:cNvSpPr>
              <a:spLocks noChangeShapeType="1"/>
            </p:cNvSpPr>
            <p:nvPr/>
          </p:nvSpPr>
          <p:spPr bwMode="auto">
            <a:xfrm>
              <a:off x="2832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76" name="Line 76"/>
            <p:cNvSpPr>
              <a:spLocks noChangeShapeType="1"/>
            </p:cNvSpPr>
            <p:nvPr/>
          </p:nvSpPr>
          <p:spPr bwMode="auto">
            <a:xfrm>
              <a:off x="456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77" name="Line 77"/>
            <p:cNvSpPr>
              <a:spLocks noChangeShapeType="1"/>
            </p:cNvSpPr>
            <p:nvPr/>
          </p:nvSpPr>
          <p:spPr bwMode="auto">
            <a:xfrm>
              <a:off x="39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78" name="Line 78"/>
            <p:cNvSpPr>
              <a:spLocks noChangeShapeType="1"/>
            </p:cNvSpPr>
            <p:nvPr/>
          </p:nvSpPr>
          <p:spPr bwMode="auto">
            <a:xfrm>
              <a:off x="340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79" name="Line 79"/>
            <p:cNvSpPr>
              <a:spLocks noChangeShapeType="1"/>
            </p:cNvSpPr>
            <p:nvPr/>
          </p:nvSpPr>
          <p:spPr bwMode="auto">
            <a:xfrm>
              <a:off x="0" y="163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80" name="Line 80"/>
            <p:cNvSpPr>
              <a:spLocks noChangeShapeType="1"/>
            </p:cNvSpPr>
            <p:nvPr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81" name="Line 81"/>
            <p:cNvSpPr>
              <a:spLocks noChangeShapeType="1"/>
            </p:cNvSpPr>
            <p:nvPr/>
          </p:nvSpPr>
          <p:spPr bwMode="auto">
            <a:xfrm>
              <a:off x="0" y="480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82" name="Line 82"/>
            <p:cNvSpPr>
              <a:spLocks noChangeShapeType="1"/>
            </p:cNvSpPr>
            <p:nvPr/>
          </p:nvSpPr>
          <p:spPr bwMode="auto">
            <a:xfrm>
              <a:off x="0" y="2160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83" name="Line 83"/>
            <p:cNvSpPr>
              <a:spLocks noChangeShapeType="1"/>
            </p:cNvSpPr>
            <p:nvPr/>
          </p:nvSpPr>
          <p:spPr bwMode="auto">
            <a:xfrm>
              <a:off x="0" y="273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84" name="Line 84"/>
            <p:cNvSpPr>
              <a:spLocks noChangeShapeType="1"/>
            </p:cNvSpPr>
            <p:nvPr/>
          </p:nvSpPr>
          <p:spPr bwMode="auto">
            <a:xfrm>
              <a:off x="0" y="3888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685" name="Line 85"/>
            <p:cNvSpPr>
              <a:spLocks noChangeShapeType="1"/>
            </p:cNvSpPr>
            <p:nvPr/>
          </p:nvSpPr>
          <p:spPr bwMode="auto">
            <a:xfrm>
              <a:off x="0" y="331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686" name="Line 86"/>
          <p:cNvSpPr>
            <a:spLocks noChangeShapeType="1"/>
          </p:cNvSpPr>
          <p:nvPr/>
        </p:nvSpPr>
        <p:spPr bwMode="auto">
          <a:xfrm>
            <a:off x="0" y="3429000"/>
            <a:ext cx="91440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87" name="Line 87"/>
          <p:cNvSpPr>
            <a:spLocks noChangeShapeType="1"/>
          </p:cNvSpPr>
          <p:nvPr/>
        </p:nvSpPr>
        <p:spPr bwMode="auto">
          <a:xfrm>
            <a:off x="4495800" y="0"/>
            <a:ext cx="0" cy="68580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688" name="Rectangle 88"/>
          <p:cNvSpPr>
            <a:spLocks noChangeArrowheads="1"/>
          </p:cNvSpPr>
          <p:nvPr/>
        </p:nvSpPr>
        <p:spPr bwMode="auto">
          <a:xfrm>
            <a:off x="8229600" y="0"/>
            <a:ext cx="914400" cy="685800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89" name="Rectangle 89"/>
          <p:cNvSpPr>
            <a:spLocks noChangeArrowheads="1"/>
          </p:cNvSpPr>
          <p:nvPr/>
        </p:nvSpPr>
        <p:spPr bwMode="auto">
          <a:xfrm>
            <a:off x="0" y="0"/>
            <a:ext cx="914400" cy="685800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5690" name="Oval 90"/>
          <p:cNvSpPr>
            <a:spLocks noChangeArrowheads="1"/>
          </p:cNvSpPr>
          <p:nvPr/>
        </p:nvSpPr>
        <p:spPr bwMode="auto">
          <a:xfrm>
            <a:off x="6172200" y="609600"/>
            <a:ext cx="304800" cy="304800"/>
          </a:xfrm>
          <a:prstGeom prst="ellipse">
            <a:avLst/>
          </a:prstGeom>
          <a:solidFill>
            <a:srgbClr val="FF000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705" name="Oval 105"/>
          <p:cNvSpPr>
            <a:spLocks noChangeArrowheads="1"/>
          </p:cNvSpPr>
          <p:nvPr/>
        </p:nvSpPr>
        <p:spPr bwMode="auto">
          <a:xfrm>
            <a:off x="5257800" y="1524000"/>
            <a:ext cx="304800" cy="304800"/>
          </a:xfrm>
          <a:prstGeom prst="ellipse">
            <a:avLst/>
          </a:prstGeom>
          <a:solidFill>
            <a:srgbClr val="FF000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711" name="Oval 111"/>
          <p:cNvSpPr>
            <a:spLocks noChangeArrowheads="1"/>
          </p:cNvSpPr>
          <p:nvPr/>
        </p:nvSpPr>
        <p:spPr bwMode="auto">
          <a:xfrm>
            <a:off x="1600200" y="609600"/>
            <a:ext cx="304800" cy="304800"/>
          </a:xfrm>
          <a:prstGeom prst="ellipse">
            <a:avLst/>
          </a:prstGeom>
          <a:solidFill>
            <a:srgbClr val="FF000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713" name="Oval 113"/>
          <p:cNvSpPr>
            <a:spLocks noChangeArrowheads="1"/>
          </p:cNvSpPr>
          <p:nvPr/>
        </p:nvSpPr>
        <p:spPr bwMode="auto">
          <a:xfrm>
            <a:off x="1600200" y="5105400"/>
            <a:ext cx="304800" cy="304800"/>
          </a:xfrm>
          <a:prstGeom prst="ellipse">
            <a:avLst/>
          </a:prstGeom>
          <a:solidFill>
            <a:srgbClr val="FF000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714" name="Oval 114"/>
          <p:cNvSpPr>
            <a:spLocks noChangeArrowheads="1"/>
          </p:cNvSpPr>
          <p:nvPr/>
        </p:nvSpPr>
        <p:spPr bwMode="auto">
          <a:xfrm>
            <a:off x="2514600" y="6019800"/>
            <a:ext cx="304800" cy="304800"/>
          </a:xfrm>
          <a:prstGeom prst="ellipse">
            <a:avLst/>
          </a:prstGeom>
          <a:solidFill>
            <a:srgbClr val="FF000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716" name="Oval 116"/>
          <p:cNvSpPr>
            <a:spLocks noChangeArrowheads="1"/>
          </p:cNvSpPr>
          <p:nvPr/>
        </p:nvSpPr>
        <p:spPr bwMode="auto">
          <a:xfrm>
            <a:off x="6172200" y="4191000"/>
            <a:ext cx="304800" cy="304800"/>
          </a:xfrm>
          <a:prstGeom prst="ellipse">
            <a:avLst/>
          </a:prstGeom>
          <a:solidFill>
            <a:srgbClr val="FF000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717" name="Oval 117"/>
          <p:cNvSpPr>
            <a:spLocks noChangeArrowheads="1"/>
          </p:cNvSpPr>
          <p:nvPr/>
        </p:nvSpPr>
        <p:spPr bwMode="auto">
          <a:xfrm>
            <a:off x="6172200" y="6019800"/>
            <a:ext cx="304800" cy="304800"/>
          </a:xfrm>
          <a:prstGeom prst="ellipse">
            <a:avLst/>
          </a:prstGeom>
          <a:solidFill>
            <a:srgbClr val="FF0000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718" name="Text Box 118"/>
          <p:cNvSpPr txBox="1">
            <a:spLocks noChangeArrowheads="1"/>
          </p:cNvSpPr>
          <p:nvPr/>
        </p:nvSpPr>
        <p:spPr bwMode="auto">
          <a:xfrm>
            <a:off x="6324600" y="746125"/>
            <a:ext cx="7127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</a:rPr>
              <a:t>2,3</a:t>
            </a:r>
          </a:p>
        </p:txBody>
      </p:sp>
      <p:sp>
        <p:nvSpPr>
          <p:cNvPr id="25719" name="Text Box 119"/>
          <p:cNvSpPr txBox="1">
            <a:spLocks noChangeArrowheads="1"/>
          </p:cNvSpPr>
          <p:nvPr/>
        </p:nvSpPr>
        <p:spPr bwMode="auto">
          <a:xfrm>
            <a:off x="5486400" y="1371600"/>
            <a:ext cx="7127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>
                <a:solidFill>
                  <a:schemeClr val="bg1"/>
                </a:solidFill>
              </a:rPr>
              <a:t>1,2</a:t>
            </a:r>
          </a:p>
        </p:txBody>
      </p:sp>
      <p:sp>
        <p:nvSpPr>
          <p:cNvPr id="25721" name="Text Box 121"/>
          <p:cNvSpPr txBox="1">
            <a:spLocks noChangeArrowheads="1"/>
          </p:cNvSpPr>
          <p:nvPr/>
        </p:nvSpPr>
        <p:spPr bwMode="auto">
          <a:xfrm>
            <a:off x="6400800" y="3733800"/>
            <a:ext cx="8397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>
                <a:solidFill>
                  <a:schemeClr val="bg1"/>
                </a:solidFill>
              </a:rPr>
              <a:t>2,-1</a:t>
            </a:r>
          </a:p>
        </p:txBody>
      </p:sp>
      <p:sp>
        <p:nvSpPr>
          <p:cNvPr id="25723" name="Text Box 123"/>
          <p:cNvSpPr txBox="1">
            <a:spLocks noChangeArrowheads="1"/>
          </p:cNvSpPr>
          <p:nvPr/>
        </p:nvSpPr>
        <p:spPr bwMode="auto">
          <a:xfrm>
            <a:off x="6324600" y="5562600"/>
            <a:ext cx="8397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>
                <a:solidFill>
                  <a:schemeClr val="bg1"/>
                </a:solidFill>
              </a:rPr>
              <a:t>2,-3</a:t>
            </a:r>
          </a:p>
        </p:txBody>
      </p:sp>
      <p:sp>
        <p:nvSpPr>
          <p:cNvPr id="25724" name="Text Box 124"/>
          <p:cNvSpPr txBox="1">
            <a:spLocks noChangeArrowheads="1"/>
          </p:cNvSpPr>
          <p:nvPr/>
        </p:nvSpPr>
        <p:spPr bwMode="auto">
          <a:xfrm>
            <a:off x="2667000" y="5638800"/>
            <a:ext cx="9667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>
                <a:solidFill>
                  <a:schemeClr val="bg1"/>
                </a:solidFill>
              </a:rPr>
              <a:t>-2,-3</a:t>
            </a:r>
          </a:p>
        </p:txBody>
      </p:sp>
      <p:sp>
        <p:nvSpPr>
          <p:cNvPr id="25725" name="Text Box 125"/>
          <p:cNvSpPr txBox="1">
            <a:spLocks noChangeArrowheads="1"/>
          </p:cNvSpPr>
          <p:nvPr/>
        </p:nvSpPr>
        <p:spPr bwMode="auto">
          <a:xfrm>
            <a:off x="1752600" y="4724400"/>
            <a:ext cx="9667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>
                <a:solidFill>
                  <a:schemeClr val="bg1"/>
                </a:solidFill>
              </a:rPr>
              <a:t>-3,-2</a:t>
            </a:r>
          </a:p>
        </p:txBody>
      </p:sp>
      <p:sp>
        <p:nvSpPr>
          <p:cNvPr id="25727" name="Text Box 127"/>
          <p:cNvSpPr txBox="1">
            <a:spLocks noChangeArrowheads="1"/>
          </p:cNvSpPr>
          <p:nvPr/>
        </p:nvSpPr>
        <p:spPr bwMode="auto">
          <a:xfrm>
            <a:off x="1752600" y="838200"/>
            <a:ext cx="839788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000">
                <a:solidFill>
                  <a:schemeClr val="bg1"/>
                </a:solidFill>
              </a:rPr>
              <a:t>-3,3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5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4" dur="2000"/>
                                        <p:tgtEl>
                                          <p:spTgt spid="2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4" dur="2000"/>
                                        <p:tgtEl>
                                          <p:spTgt spid="2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90" grpId="0" animBg="1"/>
      <p:bldP spid="25705" grpId="0" animBg="1"/>
      <p:bldP spid="25711" grpId="0" animBg="1"/>
      <p:bldP spid="25713" grpId="0" animBg="1"/>
      <p:bldP spid="25714" grpId="0" animBg="1"/>
      <p:bldP spid="25716" grpId="0" animBg="1"/>
      <p:bldP spid="25717" grpId="0" animBg="1"/>
      <p:bldP spid="25718" grpId="0"/>
      <p:bldP spid="25719" grpId="0"/>
      <p:bldP spid="25721" grpId="0"/>
      <p:bldP spid="25723" grpId="0"/>
      <p:bldP spid="25724" grpId="0"/>
      <p:bldP spid="25725" grpId="0"/>
      <p:bldP spid="257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33600"/>
            <a:ext cx="40687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81000" y="1417638"/>
            <a:ext cx="47244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0000"/>
                </a:solidFill>
              </a:rPr>
              <a:t>UP and Down </a:t>
            </a:r>
          </a:p>
          <a:p>
            <a:r>
              <a:rPr lang="en-US" sz="3000" b="1">
                <a:solidFill>
                  <a:srgbClr val="FF0000"/>
                </a:solidFill>
              </a:rPr>
              <a:t>Vertical</a:t>
            </a:r>
          </a:p>
          <a:p>
            <a:r>
              <a:rPr lang="en-US" sz="3000" b="1">
                <a:solidFill>
                  <a:srgbClr val="FF0000"/>
                </a:solidFill>
              </a:rPr>
              <a:t>Slope is Undefined</a:t>
            </a:r>
          </a:p>
          <a:p>
            <a:r>
              <a:rPr lang="en-US" sz="3000" b="1">
                <a:solidFill>
                  <a:srgbClr val="FF0000"/>
                </a:solidFill>
              </a:rPr>
              <a:t>X = 2</a:t>
            </a:r>
          </a:p>
        </p:txBody>
      </p:sp>
      <p:cxnSp>
        <p:nvCxnSpPr>
          <p:cNvPr id="99332" name="Straight Connector 17"/>
          <p:cNvCxnSpPr>
            <a:cxnSpLocks noChangeShapeType="1"/>
          </p:cNvCxnSpPr>
          <p:nvPr/>
        </p:nvCxnSpPr>
        <p:spPr bwMode="auto">
          <a:xfrm rot="5400000">
            <a:off x="5093494" y="4153694"/>
            <a:ext cx="3886200" cy="1588"/>
          </a:xfrm>
          <a:prstGeom prst="line">
            <a:avLst/>
          </a:prstGeom>
          <a:noFill/>
          <a:ln w="63500" algn="ctr">
            <a:solidFill>
              <a:srgbClr val="FF0000">
                <a:alpha val="65097"/>
              </a:srgbClr>
            </a:solidFill>
            <a:round/>
            <a:headEnd/>
            <a:tailEnd/>
          </a:ln>
        </p:spPr>
      </p:cxn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81000" y="4237038"/>
            <a:ext cx="41910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0000"/>
                </a:solidFill>
              </a:rPr>
              <a:t>Lines like this are always </a:t>
            </a:r>
          </a:p>
          <a:p>
            <a:r>
              <a:rPr lang="en-US" sz="3000" b="1">
                <a:solidFill>
                  <a:srgbClr val="FF0000"/>
                </a:solidFill>
              </a:rPr>
              <a:t>X = #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57400"/>
            <a:ext cx="40687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52400" y="1274763"/>
            <a:ext cx="86106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0000"/>
                </a:solidFill>
              </a:rPr>
              <a:t>Give the equation of the line shown</a:t>
            </a:r>
          </a:p>
        </p:txBody>
      </p:sp>
      <p:cxnSp>
        <p:nvCxnSpPr>
          <p:cNvPr id="14" name="Straight Connector 17"/>
          <p:cNvCxnSpPr>
            <a:cxnSpLocks noChangeShapeType="1"/>
          </p:cNvCxnSpPr>
          <p:nvPr/>
        </p:nvCxnSpPr>
        <p:spPr bwMode="auto">
          <a:xfrm rot="5400000">
            <a:off x="5055394" y="4177506"/>
            <a:ext cx="3962400" cy="1588"/>
          </a:xfrm>
          <a:prstGeom prst="line">
            <a:avLst/>
          </a:prstGeom>
          <a:noFill/>
          <a:ln w="63500" algn="ctr">
            <a:solidFill>
              <a:srgbClr val="FF00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7086600" y="2209800"/>
          <a:ext cx="82708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29" name="Equation" r:id="rId4" imgW="8055000" imgH="4023000" progId="">
                  <p:embed/>
                </p:oleObj>
              </mc:Choice>
              <mc:Fallback>
                <p:oleObj name="Equation" r:id="rId4" imgW="8055000" imgH="4023000" progId="">
                  <p:embed/>
                  <p:pic>
                    <p:nvPicPr>
                      <p:cNvPr id="0" name="Picture 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2209800"/>
                        <a:ext cx="827088" cy="4333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7"/>
          <p:cNvCxnSpPr>
            <a:cxnSpLocks noChangeShapeType="1"/>
          </p:cNvCxnSpPr>
          <p:nvPr/>
        </p:nvCxnSpPr>
        <p:spPr bwMode="auto">
          <a:xfrm rot="5400000">
            <a:off x="5993607" y="4190206"/>
            <a:ext cx="3962400" cy="1587"/>
          </a:xfrm>
          <a:prstGeom prst="line">
            <a:avLst/>
          </a:prstGeom>
          <a:noFill/>
          <a:ln w="63500" algn="ctr">
            <a:solidFill>
              <a:srgbClr val="FF00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20" name="Object 7"/>
          <p:cNvGraphicFramePr>
            <a:graphicFrameLocks noChangeAspect="1"/>
          </p:cNvGraphicFramePr>
          <p:nvPr/>
        </p:nvGraphicFramePr>
        <p:xfrm>
          <a:off x="7086600" y="2971800"/>
          <a:ext cx="82708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30" name="Equation" r:id="rId6" imgW="8055000" imgH="4023000" progId="">
                  <p:embed/>
                </p:oleObj>
              </mc:Choice>
              <mc:Fallback>
                <p:oleObj name="Equation" r:id="rId6" imgW="8055000" imgH="4023000" progId="">
                  <p:embed/>
                  <p:pic>
                    <p:nvPicPr>
                      <p:cNvPr id="0" name="Picture 1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2971800"/>
                        <a:ext cx="827088" cy="4333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17"/>
          <p:cNvCxnSpPr>
            <a:cxnSpLocks noChangeShapeType="1"/>
          </p:cNvCxnSpPr>
          <p:nvPr/>
        </p:nvCxnSpPr>
        <p:spPr bwMode="auto">
          <a:xfrm rot="5400000">
            <a:off x="3696494" y="4177506"/>
            <a:ext cx="3962400" cy="1588"/>
          </a:xfrm>
          <a:prstGeom prst="line">
            <a:avLst/>
          </a:prstGeom>
          <a:noFill/>
          <a:ln w="63500" algn="ctr">
            <a:solidFill>
              <a:srgbClr val="FF00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22" name="Object 8"/>
          <p:cNvGraphicFramePr>
            <a:graphicFrameLocks noChangeAspect="1"/>
          </p:cNvGraphicFramePr>
          <p:nvPr/>
        </p:nvGraphicFramePr>
        <p:xfrm>
          <a:off x="4648200" y="2959100"/>
          <a:ext cx="10033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31" name="Equation" r:id="rId8" imgW="9783000" imgH="4023000" progId="">
                  <p:embed/>
                </p:oleObj>
              </mc:Choice>
              <mc:Fallback>
                <p:oleObj name="Equation" r:id="rId8" imgW="9783000" imgH="4023000" progId="">
                  <p:embed/>
                  <p:pic>
                    <p:nvPicPr>
                      <p:cNvPr id="0" name="Picture 1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959100"/>
                        <a:ext cx="1003300" cy="4333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17"/>
          <p:cNvCxnSpPr>
            <a:cxnSpLocks noChangeShapeType="1"/>
          </p:cNvCxnSpPr>
          <p:nvPr/>
        </p:nvCxnSpPr>
        <p:spPr bwMode="auto">
          <a:xfrm rot="5400000">
            <a:off x="4267994" y="4114006"/>
            <a:ext cx="3962400" cy="1588"/>
          </a:xfrm>
          <a:prstGeom prst="line">
            <a:avLst/>
          </a:prstGeom>
          <a:noFill/>
          <a:ln w="63500" algn="ctr">
            <a:solidFill>
              <a:srgbClr val="FF00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24" name="Object 9"/>
          <p:cNvGraphicFramePr>
            <a:graphicFrameLocks noChangeAspect="1"/>
          </p:cNvGraphicFramePr>
          <p:nvPr/>
        </p:nvGraphicFramePr>
        <p:xfrm>
          <a:off x="5219700" y="2895600"/>
          <a:ext cx="100330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32" name="Equation" r:id="rId10" imgW="9783000" imgH="4023000" progId="">
                  <p:embed/>
                </p:oleObj>
              </mc:Choice>
              <mc:Fallback>
                <p:oleObj name="Equation" r:id="rId10" imgW="9783000" imgH="4023000" progId="">
                  <p:embed/>
                  <p:pic>
                    <p:nvPicPr>
                      <p:cNvPr id="0" name="Picture 1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2895600"/>
                        <a:ext cx="1003300" cy="4333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17"/>
          <p:cNvCxnSpPr>
            <a:cxnSpLocks noChangeShapeType="1"/>
          </p:cNvCxnSpPr>
          <p:nvPr/>
        </p:nvCxnSpPr>
        <p:spPr bwMode="auto">
          <a:xfrm rot="5400000">
            <a:off x="5422107" y="4140994"/>
            <a:ext cx="3962400" cy="1587"/>
          </a:xfrm>
          <a:prstGeom prst="line">
            <a:avLst/>
          </a:prstGeom>
          <a:noFill/>
          <a:ln w="63500" algn="ctr">
            <a:solidFill>
              <a:srgbClr val="FF0000">
                <a:alpha val="65097"/>
              </a:srgbClr>
            </a:solidFill>
            <a:round/>
            <a:headEnd/>
            <a:tailEnd/>
          </a:ln>
        </p:spPr>
      </p:cxnSp>
      <p:graphicFrame>
        <p:nvGraphicFramePr>
          <p:cNvPr id="26" name="Object 10"/>
          <p:cNvGraphicFramePr>
            <a:graphicFrameLocks noChangeAspect="1"/>
          </p:cNvGraphicFramePr>
          <p:nvPr/>
        </p:nvGraphicFramePr>
        <p:xfrm>
          <a:off x="6462713" y="2924175"/>
          <a:ext cx="8270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333" name="Equation" r:id="rId12" imgW="8055000" imgH="4023000" progId="">
                  <p:embed/>
                </p:oleObj>
              </mc:Choice>
              <mc:Fallback>
                <p:oleObj name="Equation" r:id="rId12" imgW="8055000" imgH="4023000" progId="">
                  <p:embed/>
                  <p:pic>
                    <p:nvPicPr>
                      <p:cNvPr id="0" name="Picture 1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2713" y="2924175"/>
                        <a:ext cx="827087" cy="4333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4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844800"/>
            <a:ext cx="35814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844800"/>
            <a:ext cx="35814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2" name="Rectangle 12"/>
          <p:cNvSpPr>
            <a:spLocks noChangeArrowheads="1"/>
          </p:cNvSpPr>
          <p:nvPr/>
        </p:nvSpPr>
        <p:spPr bwMode="auto">
          <a:xfrm>
            <a:off x="3076575" y="2878138"/>
            <a:ext cx="76200" cy="3505200"/>
          </a:xfrm>
          <a:prstGeom prst="rect">
            <a:avLst/>
          </a:prstGeom>
          <a:solidFill>
            <a:srgbClr val="0000FF">
              <a:alpha val="4901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3" name="Rectangle 13"/>
          <p:cNvSpPr>
            <a:spLocks noChangeArrowheads="1"/>
          </p:cNvSpPr>
          <p:nvPr/>
        </p:nvSpPr>
        <p:spPr bwMode="auto">
          <a:xfrm>
            <a:off x="5105400" y="3914775"/>
            <a:ext cx="3505200" cy="76200"/>
          </a:xfrm>
          <a:prstGeom prst="rect">
            <a:avLst/>
          </a:prstGeom>
          <a:solidFill>
            <a:srgbClr val="FF0000">
              <a:alpha val="4901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7772" name="Text Box 14"/>
          <p:cNvSpPr txBox="1">
            <a:spLocks noChangeArrowheads="1"/>
          </p:cNvSpPr>
          <p:nvPr/>
        </p:nvSpPr>
        <p:spPr bwMode="auto">
          <a:xfrm>
            <a:off x="1219200" y="765175"/>
            <a:ext cx="6964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D60093"/>
                </a:solidFill>
              </a:rPr>
              <a:t>The difference between 0 (zero) and UNDEFINED</a:t>
            </a:r>
          </a:p>
        </p:txBody>
      </p:sp>
      <p:sp>
        <p:nvSpPr>
          <p:cNvPr id="81935" name="Text Box 15"/>
          <p:cNvSpPr txBox="1">
            <a:spLocks noChangeArrowheads="1"/>
          </p:cNvSpPr>
          <p:nvPr/>
        </p:nvSpPr>
        <p:spPr bwMode="auto">
          <a:xfrm>
            <a:off x="228600" y="1660525"/>
            <a:ext cx="457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0066FF"/>
                </a:solidFill>
              </a:rPr>
              <a:t>X = 4</a:t>
            </a:r>
          </a:p>
          <a:p>
            <a:r>
              <a:rPr lang="en-US" sz="2000">
                <a:solidFill>
                  <a:srgbClr val="0066FF"/>
                </a:solidFill>
              </a:rPr>
              <a:t>Is a VERTICAL line</a:t>
            </a:r>
          </a:p>
          <a:p>
            <a:r>
              <a:rPr lang="en-US" sz="2000">
                <a:solidFill>
                  <a:srgbClr val="0066FF"/>
                </a:solidFill>
              </a:rPr>
              <a:t>The slope of this line is UNDEFINED</a:t>
            </a:r>
          </a:p>
        </p:txBody>
      </p:sp>
      <p:sp>
        <p:nvSpPr>
          <p:cNvPr id="81936" name="Text Box 16"/>
          <p:cNvSpPr txBox="1">
            <a:spLocks noChangeArrowheads="1"/>
          </p:cNvSpPr>
          <p:nvPr/>
        </p:nvSpPr>
        <p:spPr bwMode="auto">
          <a:xfrm>
            <a:off x="4876800" y="1676400"/>
            <a:ext cx="4191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</a:rPr>
              <a:t>Y= 4</a:t>
            </a:r>
          </a:p>
          <a:p>
            <a:r>
              <a:rPr lang="en-US" sz="2000">
                <a:solidFill>
                  <a:srgbClr val="FF0000"/>
                </a:solidFill>
              </a:rPr>
              <a:t>Is a HORIZONTAL line</a:t>
            </a:r>
          </a:p>
          <a:p>
            <a:r>
              <a:rPr lang="en-US" sz="2000">
                <a:solidFill>
                  <a:srgbClr val="FF0000"/>
                </a:solidFill>
              </a:rPr>
              <a:t>The slope of this line is 0 (ZERO)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2" grpId="0" animBg="1"/>
      <p:bldP spid="81933" grpId="0" animBg="1"/>
      <p:bldP spid="81935" grpId="0"/>
      <p:bldP spid="819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844800"/>
            <a:ext cx="35814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844800"/>
            <a:ext cx="35814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Rectangle 10"/>
          <p:cNvSpPr>
            <a:spLocks noChangeArrowheads="1"/>
          </p:cNvSpPr>
          <p:nvPr/>
        </p:nvSpPr>
        <p:spPr bwMode="auto">
          <a:xfrm>
            <a:off x="3076575" y="2878138"/>
            <a:ext cx="76200" cy="3505200"/>
          </a:xfrm>
          <a:prstGeom prst="rect">
            <a:avLst/>
          </a:prstGeom>
          <a:solidFill>
            <a:srgbClr val="0000FF">
              <a:alpha val="4901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9" name="Rectangle 11"/>
          <p:cNvSpPr>
            <a:spLocks noChangeArrowheads="1"/>
          </p:cNvSpPr>
          <p:nvPr/>
        </p:nvSpPr>
        <p:spPr bwMode="auto">
          <a:xfrm>
            <a:off x="5105400" y="3900488"/>
            <a:ext cx="3505200" cy="76200"/>
          </a:xfrm>
          <a:prstGeom prst="rect">
            <a:avLst/>
          </a:prstGeom>
          <a:solidFill>
            <a:srgbClr val="FF0000">
              <a:alpha val="4901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0" name="Text Box 12"/>
          <p:cNvSpPr txBox="1">
            <a:spLocks noChangeArrowheads="1"/>
          </p:cNvSpPr>
          <p:nvPr/>
        </p:nvSpPr>
        <p:spPr bwMode="auto">
          <a:xfrm>
            <a:off x="1219200" y="765175"/>
            <a:ext cx="6964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D60093"/>
                </a:solidFill>
              </a:rPr>
              <a:t>The difference between 0 (zero) and UNDEFINED</a:t>
            </a:r>
          </a:p>
        </p:txBody>
      </p:sp>
      <p:sp>
        <p:nvSpPr>
          <p:cNvPr id="31761" name="Oval 15"/>
          <p:cNvSpPr>
            <a:spLocks noChangeArrowheads="1"/>
          </p:cNvSpPr>
          <p:nvPr/>
        </p:nvSpPr>
        <p:spPr bwMode="auto">
          <a:xfrm>
            <a:off x="3038475" y="3219450"/>
            <a:ext cx="152400" cy="1524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2" name="Oval 16"/>
          <p:cNvSpPr>
            <a:spLocks noChangeArrowheads="1"/>
          </p:cNvSpPr>
          <p:nvPr/>
        </p:nvSpPr>
        <p:spPr bwMode="auto">
          <a:xfrm>
            <a:off x="3038475" y="4038600"/>
            <a:ext cx="152400" cy="1524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3" name="Oval 17"/>
          <p:cNvSpPr>
            <a:spLocks noChangeArrowheads="1"/>
          </p:cNvSpPr>
          <p:nvPr/>
        </p:nvSpPr>
        <p:spPr bwMode="auto">
          <a:xfrm>
            <a:off x="7134225" y="3867150"/>
            <a:ext cx="152400" cy="1524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4" name="Oval 18"/>
          <p:cNvSpPr>
            <a:spLocks noChangeArrowheads="1"/>
          </p:cNvSpPr>
          <p:nvPr/>
        </p:nvSpPr>
        <p:spPr bwMode="auto">
          <a:xfrm>
            <a:off x="8115300" y="3848100"/>
            <a:ext cx="152400" cy="1524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63" name="Text Box 19"/>
          <p:cNvSpPr txBox="1">
            <a:spLocks noChangeArrowheads="1"/>
          </p:cNvSpPr>
          <p:nvPr/>
        </p:nvSpPr>
        <p:spPr bwMode="auto">
          <a:xfrm>
            <a:off x="3200400" y="31242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(4,8)</a:t>
            </a:r>
          </a:p>
        </p:txBody>
      </p:sp>
      <p:sp>
        <p:nvSpPr>
          <p:cNvPr id="82964" name="Text Box 20"/>
          <p:cNvSpPr txBox="1">
            <a:spLocks noChangeArrowheads="1"/>
          </p:cNvSpPr>
          <p:nvPr/>
        </p:nvSpPr>
        <p:spPr bwMode="auto">
          <a:xfrm>
            <a:off x="3276600" y="38862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(4,3)</a:t>
            </a:r>
          </a:p>
        </p:txBody>
      </p:sp>
      <p:sp>
        <p:nvSpPr>
          <p:cNvPr id="82965" name="Text Box 21"/>
          <p:cNvSpPr txBox="1">
            <a:spLocks noChangeArrowheads="1"/>
          </p:cNvSpPr>
          <p:nvPr/>
        </p:nvSpPr>
        <p:spPr bwMode="auto">
          <a:xfrm>
            <a:off x="7010400" y="34290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(2,4)</a:t>
            </a:r>
          </a:p>
        </p:txBody>
      </p:sp>
      <p:sp>
        <p:nvSpPr>
          <p:cNvPr id="82967" name="Text Box 23"/>
          <p:cNvSpPr txBox="1">
            <a:spLocks noChangeArrowheads="1"/>
          </p:cNvSpPr>
          <p:nvPr/>
        </p:nvSpPr>
        <p:spPr bwMode="auto">
          <a:xfrm>
            <a:off x="7848600" y="34290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(8,4)</a:t>
            </a:r>
          </a:p>
        </p:txBody>
      </p:sp>
      <p:graphicFrame>
        <p:nvGraphicFramePr>
          <p:cNvPr id="213002" name="Object 10"/>
          <p:cNvGraphicFramePr>
            <a:graphicFrameLocks noGrp="1" noChangeAspect="1"/>
          </p:cNvGraphicFramePr>
          <p:nvPr>
            <p:ph/>
          </p:nvPr>
        </p:nvGraphicFramePr>
        <p:xfrm>
          <a:off x="609600" y="2057400"/>
          <a:ext cx="12192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6" name="Equation" r:id="rId4" imgW="672808" imgH="380835" progId="Equation.3">
                  <p:embed/>
                </p:oleObj>
              </mc:Choice>
              <mc:Fallback>
                <p:oleObj name="Equation" r:id="rId4" imgW="672808" imgH="380835" progId="Equation.3">
                  <p:embed/>
                  <p:pic>
                    <p:nvPicPr>
                      <p:cNvPr id="0" name="Picture 13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057400"/>
                        <a:ext cx="1219200" cy="692150"/>
                      </a:xfrm>
                      <a:prstGeom prst="rect">
                        <a:avLst/>
                      </a:prstGeom>
                      <a:solidFill>
                        <a:srgbClr val="3366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1828800" y="2057400"/>
          <a:ext cx="712788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7" name="Equation" r:id="rId6" imgW="393529" imgH="380835" progId="Equation.3">
                  <p:embed/>
                </p:oleObj>
              </mc:Choice>
              <mc:Fallback>
                <p:oleObj name="Equation" r:id="rId6" imgW="393529" imgH="380835" progId="Equation.3">
                  <p:embed/>
                  <p:pic>
                    <p:nvPicPr>
                      <p:cNvPr id="0" name="Picture 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057400"/>
                        <a:ext cx="712788" cy="692150"/>
                      </a:xfrm>
                      <a:prstGeom prst="rect">
                        <a:avLst/>
                      </a:prstGeom>
                      <a:solidFill>
                        <a:srgbClr val="3366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5029200" y="2057400"/>
          <a:ext cx="12192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8" name="Equation" r:id="rId8" imgW="672808" imgH="380835" progId="Equation.3">
                  <p:embed/>
                </p:oleObj>
              </mc:Choice>
              <mc:Fallback>
                <p:oleObj name="Equation" r:id="rId8" imgW="672808" imgH="380835" progId="Equation.3">
                  <p:embed/>
                  <p:pic>
                    <p:nvPicPr>
                      <p:cNvPr id="0" name="Picture 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057400"/>
                        <a:ext cx="1219200" cy="69215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6248400" y="2057400"/>
          <a:ext cx="712788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29" name="Equation" r:id="rId10" imgW="393529" imgH="380835" progId="Equation.3">
                  <p:embed/>
                </p:oleObj>
              </mc:Choice>
              <mc:Fallback>
                <p:oleObj name="Equation" r:id="rId10" imgW="393529" imgH="380835" progId="Equation.3">
                  <p:embed/>
                  <p:pic>
                    <p:nvPicPr>
                      <p:cNvPr id="0" name="Picture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2057400"/>
                        <a:ext cx="712788" cy="69215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74" name="Text Box 30"/>
          <p:cNvSpPr txBox="1">
            <a:spLocks noChangeArrowheads="1"/>
          </p:cNvSpPr>
          <p:nvPr/>
        </p:nvSpPr>
        <p:spPr bwMode="auto">
          <a:xfrm>
            <a:off x="2590800" y="2209800"/>
            <a:ext cx="175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0066FF"/>
                </a:solidFill>
              </a:rPr>
              <a:t>UNDEFINED</a:t>
            </a:r>
          </a:p>
        </p:txBody>
      </p:sp>
      <p:sp>
        <p:nvSpPr>
          <p:cNvPr id="82975" name="Text Box 31"/>
          <p:cNvSpPr txBox="1">
            <a:spLocks noChangeArrowheads="1"/>
          </p:cNvSpPr>
          <p:nvPr/>
        </p:nvSpPr>
        <p:spPr bwMode="auto">
          <a:xfrm>
            <a:off x="7010400" y="2209800"/>
            <a:ext cx="175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</a:rPr>
              <a:t>0 (ZERO)</a:t>
            </a:r>
          </a:p>
        </p:txBody>
      </p:sp>
      <p:grpSp>
        <p:nvGrpSpPr>
          <p:cNvPr id="9" name="Group 38"/>
          <p:cNvGrpSpPr>
            <a:grpSpLocks/>
          </p:cNvGrpSpPr>
          <p:nvPr/>
        </p:nvGrpSpPr>
        <p:grpSpPr bwMode="auto">
          <a:xfrm>
            <a:off x="5105400" y="3124200"/>
            <a:ext cx="609600" cy="771525"/>
            <a:chOff x="528" y="2352"/>
            <a:chExt cx="384" cy="486"/>
          </a:xfrm>
        </p:grpSpPr>
        <p:sp>
          <p:nvSpPr>
            <p:cNvPr id="31783" name="Oval 32"/>
            <p:cNvSpPr>
              <a:spLocks noChangeArrowheads="1"/>
            </p:cNvSpPr>
            <p:nvPr/>
          </p:nvSpPr>
          <p:spPr bwMode="auto">
            <a:xfrm>
              <a:off x="672" y="2352"/>
              <a:ext cx="144" cy="144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4" name="Line 33"/>
            <p:cNvSpPr>
              <a:spLocks noChangeShapeType="1"/>
            </p:cNvSpPr>
            <p:nvPr/>
          </p:nvSpPr>
          <p:spPr bwMode="auto">
            <a:xfrm>
              <a:off x="738" y="2496"/>
              <a:ext cx="0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5" name="Line 34"/>
            <p:cNvSpPr>
              <a:spLocks noChangeShapeType="1"/>
            </p:cNvSpPr>
            <p:nvPr/>
          </p:nvSpPr>
          <p:spPr bwMode="auto">
            <a:xfrm flipH="1" flipV="1">
              <a:off x="528" y="2496"/>
              <a:ext cx="192" cy="4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6" name="Line 35"/>
            <p:cNvSpPr>
              <a:spLocks noChangeShapeType="1"/>
            </p:cNvSpPr>
            <p:nvPr/>
          </p:nvSpPr>
          <p:spPr bwMode="auto">
            <a:xfrm flipV="1">
              <a:off x="768" y="2496"/>
              <a:ext cx="144" cy="4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7" name="Line 36"/>
            <p:cNvSpPr>
              <a:spLocks noChangeShapeType="1"/>
            </p:cNvSpPr>
            <p:nvPr/>
          </p:nvSpPr>
          <p:spPr bwMode="auto">
            <a:xfrm flipH="1">
              <a:off x="684" y="2688"/>
              <a:ext cx="48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8" name="Line 37"/>
            <p:cNvSpPr>
              <a:spLocks noChangeShapeType="1"/>
            </p:cNvSpPr>
            <p:nvPr/>
          </p:nvSpPr>
          <p:spPr bwMode="auto">
            <a:xfrm>
              <a:off x="756" y="2694"/>
              <a:ext cx="96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983" name="Line 39"/>
          <p:cNvSpPr>
            <a:spLocks noChangeShapeType="1"/>
          </p:cNvSpPr>
          <p:nvPr/>
        </p:nvSpPr>
        <p:spPr bwMode="auto">
          <a:xfrm>
            <a:off x="5638800" y="3505200"/>
            <a:ext cx="533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0" name="Group 40"/>
          <p:cNvGrpSpPr>
            <a:grpSpLocks/>
          </p:cNvGrpSpPr>
          <p:nvPr/>
        </p:nvGrpSpPr>
        <p:grpSpPr bwMode="auto">
          <a:xfrm>
            <a:off x="838200" y="3581400"/>
            <a:ext cx="609600" cy="771525"/>
            <a:chOff x="528" y="2352"/>
            <a:chExt cx="384" cy="486"/>
          </a:xfrm>
        </p:grpSpPr>
        <p:sp>
          <p:nvSpPr>
            <p:cNvPr id="31777" name="Oval 41"/>
            <p:cNvSpPr>
              <a:spLocks noChangeArrowheads="1"/>
            </p:cNvSpPr>
            <p:nvPr/>
          </p:nvSpPr>
          <p:spPr bwMode="auto">
            <a:xfrm>
              <a:off x="672" y="2352"/>
              <a:ext cx="144" cy="144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8" name="Line 42"/>
            <p:cNvSpPr>
              <a:spLocks noChangeShapeType="1"/>
            </p:cNvSpPr>
            <p:nvPr/>
          </p:nvSpPr>
          <p:spPr bwMode="auto">
            <a:xfrm>
              <a:off x="738" y="2496"/>
              <a:ext cx="0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9" name="Line 43"/>
            <p:cNvSpPr>
              <a:spLocks noChangeShapeType="1"/>
            </p:cNvSpPr>
            <p:nvPr/>
          </p:nvSpPr>
          <p:spPr bwMode="auto">
            <a:xfrm flipH="1" flipV="1">
              <a:off x="528" y="2496"/>
              <a:ext cx="192" cy="4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0" name="Line 44"/>
            <p:cNvSpPr>
              <a:spLocks noChangeShapeType="1"/>
            </p:cNvSpPr>
            <p:nvPr/>
          </p:nvSpPr>
          <p:spPr bwMode="auto">
            <a:xfrm flipV="1">
              <a:off x="768" y="2496"/>
              <a:ext cx="144" cy="4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1" name="Line 45"/>
            <p:cNvSpPr>
              <a:spLocks noChangeShapeType="1"/>
            </p:cNvSpPr>
            <p:nvPr/>
          </p:nvSpPr>
          <p:spPr bwMode="auto">
            <a:xfrm flipH="1">
              <a:off x="684" y="2688"/>
              <a:ext cx="48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82" name="Line 46"/>
            <p:cNvSpPr>
              <a:spLocks noChangeShapeType="1"/>
            </p:cNvSpPr>
            <p:nvPr/>
          </p:nvSpPr>
          <p:spPr bwMode="auto">
            <a:xfrm>
              <a:off x="756" y="2694"/>
              <a:ext cx="96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991" name="Line 47"/>
          <p:cNvSpPr>
            <a:spLocks noChangeShapeType="1"/>
          </p:cNvSpPr>
          <p:nvPr/>
        </p:nvSpPr>
        <p:spPr bwMode="auto">
          <a:xfrm>
            <a:off x="1295400" y="4038600"/>
            <a:ext cx="609600" cy="0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92" name="Text Box 48"/>
          <p:cNvSpPr txBox="1">
            <a:spLocks noChangeArrowheads="1"/>
          </p:cNvSpPr>
          <p:nvPr/>
        </p:nvSpPr>
        <p:spPr bwMode="auto">
          <a:xfrm>
            <a:off x="4876800" y="2743200"/>
            <a:ext cx="3825875" cy="41179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 b="1">
                <a:solidFill>
                  <a:schemeClr val="bg2"/>
                </a:solidFill>
              </a:rPr>
              <a:t>ZERO ON TOP IS JUST ZERO</a:t>
            </a:r>
          </a:p>
        </p:txBody>
      </p:sp>
      <p:sp>
        <p:nvSpPr>
          <p:cNvPr id="82993" name="Text Box 49"/>
          <p:cNvSpPr txBox="1">
            <a:spLocks noChangeArrowheads="1"/>
          </p:cNvSpPr>
          <p:nvPr/>
        </p:nvSpPr>
        <p:spPr bwMode="auto">
          <a:xfrm>
            <a:off x="0" y="2819400"/>
            <a:ext cx="4724400" cy="3786188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 b="1">
                <a:solidFill>
                  <a:schemeClr val="bg2"/>
                </a:solidFill>
              </a:rPr>
              <a:t>ZERO ON BOTTOM </a:t>
            </a:r>
          </a:p>
          <a:p>
            <a:r>
              <a:rPr lang="en-US" sz="6000" b="1">
                <a:solidFill>
                  <a:schemeClr val="bg2"/>
                </a:solidFill>
              </a:rPr>
              <a:t>IS UNDEFINED</a:t>
            </a:r>
          </a:p>
        </p:txBody>
      </p:sp>
      <p:sp>
        <p:nvSpPr>
          <p:cNvPr id="45" name="Rectangle 4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2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2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2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3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829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829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829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829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829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829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2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34166 3.33333E-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82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.20833 -0.00069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82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82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63" grpId="0"/>
      <p:bldP spid="82964" grpId="0"/>
      <p:bldP spid="82965" grpId="0"/>
      <p:bldP spid="82967" grpId="0"/>
      <p:bldP spid="82974" grpId="0"/>
      <p:bldP spid="82975" grpId="0"/>
      <p:bldP spid="82983" grpId="0" animBg="1"/>
      <p:bldP spid="82991" grpId="0" animBg="1"/>
      <p:bldP spid="82992" grpId="0" animBg="1"/>
      <p:bldP spid="8299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</a:rPr>
              <a:t>Functions and their Graphs</a:t>
            </a:r>
            <a:endParaRPr lang="en-US" sz="4000" b="1" dirty="0">
              <a:solidFill>
                <a:schemeClr val="bg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28600" y="990600"/>
          <a:ext cx="2286000" cy="251460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43000"/>
                <a:gridCol w="1143000"/>
              </a:tblGrid>
              <a:tr h="497393"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430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430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430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0430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00050" y="1066800"/>
          <a:ext cx="18859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5" name="Equation" r:id="rId3" imgW="761669" imgH="215806" progId="">
                  <p:embed/>
                </p:oleObj>
              </mc:Choice>
              <mc:Fallback>
                <p:oleObj name="Equation" r:id="rId3" imgW="761669" imgH="215806" progId="">
                  <p:embed/>
                  <p:pic>
                    <p:nvPicPr>
                      <p:cNvPr id="0" name="Picture 2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" y="1066800"/>
                        <a:ext cx="188595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2"/>
          <p:cNvGraphicFramePr>
            <a:graphicFrameLocks noChangeAspect="1"/>
          </p:cNvGraphicFramePr>
          <p:nvPr/>
        </p:nvGraphicFramePr>
        <p:xfrm>
          <a:off x="757238" y="1560513"/>
          <a:ext cx="3889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6" name="Equation" r:id="rId5" imgW="228402" imgH="177646" progId="">
                  <p:embed/>
                </p:oleObj>
              </mc:Choice>
              <mc:Fallback>
                <p:oleObj name="Equation" r:id="rId5" imgW="228402" imgH="177646" progId="">
                  <p:embed/>
                  <p:pic>
                    <p:nvPicPr>
                      <p:cNvPr id="0" name="Picture 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8" y="1560513"/>
                        <a:ext cx="3889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2"/>
          <p:cNvGraphicFramePr>
            <a:graphicFrameLocks noChangeAspect="1"/>
          </p:cNvGraphicFramePr>
          <p:nvPr/>
        </p:nvGraphicFramePr>
        <p:xfrm>
          <a:off x="773113" y="2057400"/>
          <a:ext cx="3460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7" name="Equation" r:id="rId7" imgW="203024" imgH="164957" progId="">
                  <p:embed/>
                </p:oleObj>
              </mc:Choice>
              <mc:Fallback>
                <p:oleObj name="Equation" r:id="rId7" imgW="203024" imgH="164957" progId="">
                  <p:embed/>
                  <p:pic>
                    <p:nvPicPr>
                      <p:cNvPr id="0" name="Picture 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113" y="2057400"/>
                        <a:ext cx="346075" cy="32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2"/>
          <p:cNvGraphicFramePr>
            <a:graphicFrameLocks noChangeAspect="1"/>
          </p:cNvGraphicFramePr>
          <p:nvPr/>
        </p:nvGraphicFramePr>
        <p:xfrm>
          <a:off x="841375" y="3089275"/>
          <a:ext cx="21431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8" name="Equation" r:id="rId9" imgW="126780" imgH="164814" progId="">
                  <p:embed/>
                </p:oleObj>
              </mc:Choice>
              <mc:Fallback>
                <p:oleObj name="Equation" r:id="rId9" imgW="126780" imgH="164814" progId="">
                  <p:embed/>
                  <p:pic>
                    <p:nvPicPr>
                      <p:cNvPr id="0" name="Picture 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3089275"/>
                        <a:ext cx="214313" cy="32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2"/>
          <p:cNvGraphicFramePr>
            <a:graphicFrameLocks noChangeAspect="1"/>
          </p:cNvGraphicFramePr>
          <p:nvPr/>
        </p:nvGraphicFramePr>
        <p:xfrm>
          <a:off x="858838" y="2598738"/>
          <a:ext cx="1714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9" name="Equation" r:id="rId11" imgW="101468" imgH="164885" progId="">
                  <p:embed/>
                </p:oleObj>
              </mc:Choice>
              <mc:Fallback>
                <p:oleObj name="Equation" r:id="rId11" imgW="101468" imgH="164885" progId="">
                  <p:embed/>
                  <p:pic>
                    <p:nvPicPr>
                      <p:cNvPr id="0" name="Picture 2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838" y="2598738"/>
                        <a:ext cx="171450" cy="325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31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27413" y="914400"/>
            <a:ext cx="556418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1600200" y="1552575"/>
          <a:ext cx="3873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0" name="Equation" r:id="rId14" imgW="228402" imgH="177646" progId="">
                  <p:embed/>
                </p:oleObj>
              </mc:Choice>
              <mc:Fallback>
                <p:oleObj name="Equation" r:id="rId14" imgW="228402" imgH="177646" progId="">
                  <p:embed/>
                  <p:pic>
                    <p:nvPicPr>
                      <p:cNvPr id="0" name="Picture 2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552575"/>
                        <a:ext cx="387350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1751013" y="2044700"/>
          <a:ext cx="2159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1" name="Equation" r:id="rId16" imgW="126725" imgH="177415" progId="">
                  <p:embed/>
                </p:oleObj>
              </mc:Choice>
              <mc:Fallback>
                <p:oleObj name="Equation" r:id="rId16" imgW="126725" imgH="177415" progId="">
                  <p:embed/>
                  <p:pic>
                    <p:nvPicPr>
                      <p:cNvPr id="0" name="Picture 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1013" y="2044700"/>
                        <a:ext cx="215900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"/>
          <p:cNvGraphicFramePr>
            <a:graphicFrameLocks noChangeAspect="1"/>
          </p:cNvGraphicFramePr>
          <p:nvPr/>
        </p:nvGraphicFramePr>
        <p:xfrm>
          <a:off x="1744663" y="3078163"/>
          <a:ext cx="23653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2" name="Equation" r:id="rId18" imgW="139579" imgH="177646" progId="">
                  <p:embed/>
                </p:oleObj>
              </mc:Choice>
              <mc:Fallback>
                <p:oleObj name="Equation" r:id="rId18" imgW="139579" imgH="177646" progId="">
                  <p:embed/>
                  <p:pic>
                    <p:nvPicPr>
                      <p:cNvPr id="0" name="Picture 2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4663" y="3078163"/>
                        <a:ext cx="236537" cy="35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"/>
          <p:cNvGraphicFramePr>
            <a:graphicFrameLocks noChangeAspect="1"/>
          </p:cNvGraphicFramePr>
          <p:nvPr/>
        </p:nvGraphicFramePr>
        <p:xfrm>
          <a:off x="1739900" y="2619375"/>
          <a:ext cx="2381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33" name="Equation" r:id="rId20" imgW="139579" imgH="177646" progId="">
                  <p:embed/>
                </p:oleObj>
              </mc:Choice>
              <mc:Fallback>
                <p:oleObj name="Equation" r:id="rId20" imgW="139579" imgH="177646" progId="">
                  <p:embed/>
                  <p:pic>
                    <p:nvPicPr>
                      <p:cNvPr id="0" name="Picture 2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9900" y="2619375"/>
                        <a:ext cx="238125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/>
          <p:cNvSpPr/>
          <p:nvPr/>
        </p:nvSpPr>
        <p:spPr>
          <a:xfrm>
            <a:off x="4724400" y="44958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834063" y="2562225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386513" y="1541463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662738" y="1066800"/>
            <a:ext cx="228600" cy="228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685800" y="1524000"/>
            <a:ext cx="1447800" cy="381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4" name="Straight Arrow Connector 33"/>
          <p:cNvCxnSpPr>
            <a:stCxn id="33" idx="6"/>
          </p:cNvCxnSpPr>
          <p:nvPr/>
        </p:nvCxnSpPr>
        <p:spPr>
          <a:xfrm>
            <a:off x="2133600" y="1714500"/>
            <a:ext cx="2590800" cy="278130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685800" y="2057400"/>
            <a:ext cx="1447800" cy="381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7" name="Straight Arrow Connector 36"/>
          <p:cNvCxnSpPr>
            <a:stCxn id="36" idx="6"/>
          </p:cNvCxnSpPr>
          <p:nvPr/>
        </p:nvCxnSpPr>
        <p:spPr>
          <a:xfrm>
            <a:off x="2133600" y="2247900"/>
            <a:ext cx="3657600" cy="41910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685800" y="2590800"/>
            <a:ext cx="1447800" cy="381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0" name="Straight Arrow Connector 39"/>
          <p:cNvCxnSpPr>
            <a:stCxn id="39" idx="6"/>
          </p:cNvCxnSpPr>
          <p:nvPr/>
        </p:nvCxnSpPr>
        <p:spPr>
          <a:xfrm flipV="1">
            <a:off x="2133600" y="1676400"/>
            <a:ext cx="4191000" cy="110490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685800" y="3048000"/>
            <a:ext cx="1447800" cy="3810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3" name="Straight Arrow Connector 42"/>
          <p:cNvCxnSpPr>
            <a:stCxn id="42" idx="6"/>
          </p:cNvCxnSpPr>
          <p:nvPr/>
        </p:nvCxnSpPr>
        <p:spPr>
          <a:xfrm flipV="1">
            <a:off x="2133600" y="1219200"/>
            <a:ext cx="4495800" cy="201930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 flipH="1" flipV="1">
            <a:off x="3048000" y="1981200"/>
            <a:ext cx="4953000" cy="28194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</a:rPr>
              <a:t>Functions and their Graphs</a:t>
            </a:r>
            <a:endParaRPr lang="en-US" sz="4000" b="1" dirty="0">
              <a:solidFill>
                <a:schemeClr val="bg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33" grpId="0" animBg="1"/>
      <p:bldP spid="33" grpId="1" animBg="1"/>
      <p:bldP spid="36" grpId="0" animBg="1"/>
      <p:bldP spid="36" grpId="1" animBg="1"/>
      <p:bldP spid="39" grpId="0" animBg="1"/>
      <p:bldP spid="39" grpId="1" animBg="1"/>
      <p:bldP spid="42" grpId="0" animBg="1"/>
      <p:bldP spid="42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1981200"/>
            <a:ext cx="914400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FUNCTION FORM looks like this:</a:t>
            </a:r>
          </a:p>
        </p:txBody>
      </p:sp>
      <p:sp>
        <p:nvSpPr>
          <p:cNvPr id="7178" name="TextBox 8"/>
          <p:cNvSpPr txBox="1">
            <a:spLocks noChangeArrowheads="1"/>
          </p:cNvSpPr>
          <p:nvPr/>
        </p:nvSpPr>
        <p:spPr bwMode="auto">
          <a:xfrm>
            <a:off x="0" y="762000"/>
            <a:ext cx="9144000" cy="8223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Writing an equation in FUNCTION FORM </a:t>
            </a:r>
          </a:p>
          <a:p>
            <a:r>
              <a:rPr lang="en-US" sz="2400" b="1">
                <a:solidFill>
                  <a:schemeClr val="bg1"/>
                </a:solidFill>
              </a:rPr>
              <a:t>	(also called SLOPE-INTERCEPT)</a:t>
            </a:r>
          </a:p>
        </p:txBody>
      </p:sp>
      <p:graphicFrame>
        <p:nvGraphicFramePr>
          <p:cNvPr id="89104" name="Object 16"/>
          <p:cNvGraphicFramePr>
            <a:graphicFrameLocks noChangeAspect="1"/>
          </p:cNvGraphicFramePr>
          <p:nvPr/>
        </p:nvGraphicFramePr>
        <p:xfrm>
          <a:off x="5257800" y="1981200"/>
          <a:ext cx="288925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76" name="Equation" r:id="rId3" imgW="23031000" imgH="4311000" progId="Equation.3">
                  <p:embed/>
                </p:oleObj>
              </mc:Choice>
              <mc:Fallback>
                <p:oleObj name="Equation" r:id="rId3" imgW="23031000" imgH="4311000" progId="Equation.3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1981200"/>
                        <a:ext cx="2889250" cy="541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5" name="Object 17"/>
          <p:cNvGraphicFramePr>
            <a:graphicFrameLocks noChangeAspect="1"/>
          </p:cNvGraphicFramePr>
          <p:nvPr/>
        </p:nvGraphicFramePr>
        <p:xfrm>
          <a:off x="5275263" y="2667000"/>
          <a:ext cx="2420937" cy="242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77" name="Equation" r:id="rId5" imgW="19287000" imgH="19287000" progId="Equation.3">
                  <p:embed/>
                </p:oleObj>
              </mc:Choice>
              <mc:Fallback>
                <p:oleObj name="Equation" r:id="rId5" imgW="19287000" imgH="19287000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5263" y="2667000"/>
                        <a:ext cx="2420937" cy="2420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</a:rPr>
              <a:t>Functions and their Graphs</a:t>
            </a:r>
            <a:endParaRPr lang="en-US" sz="4000" b="1" dirty="0">
              <a:solidFill>
                <a:schemeClr val="bg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9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7" name="TextBox 8"/>
          <p:cNvSpPr txBox="1">
            <a:spLocks noChangeArrowheads="1"/>
          </p:cNvSpPr>
          <p:nvPr/>
        </p:nvSpPr>
        <p:spPr bwMode="auto">
          <a:xfrm>
            <a:off x="457200" y="1600200"/>
            <a:ext cx="5791200" cy="3968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Rewrite this equation in FUNCTION FORM:</a:t>
            </a:r>
          </a:p>
        </p:txBody>
      </p:sp>
      <p:graphicFrame>
        <p:nvGraphicFramePr>
          <p:cNvPr id="8194" name="Object 10"/>
          <p:cNvGraphicFramePr>
            <a:graphicFrameLocks noChangeAspect="1"/>
          </p:cNvGraphicFramePr>
          <p:nvPr/>
        </p:nvGraphicFramePr>
        <p:xfrm>
          <a:off x="533400" y="2057400"/>
          <a:ext cx="21336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14" name="Equation" r:id="rId3" imgW="19863000" imgH="4887000" progId="Equation.3">
                  <p:embed/>
                </p:oleObj>
              </mc:Choice>
              <mc:Fallback>
                <p:oleObj name="Equation" r:id="rId3" imgW="19863000" imgH="4887000" progId="Equation.3">
                  <p:embed/>
                  <p:pic>
                    <p:nvPicPr>
                      <p:cNvPr id="0" name="Picture 2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057400"/>
                        <a:ext cx="213360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Rounded Rectangle 9"/>
          <p:cNvGrpSpPr>
            <a:grpSpLocks/>
          </p:cNvGrpSpPr>
          <p:nvPr/>
        </p:nvGrpSpPr>
        <p:grpSpPr bwMode="auto">
          <a:xfrm>
            <a:off x="0" y="990600"/>
            <a:ext cx="1665288" cy="798513"/>
            <a:chOff x="207" y="515"/>
            <a:chExt cx="1049" cy="503"/>
          </a:xfrm>
        </p:grpSpPr>
        <p:pic>
          <p:nvPicPr>
            <p:cNvPr id="8216" name="Rounded Rectangle 9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07" y="515"/>
              <a:ext cx="1049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17" name="Text Box 12"/>
            <p:cNvSpPr txBox="1">
              <a:spLocks noChangeArrowheads="1"/>
            </p:cNvSpPr>
            <p:nvPr/>
          </p:nvSpPr>
          <p:spPr bwMode="auto">
            <a:xfrm>
              <a:off x="446" y="542"/>
              <a:ext cx="788" cy="260"/>
            </a:xfrm>
            <a:prstGeom prst="rect">
              <a:avLst/>
            </a:prstGeom>
            <a:solidFill>
              <a:srgbClr val="FF00F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Calibri" pitchFamily="34" charset="0"/>
                </a:rPr>
                <a:t>EXAMPLE</a:t>
              </a:r>
            </a:p>
          </p:txBody>
        </p:sp>
      </p:grpSp>
      <p:graphicFrame>
        <p:nvGraphicFramePr>
          <p:cNvPr id="161808" name="Object 16"/>
          <p:cNvGraphicFramePr>
            <a:graphicFrameLocks noChangeAspect="1"/>
          </p:cNvGraphicFramePr>
          <p:nvPr/>
        </p:nvGraphicFramePr>
        <p:xfrm>
          <a:off x="457200" y="2514600"/>
          <a:ext cx="66198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15" name="Equation" r:id="rId6" imgW="8055000" imgH="4023000" progId="Equation.3">
                  <p:embed/>
                </p:oleObj>
              </mc:Choice>
              <mc:Fallback>
                <p:oleObj name="Equation" r:id="rId6" imgW="8055000" imgH="4023000" progId="Equation.3">
                  <p:embed/>
                  <p:pic>
                    <p:nvPicPr>
                      <p:cNvPr id="0" name="Picture 2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514600"/>
                        <a:ext cx="661988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9" name="Object 17"/>
          <p:cNvGraphicFramePr>
            <a:graphicFrameLocks noChangeAspect="1"/>
          </p:cNvGraphicFramePr>
          <p:nvPr/>
        </p:nvGraphicFramePr>
        <p:xfrm>
          <a:off x="2133600" y="2514600"/>
          <a:ext cx="66198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16" name="Equation" r:id="rId8" imgW="8055000" imgH="4023000" progId="Equation.3">
                  <p:embed/>
                </p:oleObj>
              </mc:Choice>
              <mc:Fallback>
                <p:oleObj name="Equation" r:id="rId8" imgW="8055000" imgH="4023000" progId="Equation.3">
                  <p:embed/>
                  <p:pic>
                    <p:nvPicPr>
                      <p:cNvPr id="0" name="Picture 2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514600"/>
                        <a:ext cx="661988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10" name="Line 18"/>
          <p:cNvSpPr>
            <a:spLocks noChangeShapeType="1"/>
          </p:cNvSpPr>
          <p:nvPr/>
        </p:nvSpPr>
        <p:spPr bwMode="auto">
          <a:xfrm>
            <a:off x="609600" y="2895600"/>
            <a:ext cx="21336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61811" name="Object 19"/>
          <p:cNvGraphicFramePr>
            <a:graphicFrameLocks noChangeAspect="1"/>
          </p:cNvGraphicFramePr>
          <p:nvPr/>
        </p:nvGraphicFramePr>
        <p:xfrm>
          <a:off x="1371600" y="3048000"/>
          <a:ext cx="21336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17" name="Equation" r:id="rId10" imgW="19863000" imgH="4887000" progId="Equation.3">
                  <p:embed/>
                </p:oleObj>
              </mc:Choice>
              <mc:Fallback>
                <p:oleObj name="Equation" r:id="rId10" imgW="19863000" imgH="4887000" progId="Equation.3">
                  <p:embed/>
                  <p:pic>
                    <p:nvPicPr>
                      <p:cNvPr id="0" name="Picture 2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048000"/>
                        <a:ext cx="213360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2" name="Object 20"/>
          <p:cNvGraphicFramePr>
            <a:graphicFrameLocks noChangeAspect="1"/>
          </p:cNvGraphicFramePr>
          <p:nvPr/>
        </p:nvGraphicFramePr>
        <p:xfrm>
          <a:off x="1460500" y="3436938"/>
          <a:ext cx="331788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18" name="Equation" r:id="rId12" imgW="4023000" imgH="5463000" progId="Equation.3">
                  <p:embed/>
                </p:oleObj>
              </mc:Choice>
              <mc:Fallback>
                <p:oleObj name="Equation" r:id="rId12" imgW="4023000" imgH="5463000" progId="Equation.3">
                  <p:embed/>
                  <p:pic>
                    <p:nvPicPr>
                      <p:cNvPr id="0" name="Picture 2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0" y="3436938"/>
                        <a:ext cx="331788" cy="449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3" name="Object 21"/>
          <p:cNvGraphicFramePr>
            <a:graphicFrameLocks noChangeAspect="1"/>
          </p:cNvGraphicFramePr>
          <p:nvPr/>
        </p:nvGraphicFramePr>
        <p:xfrm>
          <a:off x="2286000" y="3429000"/>
          <a:ext cx="11430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19" name="Equation" r:id="rId14" imgW="8631000" imgH="5463000" progId="Equation.3">
                  <p:embed/>
                </p:oleObj>
              </mc:Choice>
              <mc:Fallback>
                <p:oleObj name="Equation" r:id="rId14" imgW="8631000" imgH="5463000" progId="Equation.3">
                  <p:embed/>
                  <p:pic>
                    <p:nvPicPr>
                      <p:cNvPr id="0" name="Picture 2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429000"/>
                        <a:ext cx="114300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22"/>
          <p:cNvGraphicFramePr>
            <a:graphicFrameLocks noChangeAspect="1"/>
          </p:cNvGraphicFramePr>
          <p:nvPr/>
        </p:nvGraphicFramePr>
        <p:xfrm>
          <a:off x="1524000" y="3962400"/>
          <a:ext cx="19177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20" name="Equation" r:id="rId16" imgW="17847000" imgH="8631000" progId="Equation.3">
                  <p:embed/>
                </p:oleObj>
              </mc:Choice>
              <mc:Fallback>
                <p:oleObj name="Equation" r:id="rId16" imgW="17847000" imgH="8631000" progId="Equation.3">
                  <p:embed/>
                  <p:pic>
                    <p:nvPicPr>
                      <p:cNvPr id="0" name="Picture 2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962400"/>
                        <a:ext cx="1917700" cy="92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15" name="Oval 23"/>
          <p:cNvSpPr>
            <a:spLocks noChangeArrowheads="1"/>
          </p:cNvSpPr>
          <p:nvPr/>
        </p:nvSpPr>
        <p:spPr bwMode="auto">
          <a:xfrm rot="-1906723">
            <a:off x="2344738" y="2954338"/>
            <a:ext cx="457200" cy="990600"/>
          </a:xfrm>
          <a:prstGeom prst="ellips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1816" name="Rectangle 24"/>
          <p:cNvSpPr>
            <a:spLocks noChangeArrowheads="1"/>
          </p:cNvSpPr>
          <p:nvPr/>
        </p:nvSpPr>
        <p:spPr bwMode="auto">
          <a:xfrm>
            <a:off x="2209800" y="4114800"/>
            <a:ext cx="3810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1817" name="Oval 25"/>
          <p:cNvSpPr>
            <a:spLocks noChangeArrowheads="1"/>
          </p:cNvSpPr>
          <p:nvPr/>
        </p:nvSpPr>
        <p:spPr bwMode="auto">
          <a:xfrm rot="1938886">
            <a:off x="2760663" y="2827338"/>
            <a:ext cx="609600" cy="1106487"/>
          </a:xfrm>
          <a:prstGeom prst="ellips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1818" name="Rectangle 26"/>
          <p:cNvSpPr>
            <a:spLocks noChangeArrowheads="1"/>
          </p:cNvSpPr>
          <p:nvPr/>
        </p:nvSpPr>
        <p:spPr bwMode="auto">
          <a:xfrm>
            <a:off x="2590800" y="4038600"/>
            <a:ext cx="838200" cy="762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1819" name="Rectangle 27"/>
          <p:cNvSpPr>
            <a:spLocks noChangeArrowheads="1"/>
          </p:cNvSpPr>
          <p:nvPr/>
        </p:nvSpPr>
        <p:spPr bwMode="auto">
          <a:xfrm>
            <a:off x="1524000" y="4114800"/>
            <a:ext cx="6096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61820" name="Object 28"/>
          <p:cNvGraphicFramePr>
            <a:graphicFrameLocks noChangeAspect="1"/>
          </p:cNvGraphicFramePr>
          <p:nvPr/>
        </p:nvGraphicFramePr>
        <p:xfrm>
          <a:off x="1509713" y="4786313"/>
          <a:ext cx="2163762" cy="92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21" name="Equation" r:id="rId18" imgW="20151000" imgH="8631000" progId="Equation.3">
                  <p:embed/>
                </p:oleObj>
              </mc:Choice>
              <mc:Fallback>
                <p:oleObj name="Equation" r:id="rId18" imgW="20151000" imgH="8631000" progId="Equation.3">
                  <p:embed/>
                  <p:pic>
                    <p:nvPicPr>
                      <p:cNvPr id="0" name="Picture 2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9713" y="4786313"/>
                        <a:ext cx="2163762" cy="928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</a:rPr>
              <a:t>Functions and their Graphs</a:t>
            </a:r>
            <a:endParaRPr lang="en-US" sz="4000" b="1" dirty="0">
              <a:solidFill>
                <a:schemeClr val="bg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0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1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61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61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161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61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61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6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10" grpId="0" animBg="1"/>
      <p:bldP spid="161815" grpId="0" animBg="1"/>
      <p:bldP spid="161815" grpId="1" animBg="1"/>
      <p:bldP spid="161816" grpId="0" animBg="1"/>
      <p:bldP spid="161817" grpId="0" animBg="1"/>
      <p:bldP spid="161817" grpId="1" animBg="1"/>
      <p:bldP spid="161818" grpId="0" animBg="1"/>
      <p:bldP spid="1618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8458200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895600" y="4343400"/>
            <a:ext cx="13716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010400" y="4267200"/>
            <a:ext cx="13716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575" y="1382713"/>
            <a:ext cx="581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986088" y="1690688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44863" y="2068513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28988" y="1701800"/>
            <a:ext cx="312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6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000375" y="2068513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8</a:t>
            </a:r>
          </a:p>
        </p:txBody>
      </p:sp>
      <p:sp>
        <p:nvSpPr>
          <p:cNvPr id="16" name="Oval 15"/>
          <p:cNvSpPr/>
          <p:nvPr/>
        </p:nvSpPr>
        <p:spPr>
          <a:xfrm>
            <a:off x="1552575" y="14763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305050" y="204787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6588" y="1281113"/>
            <a:ext cx="581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96100" y="1589088"/>
            <a:ext cx="312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254875" y="1966913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239000" y="1600200"/>
            <a:ext cx="39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-5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910388" y="1966913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25" name="Oval 24"/>
          <p:cNvSpPr/>
          <p:nvPr/>
        </p:nvSpPr>
        <p:spPr>
          <a:xfrm>
            <a:off x="5667375" y="25241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962650" y="20415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 rot="10800000">
            <a:off x="990600" y="1066800"/>
            <a:ext cx="1600200" cy="1219200"/>
          </a:xfrm>
          <a:prstGeom prst="line">
            <a:avLst/>
          </a:prstGeom>
          <a:ln w="38100">
            <a:solidFill>
              <a:srgbClr val="FF0000">
                <a:alpha val="5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5029200" y="1447800"/>
            <a:ext cx="1981200" cy="1219200"/>
          </a:xfrm>
          <a:prstGeom prst="line">
            <a:avLst/>
          </a:prstGeom>
          <a:ln w="38100">
            <a:solidFill>
              <a:srgbClr val="FF0000">
                <a:alpha val="5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bg1">
                    <a:lumMod val="75000"/>
                  </a:schemeClr>
                </a:solidFill>
                <a:latin typeface="Comic Sans MS" pitchFamily="66" charset="0"/>
              </a:rPr>
              <a:t>Functions and their Graphs</a:t>
            </a:r>
            <a:endParaRPr lang="en-US" sz="4000" b="1" dirty="0">
              <a:solidFill>
                <a:schemeClr val="bg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 animBg="1"/>
      <p:bldP spid="17" grpId="0" animBg="1"/>
      <p:bldP spid="21" grpId="0"/>
      <p:bldP spid="22" grpId="0"/>
      <p:bldP spid="23" grpId="0"/>
      <p:bldP spid="24" grpId="0"/>
      <p:bldP spid="25" grpId="0" animBg="1"/>
      <p:bldP spid="2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Slope and Rate of Change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9698" name="Oval 2"/>
            <p:cNvSpPr>
              <a:spLocks noChangeArrowheads="1"/>
            </p:cNvSpPr>
            <p:nvPr/>
          </p:nvSpPr>
          <p:spPr bwMode="auto">
            <a:xfrm>
              <a:off x="3312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699" name="Oval 3"/>
            <p:cNvSpPr>
              <a:spLocks noChangeArrowheads="1"/>
            </p:cNvSpPr>
            <p:nvPr/>
          </p:nvSpPr>
          <p:spPr bwMode="auto">
            <a:xfrm>
              <a:off x="3312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0" name="Line 4"/>
            <p:cNvSpPr>
              <a:spLocks noChangeShapeType="1"/>
            </p:cNvSpPr>
            <p:nvPr/>
          </p:nvSpPr>
          <p:spPr bwMode="auto">
            <a:xfrm>
              <a:off x="16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1" name="Line 5"/>
            <p:cNvSpPr>
              <a:spLocks noChangeShapeType="1"/>
            </p:cNvSpPr>
            <p:nvPr/>
          </p:nvSpPr>
          <p:spPr bwMode="auto">
            <a:xfrm>
              <a:off x="110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2" name="Line 6"/>
            <p:cNvSpPr>
              <a:spLocks noChangeShapeType="1"/>
            </p:cNvSpPr>
            <p:nvPr/>
          </p:nvSpPr>
          <p:spPr bwMode="auto">
            <a:xfrm>
              <a:off x="456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3" name="Line 7"/>
            <p:cNvSpPr>
              <a:spLocks noChangeShapeType="1"/>
            </p:cNvSpPr>
            <p:nvPr/>
          </p:nvSpPr>
          <p:spPr bwMode="auto">
            <a:xfrm>
              <a:off x="39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4" name="Line 8"/>
            <p:cNvSpPr>
              <a:spLocks noChangeShapeType="1"/>
            </p:cNvSpPr>
            <p:nvPr/>
          </p:nvSpPr>
          <p:spPr bwMode="auto">
            <a:xfrm>
              <a:off x="340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5" name="Line 9"/>
            <p:cNvSpPr>
              <a:spLocks noChangeShapeType="1"/>
            </p:cNvSpPr>
            <p:nvPr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6" name="Line 10"/>
            <p:cNvSpPr>
              <a:spLocks noChangeShapeType="1"/>
            </p:cNvSpPr>
            <p:nvPr/>
          </p:nvSpPr>
          <p:spPr bwMode="auto">
            <a:xfrm>
              <a:off x="0" y="273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7" name="Line 11"/>
            <p:cNvSpPr>
              <a:spLocks noChangeShapeType="1"/>
            </p:cNvSpPr>
            <p:nvPr/>
          </p:nvSpPr>
          <p:spPr bwMode="auto">
            <a:xfrm>
              <a:off x="0" y="331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8" name="Oval 12"/>
            <p:cNvSpPr>
              <a:spLocks noChangeArrowheads="1"/>
            </p:cNvSpPr>
            <p:nvPr/>
          </p:nvSpPr>
          <p:spPr bwMode="auto">
            <a:xfrm>
              <a:off x="3312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9" name="Oval 13"/>
            <p:cNvSpPr>
              <a:spLocks noChangeArrowheads="1"/>
            </p:cNvSpPr>
            <p:nvPr/>
          </p:nvSpPr>
          <p:spPr bwMode="auto">
            <a:xfrm>
              <a:off x="388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0" name="Oval 14"/>
            <p:cNvSpPr>
              <a:spLocks noChangeArrowheads="1"/>
            </p:cNvSpPr>
            <p:nvPr/>
          </p:nvSpPr>
          <p:spPr bwMode="auto">
            <a:xfrm>
              <a:off x="388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1" name="Oval 15"/>
            <p:cNvSpPr>
              <a:spLocks noChangeArrowheads="1"/>
            </p:cNvSpPr>
            <p:nvPr/>
          </p:nvSpPr>
          <p:spPr bwMode="auto">
            <a:xfrm>
              <a:off x="388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2" name="Oval 16"/>
            <p:cNvSpPr>
              <a:spLocks noChangeArrowheads="1"/>
            </p:cNvSpPr>
            <p:nvPr/>
          </p:nvSpPr>
          <p:spPr bwMode="auto">
            <a:xfrm>
              <a:off x="446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3" name="Oval 17"/>
            <p:cNvSpPr>
              <a:spLocks noChangeArrowheads="1"/>
            </p:cNvSpPr>
            <p:nvPr/>
          </p:nvSpPr>
          <p:spPr bwMode="auto">
            <a:xfrm>
              <a:off x="446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4" name="Oval 18"/>
            <p:cNvSpPr>
              <a:spLocks noChangeArrowheads="1"/>
            </p:cNvSpPr>
            <p:nvPr/>
          </p:nvSpPr>
          <p:spPr bwMode="auto">
            <a:xfrm>
              <a:off x="446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5" name="Oval 19"/>
            <p:cNvSpPr>
              <a:spLocks noChangeArrowheads="1"/>
            </p:cNvSpPr>
            <p:nvPr/>
          </p:nvSpPr>
          <p:spPr bwMode="auto">
            <a:xfrm>
              <a:off x="2160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6" name="Oval 20"/>
            <p:cNvSpPr>
              <a:spLocks noChangeArrowheads="1"/>
            </p:cNvSpPr>
            <p:nvPr/>
          </p:nvSpPr>
          <p:spPr bwMode="auto">
            <a:xfrm>
              <a:off x="158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7" name="Oval 21"/>
            <p:cNvSpPr>
              <a:spLocks noChangeArrowheads="1"/>
            </p:cNvSpPr>
            <p:nvPr/>
          </p:nvSpPr>
          <p:spPr bwMode="auto">
            <a:xfrm>
              <a:off x="100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8" name="Oval 22"/>
            <p:cNvSpPr>
              <a:spLocks noChangeArrowheads="1"/>
            </p:cNvSpPr>
            <p:nvPr/>
          </p:nvSpPr>
          <p:spPr bwMode="auto">
            <a:xfrm>
              <a:off x="100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19" name="Oval 23"/>
            <p:cNvSpPr>
              <a:spLocks noChangeArrowheads="1"/>
            </p:cNvSpPr>
            <p:nvPr/>
          </p:nvSpPr>
          <p:spPr bwMode="auto">
            <a:xfrm>
              <a:off x="158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0" name="Oval 24"/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1" name="Oval 25"/>
            <p:cNvSpPr>
              <a:spLocks noChangeArrowheads="1"/>
            </p:cNvSpPr>
            <p:nvPr/>
          </p:nvSpPr>
          <p:spPr bwMode="auto">
            <a:xfrm>
              <a:off x="2160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2" name="Oval 26"/>
            <p:cNvSpPr>
              <a:spLocks noChangeArrowheads="1"/>
            </p:cNvSpPr>
            <p:nvPr/>
          </p:nvSpPr>
          <p:spPr bwMode="auto">
            <a:xfrm>
              <a:off x="158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3" name="Oval 27"/>
            <p:cNvSpPr>
              <a:spLocks noChangeArrowheads="1"/>
            </p:cNvSpPr>
            <p:nvPr/>
          </p:nvSpPr>
          <p:spPr bwMode="auto">
            <a:xfrm>
              <a:off x="100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4" name="Oval 28"/>
            <p:cNvSpPr>
              <a:spLocks noChangeArrowheads="1"/>
            </p:cNvSpPr>
            <p:nvPr/>
          </p:nvSpPr>
          <p:spPr bwMode="auto">
            <a:xfrm>
              <a:off x="100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5" name="Oval 29"/>
            <p:cNvSpPr>
              <a:spLocks noChangeArrowheads="1"/>
            </p:cNvSpPr>
            <p:nvPr/>
          </p:nvSpPr>
          <p:spPr bwMode="auto">
            <a:xfrm>
              <a:off x="158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6" name="Oval 30"/>
            <p:cNvSpPr>
              <a:spLocks noChangeArrowheads="1"/>
            </p:cNvSpPr>
            <p:nvPr/>
          </p:nvSpPr>
          <p:spPr bwMode="auto">
            <a:xfrm>
              <a:off x="2160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7" name="Oval 31"/>
            <p:cNvSpPr>
              <a:spLocks noChangeArrowheads="1"/>
            </p:cNvSpPr>
            <p:nvPr/>
          </p:nvSpPr>
          <p:spPr bwMode="auto">
            <a:xfrm>
              <a:off x="2160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8" name="Oval 32"/>
            <p:cNvSpPr>
              <a:spLocks noChangeArrowheads="1"/>
            </p:cNvSpPr>
            <p:nvPr/>
          </p:nvSpPr>
          <p:spPr bwMode="auto">
            <a:xfrm>
              <a:off x="158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9" name="Oval 33"/>
            <p:cNvSpPr>
              <a:spLocks noChangeArrowheads="1"/>
            </p:cNvSpPr>
            <p:nvPr/>
          </p:nvSpPr>
          <p:spPr bwMode="auto">
            <a:xfrm>
              <a:off x="100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0" name="Oval 34"/>
            <p:cNvSpPr>
              <a:spLocks noChangeArrowheads="1"/>
            </p:cNvSpPr>
            <p:nvPr/>
          </p:nvSpPr>
          <p:spPr bwMode="auto">
            <a:xfrm>
              <a:off x="100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1" name="Oval 35"/>
            <p:cNvSpPr>
              <a:spLocks noChangeArrowheads="1"/>
            </p:cNvSpPr>
            <p:nvPr/>
          </p:nvSpPr>
          <p:spPr bwMode="auto">
            <a:xfrm>
              <a:off x="158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2" name="Oval 36"/>
            <p:cNvSpPr>
              <a:spLocks noChangeArrowheads="1"/>
            </p:cNvSpPr>
            <p:nvPr/>
          </p:nvSpPr>
          <p:spPr bwMode="auto">
            <a:xfrm>
              <a:off x="2160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3" name="Oval 37"/>
            <p:cNvSpPr>
              <a:spLocks noChangeArrowheads="1"/>
            </p:cNvSpPr>
            <p:nvPr/>
          </p:nvSpPr>
          <p:spPr bwMode="auto">
            <a:xfrm>
              <a:off x="3312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4" name="Oval 38"/>
            <p:cNvSpPr>
              <a:spLocks noChangeArrowheads="1"/>
            </p:cNvSpPr>
            <p:nvPr/>
          </p:nvSpPr>
          <p:spPr bwMode="auto">
            <a:xfrm>
              <a:off x="388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5" name="Oval 39"/>
            <p:cNvSpPr>
              <a:spLocks noChangeArrowheads="1"/>
            </p:cNvSpPr>
            <p:nvPr/>
          </p:nvSpPr>
          <p:spPr bwMode="auto">
            <a:xfrm>
              <a:off x="446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6" name="Oval 40"/>
            <p:cNvSpPr>
              <a:spLocks noChangeArrowheads="1"/>
            </p:cNvSpPr>
            <p:nvPr/>
          </p:nvSpPr>
          <p:spPr bwMode="auto">
            <a:xfrm>
              <a:off x="446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7" name="Oval 41"/>
            <p:cNvSpPr>
              <a:spLocks noChangeArrowheads="1"/>
            </p:cNvSpPr>
            <p:nvPr/>
          </p:nvSpPr>
          <p:spPr bwMode="auto">
            <a:xfrm>
              <a:off x="446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8" name="Oval 42"/>
            <p:cNvSpPr>
              <a:spLocks noChangeArrowheads="1"/>
            </p:cNvSpPr>
            <p:nvPr/>
          </p:nvSpPr>
          <p:spPr bwMode="auto">
            <a:xfrm>
              <a:off x="388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9" name="Oval 43"/>
            <p:cNvSpPr>
              <a:spLocks noChangeArrowheads="1"/>
            </p:cNvSpPr>
            <p:nvPr/>
          </p:nvSpPr>
          <p:spPr bwMode="auto">
            <a:xfrm>
              <a:off x="388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0" name="Oval 44"/>
            <p:cNvSpPr>
              <a:spLocks noChangeArrowheads="1"/>
            </p:cNvSpPr>
            <p:nvPr/>
          </p:nvSpPr>
          <p:spPr bwMode="auto">
            <a:xfrm>
              <a:off x="3312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1" name="Oval 45"/>
            <p:cNvSpPr>
              <a:spLocks noChangeArrowheads="1"/>
            </p:cNvSpPr>
            <p:nvPr/>
          </p:nvSpPr>
          <p:spPr bwMode="auto">
            <a:xfrm>
              <a:off x="3312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2" name="Oval 46"/>
            <p:cNvSpPr>
              <a:spLocks noChangeArrowheads="1"/>
            </p:cNvSpPr>
            <p:nvPr/>
          </p:nvSpPr>
          <p:spPr bwMode="auto">
            <a:xfrm>
              <a:off x="2736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3" name="Oval 47"/>
            <p:cNvSpPr>
              <a:spLocks noChangeArrowheads="1"/>
            </p:cNvSpPr>
            <p:nvPr/>
          </p:nvSpPr>
          <p:spPr bwMode="auto">
            <a:xfrm>
              <a:off x="2736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4" name="Oval 48"/>
            <p:cNvSpPr>
              <a:spLocks noChangeArrowheads="1"/>
            </p:cNvSpPr>
            <p:nvPr/>
          </p:nvSpPr>
          <p:spPr bwMode="auto">
            <a:xfrm>
              <a:off x="2736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5" name="Oval 49"/>
            <p:cNvSpPr>
              <a:spLocks noChangeArrowheads="1"/>
            </p:cNvSpPr>
            <p:nvPr/>
          </p:nvSpPr>
          <p:spPr bwMode="auto">
            <a:xfrm>
              <a:off x="2736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6" name="Oval 50"/>
            <p:cNvSpPr>
              <a:spLocks noChangeArrowheads="1"/>
            </p:cNvSpPr>
            <p:nvPr/>
          </p:nvSpPr>
          <p:spPr bwMode="auto">
            <a:xfrm>
              <a:off x="3312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7" name="Oval 51"/>
            <p:cNvSpPr>
              <a:spLocks noChangeArrowheads="1"/>
            </p:cNvSpPr>
            <p:nvPr/>
          </p:nvSpPr>
          <p:spPr bwMode="auto">
            <a:xfrm>
              <a:off x="388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8" name="Oval 52"/>
            <p:cNvSpPr>
              <a:spLocks noChangeArrowheads="1"/>
            </p:cNvSpPr>
            <p:nvPr/>
          </p:nvSpPr>
          <p:spPr bwMode="auto">
            <a:xfrm>
              <a:off x="446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9" name="Oval 53"/>
            <p:cNvSpPr>
              <a:spLocks noChangeArrowheads="1"/>
            </p:cNvSpPr>
            <p:nvPr/>
          </p:nvSpPr>
          <p:spPr bwMode="auto">
            <a:xfrm>
              <a:off x="2736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50" name="Oval 54"/>
            <p:cNvSpPr>
              <a:spLocks noChangeArrowheads="1"/>
            </p:cNvSpPr>
            <p:nvPr/>
          </p:nvSpPr>
          <p:spPr bwMode="auto">
            <a:xfrm>
              <a:off x="2736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51" name="Oval 55"/>
            <p:cNvSpPr>
              <a:spLocks noChangeArrowheads="1"/>
            </p:cNvSpPr>
            <p:nvPr/>
          </p:nvSpPr>
          <p:spPr bwMode="auto">
            <a:xfrm>
              <a:off x="2736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52" name="Oval 56"/>
            <p:cNvSpPr>
              <a:spLocks noChangeArrowheads="1"/>
            </p:cNvSpPr>
            <p:nvPr/>
          </p:nvSpPr>
          <p:spPr bwMode="auto">
            <a:xfrm>
              <a:off x="2160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53" name="Oval 57"/>
            <p:cNvSpPr>
              <a:spLocks noChangeArrowheads="1"/>
            </p:cNvSpPr>
            <p:nvPr/>
          </p:nvSpPr>
          <p:spPr bwMode="auto">
            <a:xfrm>
              <a:off x="158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54" name="Oval 58"/>
            <p:cNvSpPr>
              <a:spLocks noChangeArrowheads="1"/>
            </p:cNvSpPr>
            <p:nvPr/>
          </p:nvSpPr>
          <p:spPr bwMode="auto">
            <a:xfrm>
              <a:off x="100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55" name="Text Box 59"/>
            <p:cNvSpPr txBox="1">
              <a:spLocks noChangeArrowheads="1"/>
            </p:cNvSpPr>
            <p:nvPr/>
          </p:nvSpPr>
          <p:spPr bwMode="auto">
            <a:xfrm>
              <a:off x="3360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29756" name="Text Box 60"/>
            <p:cNvSpPr txBox="1">
              <a:spLocks noChangeArrowheads="1"/>
            </p:cNvSpPr>
            <p:nvPr/>
          </p:nvSpPr>
          <p:spPr bwMode="auto">
            <a:xfrm>
              <a:off x="3936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29757" name="Text Box 61"/>
            <p:cNvSpPr txBox="1">
              <a:spLocks noChangeArrowheads="1"/>
            </p:cNvSpPr>
            <p:nvPr/>
          </p:nvSpPr>
          <p:spPr bwMode="auto">
            <a:xfrm>
              <a:off x="4512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29758" name="Text Box 62"/>
            <p:cNvSpPr txBox="1">
              <a:spLocks noChangeArrowheads="1"/>
            </p:cNvSpPr>
            <p:nvPr/>
          </p:nvSpPr>
          <p:spPr bwMode="auto">
            <a:xfrm>
              <a:off x="20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29759" name="Text Box 63"/>
            <p:cNvSpPr txBox="1">
              <a:spLocks noChangeArrowheads="1"/>
            </p:cNvSpPr>
            <p:nvPr/>
          </p:nvSpPr>
          <p:spPr bwMode="auto">
            <a:xfrm>
              <a:off x="1392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29760" name="Text Box 64"/>
            <p:cNvSpPr txBox="1">
              <a:spLocks noChangeArrowheads="1"/>
            </p:cNvSpPr>
            <p:nvPr/>
          </p:nvSpPr>
          <p:spPr bwMode="auto">
            <a:xfrm>
              <a:off x="8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sp>
          <p:nvSpPr>
            <p:cNvPr id="29761" name="Text Box 65"/>
            <p:cNvSpPr txBox="1">
              <a:spLocks noChangeArrowheads="1"/>
            </p:cNvSpPr>
            <p:nvPr/>
          </p:nvSpPr>
          <p:spPr bwMode="auto">
            <a:xfrm>
              <a:off x="2784" y="1344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29762" name="Text Box 66"/>
            <p:cNvSpPr txBox="1">
              <a:spLocks noChangeArrowheads="1"/>
            </p:cNvSpPr>
            <p:nvPr/>
          </p:nvSpPr>
          <p:spPr bwMode="auto">
            <a:xfrm>
              <a:off x="2784" y="720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29763" name="Text Box 67"/>
            <p:cNvSpPr txBox="1">
              <a:spLocks noChangeArrowheads="1"/>
            </p:cNvSpPr>
            <p:nvPr/>
          </p:nvSpPr>
          <p:spPr bwMode="auto">
            <a:xfrm>
              <a:off x="2784" y="19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29764" name="Text Box 68"/>
            <p:cNvSpPr txBox="1">
              <a:spLocks noChangeArrowheads="1"/>
            </p:cNvSpPr>
            <p:nvPr/>
          </p:nvSpPr>
          <p:spPr bwMode="auto">
            <a:xfrm>
              <a:off x="2832" y="2448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29765" name="Text Box 69"/>
            <p:cNvSpPr txBox="1">
              <a:spLocks noChangeArrowheads="1"/>
            </p:cNvSpPr>
            <p:nvPr/>
          </p:nvSpPr>
          <p:spPr bwMode="auto">
            <a:xfrm>
              <a:off x="2832" y="3024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29766" name="Text Box 70"/>
            <p:cNvSpPr txBox="1">
              <a:spLocks noChangeArrowheads="1"/>
            </p:cNvSpPr>
            <p:nvPr/>
          </p:nvSpPr>
          <p:spPr bwMode="auto">
            <a:xfrm>
              <a:off x="2832" y="3600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grpSp>
          <p:nvGrpSpPr>
            <p:cNvPr id="3" name="Group 71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29768" name="Line 72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69" name="Line 73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0" name="Line 74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1" name="Line 75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2" name="Line 76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3" name="Line 77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4" name="Line 78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5" name="Line 79"/>
              <p:cNvSpPr>
                <a:spLocks noChangeShapeType="1"/>
              </p:cNvSpPr>
              <p:nvPr/>
            </p:nvSpPr>
            <p:spPr bwMode="auto">
              <a:xfrm>
                <a:off x="0" y="163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6" name="Line 80"/>
              <p:cNvSpPr>
                <a:spLocks noChangeShapeType="1"/>
              </p:cNvSpPr>
              <p:nvPr/>
            </p:nvSpPr>
            <p:spPr bwMode="auto">
              <a:xfrm>
                <a:off x="0" y="105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7" name="Line 81"/>
              <p:cNvSpPr>
                <a:spLocks noChangeShapeType="1"/>
              </p:cNvSpPr>
              <p:nvPr/>
            </p:nvSpPr>
            <p:spPr bwMode="auto">
              <a:xfrm>
                <a:off x="0" y="48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8" name="Line 82"/>
              <p:cNvSpPr>
                <a:spLocks noChangeShapeType="1"/>
              </p:cNvSpPr>
              <p:nvPr/>
            </p:nvSpPr>
            <p:spPr bwMode="auto">
              <a:xfrm>
                <a:off x="0" y="216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79" name="Line 83"/>
              <p:cNvSpPr>
                <a:spLocks noChangeShapeType="1"/>
              </p:cNvSpPr>
              <p:nvPr/>
            </p:nvSpPr>
            <p:spPr bwMode="auto">
              <a:xfrm>
                <a:off x="0" y="273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80" name="Line 84"/>
              <p:cNvSpPr>
                <a:spLocks noChangeShapeType="1"/>
              </p:cNvSpPr>
              <p:nvPr/>
            </p:nvSpPr>
            <p:spPr bwMode="auto">
              <a:xfrm>
                <a:off x="0" y="3888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81" name="Line 85"/>
              <p:cNvSpPr>
                <a:spLocks noChangeShapeType="1"/>
              </p:cNvSpPr>
              <p:nvPr/>
            </p:nvSpPr>
            <p:spPr bwMode="auto">
              <a:xfrm>
                <a:off x="0" y="331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9782" name="Line 86"/>
            <p:cNvSpPr>
              <a:spLocks noChangeShapeType="1"/>
            </p:cNvSpPr>
            <p:nvPr/>
          </p:nvSpPr>
          <p:spPr bwMode="auto">
            <a:xfrm>
              <a:off x="0" y="2160"/>
              <a:ext cx="576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83" name="Line 87"/>
            <p:cNvSpPr>
              <a:spLocks noChangeShapeType="1"/>
            </p:cNvSpPr>
            <p:nvPr/>
          </p:nvSpPr>
          <p:spPr bwMode="auto">
            <a:xfrm>
              <a:off x="2832" y="0"/>
              <a:ext cx="0" cy="432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84" name="Rectangle 88"/>
            <p:cNvSpPr>
              <a:spLocks noChangeArrowheads="1"/>
            </p:cNvSpPr>
            <p:nvPr/>
          </p:nvSpPr>
          <p:spPr bwMode="auto">
            <a:xfrm>
              <a:off x="5184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85" name="Rectangle 89"/>
            <p:cNvSpPr>
              <a:spLocks noChangeArrowheads="1"/>
            </p:cNvSpPr>
            <p:nvPr/>
          </p:nvSpPr>
          <p:spPr bwMode="auto">
            <a:xfrm>
              <a:off x="0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29801" name="Rectangle 105"/>
          <p:cNvSpPr>
            <a:spLocks noChangeArrowheads="1"/>
          </p:cNvSpPr>
          <p:nvPr/>
        </p:nvSpPr>
        <p:spPr bwMode="auto">
          <a:xfrm>
            <a:off x="4495800" y="0"/>
            <a:ext cx="3733800" cy="3429000"/>
          </a:xfrm>
          <a:prstGeom prst="rect">
            <a:avLst/>
          </a:prstGeom>
          <a:solidFill>
            <a:srgbClr val="FF0000">
              <a:alpha val="38000"/>
            </a:srgbClr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803" name="Text Box 107"/>
          <p:cNvSpPr txBox="1">
            <a:spLocks noChangeArrowheads="1"/>
          </p:cNvSpPr>
          <p:nvPr/>
        </p:nvSpPr>
        <p:spPr bwMode="auto">
          <a:xfrm>
            <a:off x="5410200" y="746125"/>
            <a:ext cx="2819400" cy="1006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</a:rPr>
              <a:t>This is called QUADRANT I</a:t>
            </a:r>
          </a:p>
        </p:txBody>
      </p:sp>
      <p:sp>
        <p:nvSpPr>
          <p:cNvPr id="29804" name="Text Box 108"/>
          <p:cNvSpPr txBox="1">
            <a:spLocks noChangeArrowheads="1"/>
          </p:cNvSpPr>
          <p:nvPr/>
        </p:nvSpPr>
        <p:spPr bwMode="auto">
          <a:xfrm>
            <a:off x="5029200" y="1812925"/>
            <a:ext cx="2819400" cy="146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All points have positive x &amp; y values</a:t>
            </a:r>
          </a:p>
        </p:txBody>
      </p:sp>
      <p:sp>
        <p:nvSpPr>
          <p:cNvPr id="94" name="Rectangle 9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95" name="Rectangle 9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801" grpId="0" animBg="1"/>
      <p:bldP spid="29803" grpId="0"/>
      <p:bldP spid="2980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C:\Documents and Settings\leyden\Desktop\scan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69950"/>
            <a:ext cx="13335000" cy="173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3765550" y="2362200"/>
            <a:ext cx="228600" cy="228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392363" y="5011738"/>
            <a:ext cx="228600" cy="228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16200000" flipH="1">
            <a:off x="2611438" y="3844925"/>
            <a:ext cx="2514600" cy="6350"/>
          </a:xfrm>
          <a:prstGeom prst="line">
            <a:avLst/>
          </a:prstGeom>
          <a:ln w="76200">
            <a:solidFill>
              <a:srgbClr val="FF0000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7" idx="6"/>
          </p:cNvCxnSpPr>
          <p:nvPr/>
        </p:nvCxnSpPr>
        <p:spPr>
          <a:xfrm flipV="1">
            <a:off x="2620963" y="5105400"/>
            <a:ext cx="1265237" cy="20638"/>
          </a:xfrm>
          <a:prstGeom prst="line">
            <a:avLst/>
          </a:prstGeom>
          <a:ln w="76200">
            <a:solidFill>
              <a:srgbClr val="FF0000">
                <a:alpha val="56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962400" y="3657600"/>
            <a:ext cx="49847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/>
              <a:t>12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971800" y="5181600"/>
            <a:ext cx="341313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/>
              <a:t>6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324600" y="3657600"/>
            <a:ext cx="4495800" cy="2362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72400" y="1143000"/>
            <a:ext cx="4495800" cy="2743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0" y="-838200"/>
            <a:ext cx="13106400" cy="1981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24400" y="3581400"/>
            <a:ext cx="4876800" cy="11080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/>
              <a:t>Count how many spaces you have to move UP and how many you have to move RIGHT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28600" y="5867400"/>
            <a:ext cx="13106400" cy="1981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3657600" y="5257800"/>
            <a:ext cx="5486400" cy="1108075"/>
            <a:chOff x="4572000" y="4343400"/>
            <a:chExt cx="5486400" cy="1107996"/>
          </a:xfrm>
        </p:grpSpPr>
        <p:sp>
          <p:nvSpPr>
            <p:cNvPr id="17432" name="TextBox 24"/>
            <p:cNvSpPr txBox="1">
              <a:spLocks noChangeArrowheads="1"/>
            </p:cNvSpPr>
            <p:nvPr/>
          </p:nvSpPr>
          <p:spPr bwMode="auto">
            <a:xfrm>
              <a:off x="4572000" y="4343400"/>
              <a:ext cx="5486400" cy="1107996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200" b="1"/>
                <a:t>Write these numbers </a:t>
              </a:r>
            </a:p>
            <a:p>
              <a:r>
                <a:rPr lang="en-US" sz="2200" b="1"/>
                <a:t>as a fraction </a:t>
              </a:r>
            </a:p>
            <a:p>
              <a:endParaRPr lang="en-US" sz="2200" b="1"/>
            </a:p>
          </p:txBody>
        </p:sp>
        <p:graphicFrame>
          <p:nvGraphicFramePr>
            <p:cNvPr id="17410" name="Object 2"/>
            <p:cNvGraphicFramePr>
              <a:graphicFrameLocks noChangeAspect="1"/>
            </p:cNvGraphicFramePr>
            <p:nvPr/>
          </p:nvGraphicFramePr>
          <p:xfrm>
            <a:off x="7467600" y="4343400"/>
            <a:ext cx="838200" cy="1082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557" name="Equation" r:id="rId4" imgW="304536" imgH="393359" progId="">
                    <p:embed/>
                  </p:oleObj>
                </mc:Choice>
                <mc:Fallback>
                  <p:oleObj name="Equation" r:id="rId4" imgW="304536" imgH="393359" progId="">
                    <p:embed/>
                    <p:pic>
                      <p:nvPicPr>
                        <p:cNvPr id="0" name="Picture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67600" y="4343400"/>
                          <a:ext cx="838200" cy="10826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Rectangle 17"/>
          <p:cNvSpPr/>
          <p:nvPr/>
        </p:nvSpPr>
        <p:spPr>
          <a:xfrm>
            <a:off x="0" y="1143000"/>
            <a:ext cx="1066800" cy="64008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3400" y="1295400"/>
            <a:ext cx="2586038" cy="76993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/>
              <a:t>Pick </a:t>
            </a:r>
            <a:r>
              <a:rPr lang="en-US" sz="2200" b="1" u="sng"/>
              <a:t>ANY</a:t>
            </a:r>
            <a:r>
              <a:rPr lang="en-US" sz="2200" b="1"/>
              <a:t> 2 points</a:t>
            </a:r>
          </a:p>
          <a:p>
            <a:r>
              <a:rPr lang="en-US" sz="2200" b="1"/>
              <a:t>On the line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Slope and Rate of Change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6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" grpId="0" animBg="1"/>
      <p:bldP spid="24" grpId="0" animBg="1"/>
      <p:bldP spid="8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Documents and Settings\leyden\Desktop\scan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69950"/>
            <a:ext cx="13335000" cy="173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6324600" y="3657600"/>
            <a:ext cx="4495800" cy="2362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72400" y="1143000"/>
            <a:ext cx="4495800" cy="2743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0" y="-838200"/>
            <a:ext cx="13106400" cy="1981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228600" y="5867400"/>
            <a:ext cx="13106400" cy="1981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990600"/>
            <a:ext cx="914400" cy="64008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2000" y="865188"/>
            <a:ext cx="5103813" cy="4302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/>
              <a:t>What if we picked 2 different points?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Slope and Rate of Change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Slope and Rate of Change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17" name="Object 10"/>
          <p:cNvGraphicFramePr>
            <a:graphicFrameLocks noChangeAspect="1"/>
          </p:cNvGraphicFramePr>
          <p:nvPr/>
        </p:nvGraphicFramePr>
        <p:xfrm>
          <a:off x="914400" y="1371600"/>
          <a:ext cx="1555750" cy="1457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86" name="Equation" r:id="rId4" imgW="520474" imgH="482391" progId="">
                  <p:embed/>
                </p:oleObj>
              </mc:Choice>
              <mc:Fallback>
                <p:oleObj name="Equation" r:id="rId4" imgW="520474" imgH="482391" progId="">
                  <p:embed/>
                  <p:pic>
                    <p:nvPicPr>
                      <p:cNvPr id="0" name="Picture 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371600"/>
                        <a:ext cx="1555750" cy="14577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5800" y="990600"/>
            <a:ext cx="7101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Find the slope of the line between the 2 points: (5,-9) and (-3,7)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952500" y="3143250"/>
          <a:ext cx="1479550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87" name="Equation" r:id="rId6" imgW="495085" imgH="418918" progId="">
                  <p:embed/>
                </p:oleObj>
              </mc:Choice>
              <mc:Fallback>
                <p:oleObj name="Equation" r:id="rId6" imgW="495085" imgH="418918" progId="">
                  <p:embed/>
                  <p:pic>
                    <p:nvPicPr>
                      <p:cNvPr id="0" name="Picture 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3143250"/>
                        <a:ext cx="1479550" cy="126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2824163" y="3124200"/>
          <a:ext cx="1100137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88" name="Equation" r:id="rId8" imgW="368300" imgH="419100" progId="">
                  <p:embed/>
                </p:oleObj>
              </mc:Choice>
              <mc:Fallback>
                <p:oleObj name="Equation" r:id="rId8" imgW="368300" imgH="419100" progId="">
                  <p:embed/>
                  <p:pic>
                    <p:nvPicPr>
                      <p:cNvPr id="0" name="Picture 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4163" y="3124200"/>
                        <a:ext cx="1100137" cy="126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4171950" y="3124200"/>
          <a:ext cx="1138238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89" name="Equation" r:id="rId10" imgW="380835" imgH="418918" progId="">
                  <p:embed/>
                </p:oleObj>
              </mc:Choice>
              <mc:Fallback>
                <p:oleObj name="Equation" r:id="rId10" imgW="380835" imgH="418918" progId="">
                  <p:embed/>
                  <p:pic>
                    <p:nvPicPr>
                      <p:cNvPr id="0" name="Picture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1950" y="3124200"/>
                        <a:ext cx="1138238" cy="1266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leyden\Desktop\scan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013" y="-304800"/>
            <a:ext cx="5335587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3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Slope and Rate of Change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90600"/>
            <a:ext cx="3071675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“Steepness”</a:t>
            </a:r>
            <a:endParaRPr lang="en-US" sz="4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992868"/>
            <a:ext cx="32004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“Steepness” is a measure of how fun it would be to skateboard down a line.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276600"/>
            <a:ext cx="32004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It doesn’t matter if you’re going down to the left or right,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343400"/>
            <a:ext cx="3200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Just how fast.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4876800"/>
            <a:ext cx="3200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The bigger the absolute value of the slope,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5802868"/>
            <a:ext cx="3200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The STEEPER the line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:\2009-09 (Sep)\lined paper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0"/>
            <a:ext cx="9144000" cy="1265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5"/>
          <p:cNvSpPr txBox="1">
            <a:spLocks noChangeArrowheads="1"/>
          </p:cNvSpPr>
          <p:nvPr/>
        </p:nvSpPr>
        <p:spPr bwMode="auto">
          <a:xfrm>
            <a:off x="1317625" y="914400"/>
            <a:ext cx="50514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omic Sans MS" pitchFamily="66" charset="0"/>
              </a:rPr>
              <a:t>Find the equation of the line </a:t>
            </a:r>
          </a:p>
          <a:p>
            <a:r>
              <a:rPr lang="en-US" sz="2800">
                <a:latin typeface="Comic Sans MS" pitchFamily="66" charset="0"/>
              </a:rPr>
              <a:t>between the points </a:t>
            </a:r>
          </a:p>
        </p:txBody>
      </p:sp>
      <p:sp>
        <p:nvSpPr>
          <p:cNvPr id="11268" name="TextBox 10"/>
          <p:cNvSpPr txBox="1">
            <a:spLocks noChangeArrowheads="1"/>
          </p:cNvSpPr>
          <p:nvPr/>
        </p:nvSpPr>
        <p:spPr bwMode="auto">
          <a:xfrm>
            <a:off x="4887913" y="1328738"/>
            <a:ext cx="33178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omic Sans MS" pitchFamily="66" charset="0"/>
              </a:rPr>
              <a:t>(-6,23)  and  (6,-9)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:\2009-09 (Sep)\lined paper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0"/>
            <a:ext cx="9144000" cy="1265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1470025" y="990600"/>
            <a:ext cx="3133725" cy="8318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  <a:latin typeface="Comic Sans MS" pitchFamily="66" charset="0"/>
              </a:rPr>
              <a:t>NEW STUFF!!!!!!!!!</a:t>
            </a:r>
          </a:p>
          <a:p>
            <a:pPr algn="ctr"/>
            <a:r>
              <a:rPr lang="en-US" sz="2000">
                <a:solidFill>
                  <a:schemeClr val="bg1"/>
                </a:solidFill>
                <a:latin typeface="Comic Sans MS" pitchFamily="66" charset="0"/>
              </a:rPr>
              <a:t>(kinda)</a:t>
            </a: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1295400" y="2035175"/>
            <a:ext cx="63341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Comic Sans MS" pitchFamily="66" charset="0"/>
              </a:rPr>
              <a:t>Use the </a:t>
            </a:r>
            <a:r>
              <a:rPr lang="en-US" sz="2800" dirty="0" err="1">
                <a:latin typeface="Comic Sans MS" pitchFamily="66" charset="0"/>
              </a:rPr>
              <a:t>LinReg</a:t>
            </a: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err="1">
                <a:latin typeface="Comic Sans MS" pitchFamily="66" charset="0"/>
              </a:rPr>
              <a:t>ax+b</a:t>
            </a:r>
            <a:r>
              <a:rPr lang="en-US" sz="2800" dirty="0">
                <a:latin typeface="Comic Sans MS" pitchFamily="66" charset="0"/>
              </a:rPr>
              <a:t> function in your</a:t>
            </a:r>
          </a:p>
        </p:txBody>
      </p:sp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1295400" y="2771775"/>
            <a:ext cx="7159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omic Sans MS" pitchFamily="66" charset="0"/>
              </a:rPr>
              <a:t>calculator to find the line of best fit for </a:t>
            </a:r>
          </a:p>
        </p:txBody>
      </p:sp>
      <p:sp>
        <p:nvSpPr>
          <p:cNvPr id="12294" name="TextBox 7"/>
          <p:cNvSpPr txBox="1">
            <a:spLocks noChangeArrowheads="1"/>
          </p:cNvSpPr>
          <p:nvPr/>
        </p:nvSpPr>
        <p:spPr bwMode="auto">
          <a:xfrm>
            <a:off x="1295400" y="3514725"/>
            <a:ext cx="3311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Comic Sans MS" pitchFamily="66" charset="0"/>
              </a:rPr>
              <a:t>the following data: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181600" y="3574443"/>
          <a:ext cx="1371600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5800"/>
                <a:gridCol w="685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X</a:t>
                      </a: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Y</a:t>
                      </a: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-6</a:t>
                      </a: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23</a:t>
                      </a: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6</a:t>
                      </a: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-9</a:t>
                      </a: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2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3600"/>
            <a:ext cx="6248400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3600"/>
            <a:ext cx="6248400" cy="4503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200400" y="838200"/>
            <a:ext cx="762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/>
              <a:t>Graphing 2 variable inequalities:</a:t>
            </a: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3276600" y="1371600"/>
            <a:ext cx="762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/>
              <a:t>Start by graphing a normal equation:</a:t>
            </a:r>
          </a:p>
        </p:txBody>
      </p:sp>
      <p:graphicFrame>
        <p:nvGraphicFramePr>
          <p:cNvPr id="137223" name="Object 7"/>
          <p:cNvGraphicFramePr>
            <a:graphicFrameLocks noGrp="1" noChangeAspect="1"/>
          </p:cNvGraphicFramePr>
          <p:nvPr>
            <p:ph/>
          </p:nvPr>
        </p:nvGraphicFramePr>
        <p:xfrm>
          <a:off x="685800" y="1066800"/>
          <a:ext cx="22098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1" name="Equation" r:id="rId5" imgW="15831000" imgH="8919000" progId="Equation.3">
                  <p:embed/>
                </p:oleObj>
              </mc:Choice>
              <mc:Fallback>
                <p:oleObj name="Equation" r:id="rId5" imgW="15831000" imgH="8919000" progId="Equation.3">
                  <p:embed/>
                  <p:pic>
                    <p:nvPicPr>
                      <p:cNvPr id="0" name="Picture 9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066800"/>
                        <a:ext cx="2209800" cy="1244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7229" name="Text Box 13"/>
          <p:cNvSpPr txBox="1">
            <a:spLocks noChangeArrowheads="1"/>
          </p:cNvSpPr>
          <p:nvPr/>
        </p:nvSpPr>
        <p:spPr bwMode="auto">
          <a:xfrm>
            <a:off x="3429000" y="2979737"/>
            <a:ext cx="2743200" cy="1006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And any point on this line makes the equation true</a:t>
            </a:r>
          </a:p>
        </p:txBody>
      </p:sp>
      <p:sp>
        <p:nvSpPr>
          <p:cNvPr id="137230" name="Oval 14"/>
          <p:cNvSpPr>
            <a:spLocks noChangeArrowheads="1"/>
          </p:cNvSpPr>
          <p:nvPr/>
        </p:nvSpPr>
        <p:spPr bwMode="auto">
          <a:xfrm>
            <a:off x="4614863" y="4760912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7231" name="Text Box 15"/>
          <p:cNvSpPr txBox="1">
            <a:spLocks noChangeArrowheads="1"/>
          </p:cNvSpPr>
          <p:nvPr/>
        </p:nvSpPr>
        <p:spPr bwMode="auto">
          <a:xfrm>
            <a:off x="4572000" y="5037137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5, -2</a:t>
            </a:r>
          </a:p>
        </p:txBody>
      </p:sp>
      <p:graphicFrame>
        <p:nvGraphicFramePr>
          <p:cNvPr id="137232" name="Object 16"/>
          <p:cNvGraphicFramePr>
            <a:graphicFrameLocks noChangeAspect="1"/>
          </p:cNvGraphicFramePr>
          <p:nvPr/>
        </p:nvGraphicFramePr>
        <p:xfrm>
          <a:off x="4267200" y="5418137"/>
          <a:ext cx="16160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2" name="Equation" r:id="rId7" imgW="15255000" imgH="8919000" progId="Equation.3">
                  <p:embed/>
                </p:oleObj>
              </mc:Choice>
              <mc:Fallback>
                <p:oleObj name="Equation" r:id="rId7" imgW="15255000" imgH="8919000" progId="Equation.3">
                  <p:embed/>
                  <p:pic>
                    <p:nvPicPr>
                      <p:cNvPr id="0" name="Picture 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5418137"/>
                        <a:ext cx="1616075" cy="9445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34" name="Object 18"/>
          <p:cNvGraphicFramePr>
            <a:graphicFrameLocks noChangeAspect="1"/>
          </p:cNvGraphicFramePr>
          <p:nvPr/>
        </p:nvGraphicFramePr>
        <p:xfrm>
          <a:off x="3870325" y="5646737"/>
          <a:ext cx="5492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3" name="Equation" r:id="rId9" imgW="5175000" imgH="3735000" progId="Equation.3">
                  <p:embed/>
                </p:oleObj>
              </mc:Choice>
              <mc:Fallback>
                <p:oleObj name="Equation" r:id="rId9" imgW="5175000" imgH="3735000" progId="Equation.3">
                  <p:embed/>
                  <p:pic>
                    <p:nvPicPr>
                      <p:cNvPr id="0" name="Picture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0325" y="5646737"/>
                        <a:ext cx="549275" cy="3968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1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9" grpId="0" animBg="1"/>
      <p:bldP spid="137230" grpId="0" animBg="1"/>
      <p:bldP spid="13723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2895600" y="762000"/>
            <a:ext cx="762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/>
              <a:t>Graphing 2 variable inequalities:</a:t>
            </a: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3276600" y="1371600"/>
            <a:ext cx="7620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So, how do we graph a problem like this?</a:t>
            </a:r>
          </a:p>
        </p:txBody>
      </p:sp>
      <p:graphicFrame>
        <p:nvGraphicFramePr>
          <p:cNvPr id="139268" name="Object 4"/>
          <p:cNvGraphicFramePr>
            <a:graphicFrameLocks noGrp="1" noChangeAspect="1"/>
          </p:cNvGraphicFramePr>
          <p:nvPr>
            <p:ph/>
          </p:nvPr>
        </p:nvGraphicFramePr>
        <p:xfrm>
          <a:off x="685800" y="1066800"/>
          <a:ext cx="22098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5" name="Equation" r:id="rId3" imgW="16754475" imgH="9439275" progId="Equation.3">
                  <p:embed/>
                </p:oleObj>
              </mc:Choice>
              <mc:Fallback>
                <p:oleObj name="Equation" r:id="rId3" imgW="16754475" imgH="9439275" progId="Equation.3">
                  <p:embed/>
                  <p:pic>
                    <p:nvPicPr>
                      <p:cNvPr id="0" name="Picture 3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066800"/>
                        <a:ext cx="2209800" cy="1244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9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54263"/>
            <a:ext cx="6248400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354263"/>
            <a:ext cx="6248400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76" name="Text Box 12"/>
          <p:cNvSpPr txBox="1">
            <a:spLocks noChangeArrowheads="1"/>
          </p:cNvSpPr>
          <p:nvPr/>
        </p:nvSpPr>
        <p:spPr bwMode="auto">
          <a:xfrm>
            <a:off x="6400800" y="2362200"/>
            <a:ext cx="2743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But now, not only do the points ON the line make this true…</a:t>
            </a:r>
          </a:p>
        </p:txBody>
      </p:sp>
      <p:sp>
        <p:nvSpPr>
          <p:cNvPr id="139277" name="Oval 13"/>
          <p:cNvSpPr>
            <a:spLocks noChangeArrowheads="1"/>
          </p:cNvSpPr>
          <p:nvPr/>
        </p:nvSpPr>
        <p:spPr bwMode="auto">
          <a:xfrm>
            <a:off x="4614863" y="498157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78" name="Text Box 14"/>
          <p:cNvSpPr txBox="1">
            <a:spLocks noChangeArrowheads="1"/>
          </p:cNvSpPr>
          <p:nvPr/>
        </p:nvSpPr>
        <p:spPr bwMode="auto">
          <a:xfrm>
            <a:off x="4572000" y="5257800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5, -2</a:t>
            </a:r>
          </a:p>
        </p:txBody>
      </p:sp>
      <p:sp>
        <p:nvSpPr>
          <p:cNvPr id="139279" name="Text Box 15"/>
          <p:cNvSpPr txBox="1">
            <a:spLocks noChangeArrowheads="1"/>
          </p:cNvSpPr>
          <p:nvPr/>
        </p:nvSpPr>
        <p:spPr bwMode="auto">
          <a:xfrm>
            <a:off x="6400800" y="3886200"/>
            <a:ext cx="2743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Comic Sans MS" pitchFamily="66" charset="0"/>
              </a:rPr>
              <a:t>EVERY point ABOVE the line makes the equation true as well </a:t>
            </a:r>
          </a:p>
        </p:txBody>
      </p:sp>
      <p:sp>
        <p:nvSpPr>
          <p:cNvPr id="139280" name="Oval 16"/>
          <p:cNvSpPr>
            <a:spLocks noChangeArrowheads="1"/>
          </p:cNvSpPr>
          <p:nvPr/>
        </p:nvSpPr>
        <p:spPr bwMode="auto">
          <a:xfrm>
            <a:off x="3990975" y="340995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81" name="Text Box 17"/>
          <p:cNvSpPr txBox="1">
            <a:spLocks noChangeArrowheads="1"/>
          </p:cNvSpPr>
          <p:nvPr/>
        </p:nvSpPr>
        <p:spPr bwMode="auto">
          <a:xfrm>
            <a:off x="5105400" y="3124200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6, 7</a:t>
            </a:r>
          </a:p>
        </p:txBody>
      </p:sp>
      <p:sp>
        <p:nvSpPr>
          <p:cNvPr id="139282" name="Oval 18"/>
          <p:cNvSpPr>
            <a:spLocks noChangeArrowheads="1"/>
          </p:cNvSpPr>
          <p:nvPr/>
        </p:nvSpPr>
        <p:spPr bwMode="auto">
          <a:xfrm>
            <a:off x="4924425" y="295275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83" name="Oval 19"/>
          <p:cNvSpPr>
            <a:spLocks noChangeArrowheads="1"/>
          </p:cNvSpPr>
          <p:nvPr/>
        </p:nvSpPr>
        <p:spPr bwMode="auto">
          <a:xfrm>
            <a:off x="1504950" y="521017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84" name="Oval 20"/>
          <p:cNvSpPr>
            <a:spLocks noChangeArrowheads="1"/>
          </p:cNvSpPr>
          <p:nvPr/>
        </p:nvSpPr>
        <p:spPr bwMode="auto">
          <a:xfrm>
            <a:off x="866775" y="340995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85" name="Oval 21"/>
          <p:cNvSpPr>
            <a:spLocks noChangeArrowheads="1"/>
          </p:cNvSpPr>
          <p:nvPr/>
        </p:nvSpPr>
        <p:spPr bwMode="auto">
          <a:xfrm>
            <a:off x="1800225" y="296227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86" name="Oval 22"/>
          <p:cNvSpPr>
            <a:spLocks noChangeArrowheads="1"/>
          </p:cNvSpPr>
          <p:nvPr/>
        </p:nvSpPr>
        <p:spPr bwMode="auto">
          <a:xfrm>
            <a:off x="2438400" y="385762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87" name="Oval 23"/>
          <p:cNvSpPr>
            <a:spLocks noChangeArrowheads="1"/>
          </p:cNvSpPr>
          <p:nvPr/>
        </p:nvSpPr>
        <p:spPr bwMode="auto">
          <a:xfrm>
            <a:off x="542925" y="543877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88" name="Text Box 24"/>
          <p:cNvSpPr txBox="1">
            <a:spLocks noChangeArrowheads="1"/>
          </p:cNvSpPr>
          <p:nvPr/>
        </p:nvSpPr>
        <p:spPr bwMode="auto">
          <a:xfrm>
            <a:off x="3810000" y="3657600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3, 5</a:t>
            </a:r>
          </a:p>
        </p:txBody>
      </p:sp>
      <p:sp>
        <p:nvSpPr>
          <p:cNvPr id="139289" name="Text Box 25"/>
          <p:cNvSpPr txBox="1">
            <a:spLocks noChangeArrowheads="1"/>
          </p:cNvSpPr>
          <p:nvPr/>
        </p:nvSpPr>
        <p:spPr bwMode="auto">
          <a:xfrm>
            <a:off x="2133600" y="3429000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-2, 3</a:t>
            </a:r>
          </a:p>
        </p:txBody>
      </p:sp>
      <p:sp>
        <p:nvSpPr>
          <p:cNvPr id="139290" name="Text Box 26"/>
          <p:cNvSpPr txBox="1">
            <a:spLocks noChangeArrowheads="1"/>
          </p:cNvSpPr>
          <p:nvPr/>
        </p:nvSpPr>
        <p:spPr bwMode="auto">
          <a:xfrm>
            <a:off x="1524000" y="2514600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-4, 7</a:t>
            </a:r>
          </a:p>
        </p:txBody>
      </p:sp>
      <p:sp>
        <p:nvSpPr>
          <p:cNvPr id="139291" name="Text Box 27"/>
          <p:cNvSpPr txBox="1">
            <a:spLocks noChangeArrowheads="1"/>
          </p:cNvSpPr>
          <p:nvPr/>
        </p:nvSpPr>
        <p:spPr bwMode="auto">
          <a:xfrm>
            <a:off x="685800" y="3581400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-7, 5</a:t>
            </a:r>
          </a:p>
        </p:txBody>
      </p:sp>
      <p:sp>
        <p:nvSpPr>
          <p:cNvPr id="139292" name="Text Box 28"/>
          <p:cNvSpPr txBox="1">
            <a:spLocks noChangeArrowheads="1"/>
          </p:cNvSpPr>
          <p:nvPr/>
        </p:nvSpPr>
        <p:spPr bwMode="auto">
          <a:xfrm>
            <a:off x="228600" y="5029200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-8, -4</a:t>
            </a:r>
          </a:p>
        </p:txBody>
      </p:sp>
      <p:sp>
        <p:nvSpPr>
          <p:cNvPr id="139293" name="Text Box 29"/>
          <p:cNvSpPr txBox="1">
            <a:spLocks noChangeArrowheads="1"/>
          </p:cNvSpPr>
          <p:nvPr/>
        </p:nvSpPr>
        <p:spPr bwMode="auto">
          <a:xfrm>
            <a:off x="1295400" y="5334000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/>
              <a:t>-5, -3</a:t>
            </a:r>
          </a:p>
        </p:txBody>
      </p:sp>
      <p:sp>
        <p:nvSpPr>
          <p:cNvPr id="139294" name="Text Box 30"/>
          <p:cNvSpPr txBox="1">
            <a:spLocks noChangeArrowheads="1"/>
          </p:cNvSpPr>
          <p:nvPr/>
        </p:nvSpPr>
        <p:spPr bwMode="auto">
          <a:xfrm>
            <a:off x="6400800" y="5318125"/>
            <a:ext cx="2743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How do we show this? </a:t>
            </a:r>
          </a:p>
        </p:txBody>
      </p:sp>
      <p:pic>
        <p:nvPicPr>
          <p:cNvPr id="139295" name="Picture 3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362200"/>
            <a:ext cx="6248400" cy="4503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Rectangle 2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8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3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3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39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3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3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3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3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3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3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39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1392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39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6" grpId="0"/>
      <p:bldP spid="139277" grpId="0" animBg="1"/>
      <p:bldP spid="139278" grpId="0" animBg="1"/>
      <p:bldP spid="139279" grpId="0"/>
      <p:bldP spid="139280" grpId="0" animBg="1"/>
      <p:bldP spid="139281" grpId="0" animBg="1"/>
      <p:bldP spid="139282" grpId="0" animBg="1"/>
      <p:bldP spid="139283" grpId="0" animBg="1"/>
      <p:bldP spid="139284" grpId="0" animBg="1"/>
      <p:bldP spid="139285" grpId="0" animBg="1"/>
      <p:bldP spid="139286" grpId="0" animBg="1"/>
      <p:bldP spid="139287" grpId="0" animBg="1"/>
      <p:bldP spid="139288" grpId="0" animBg="1"/>
      <p:bldP spid="139289" grpId="0" animBg="1"/>
      <p:bldP spid="139290" grpId="0" animBg="1"/>
      <p:bldP spid="139291" grpId="0" animBg="1"/>
      <p:bldP spid="139292" grpId="0" animBg="1"/>
      <p:bldP spid="139293" grpId="0" animBg="1"/>
      <p:bldP spid="13929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0" y="627063"/>
          <a:ext cx="1731963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9" name="Equation" r:id="rId3" imgW="8343000" imgH="4311000" progId="Equation.3">
                  <p:embed/>
                </p:oleObj>
              </mc:Choice>
              <mc:Fallback>
                <p:oleObj name="Equation" r:id="rId3" imgW="8343000" imgH="4311000" progId="Equation.3">
                  <p:embed/>
                  <p:pic>
                    <p:nvPicPr>
                      <p:cNvPr id="0" name="Picture 9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627063"/>
                        <a:ext cx="1731963" cy="89693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4191000" y="1828800"/>
            <a:ext cx="3384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1.  Treat it like its “equals”</a:t>
            </a:r>
          </a:p>
        </p:txBody>
      </p:sp>
      <p:graphicFrame>
        <p:nvGraphicFramePr>
          <p:cNvPr id="130055" name="Object 7"/>
          <p:cNvGraphicFramePr>
            <a:graphicFrameLocks noChangeAspect="1"/>
          </p:cNvGraphicFramePr>
          <p:nvPr/>
        </p:nvGraphicFramePr>
        <p:xfrm>
          <a:off x="2286000" y="1752600"/>
          <a:ext cx="1447800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0" name="Equation" r:id="rId5" imgW="8343000" imgH="3735000" progId="Equation.3">
                  <p:embed/>
                </p:oleObj>
              </mc:Choice>
              <mc:Fallback>
                <p:oleObj name="Equation" r:id="rId5" imgW="8343000" imgH="3735000" progId="Equation.3">
                  <p:embed/>
                  <p:pic>
                    <p:nvPicPr>
                      <p:cNvPr id="0" name="Picture 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752600"/>
                        <a:ext cx="1447800" cy="6492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6" name="Text Box 8"/>
          <p:cNvSpPr txBox="1">
            <a:spLocks noChangeArrowheads="1"/>
          </p:cNvSpPr>
          <p:nvPr/>
        </p:nvSpPr>
        <p:spPr bwMode="auto">
          <a:xfrm>
            <a:off x="4191000" y="2362200"/>
            <a:ext cx="1544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Comic Sans MS" pitchFamily="66" charset="0"/>
              </a:rPr>
              <a:t>2.  Graph it</a:t>
            </a:r>
          </a:p>
        </p:txBody>
      </p:sp>
      <p:pic>
        <p:nvPicPr>
          <p:cNvPr id="130058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2438400"/>
            <a:ext cx="2581275" cy="253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0059" name="Line 11"/>
          <p:cNvSpPr>
            <a:spLocks noChangeShapeType="1"/>
          </p:cNvSpPr>
          <p:nvPr/>
        </p:nvSpPr>
        <p:spPr bwMode="auto">
          <a:xfrm flipV="1">
            <a:off x="1219200" y="2514600"/>
            <a:ext cx="2438400" cy="2438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060" name="Text Box 12"/>
          <p:cNvSpPr txBox="1">
            <a:spLocks noChangeArrowheads="1"/>
          </p:cNvSpPr>
          <p:nvPr/>
        </p:nvSpPr>
        <p:spPr bwMode="auto">
          <a:xfrm>
            <a:off x="4191000" y="2819400"/>
            <a:ext cx="43941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 startAt="3"/>
            </a:pPr>
            <a:r>
              <a:rPr lang="en-US" sz="2000">
                <a:latin typeface="Comic Sans MS" pitchFamily="66" charset="0"/>
              </a:rPr>
              <a:t>Pick a point on 1 side of the line </a:t>
            </a:r>
          </a:p>
          <a:p>
            <a:pPr marL="342900" indent="-342900"/>
            <a:r>
              <a:rPr lang="en-US" sz="2000">
                <a:latin typeface="Comic Sans MS" pitchFamily="66" charset="0"/>
              </a:rPr>
              <a:t>         and test it</a:t>
            </a:r>
          </a:p>
        </p:txBody>
      </p:sp>
      <p:sp>
        <p:nvSpPr>
          <p:cNvPr id="130061" name="Oval 13"/>
          <p:cNvSpPr>
            <a:spLocks noChangeArrowheads="1"/>
          </p:cNvSpPr>
          <p:nvPr/>
        </p:nvSpPr>
        <p:spPr bwMode="auto">
          <a:xfrm>
            <a:off x="1447800" y="2667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0062" name="Object 14"/>
          <p:cNvGraphicFramePr>
            <a:graphicFrameLocks noChangeAspect="1"/>
          </p:cNvGraphicFramePr>
          <p:nvPr/>
        </p:nvGraphicFramePr>
        <p:xfrm>
          <a:off x="990600" y="2667000"/>
          <a:ext cx="16478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1" name="Equation" r:id="rId8" imgW="9495000" imgH="4599000" progId="Equation.3">
                  <p:embed/>
                </p:oleObj>
              </mc:Choice>
              <mc:Fallback>
                <p:oleObj name="Equation" r:id="rId8" imgW="9495000" imgH="4599000" progId="Equation.3">
                  <p:embed/>
                  <p:pic>
                    <p:nvPicPr>
                      <p:cNvPr id="0" name="Picture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667000"/>
                        <a:ext cx="1647825" cy="8001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63" name="Text Box 15"/>
          <p:cNvSpPr txBox="1">
            <a:spLocks noChangeArrowheads="1"/>
          </p:cNvSpPr>
          <p:nvPr/>
        </p:nvSpPr>
        <p:spPr bwMode="auto">
          <a:xfrm>
            <a:off x="4191000" y="3505200"/>
            <a:ext cx="15343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 sz="2000">
                <a:latin typeface="Comic Sans MS" pitchFamily="66" charset="0"/>
              </a:rPr>
              <a:t>4.  is 8 </a:t>
            </a:r>
            <a:r>
              <a:rPr lang="en-US" sz="2000" u="sng">
                <a:latin typeface="Comic Sans MS" pitchFamily="66" charset="0"/>
              </a:rPr>
              <a:t>&gt;</a:t>
            </a:r>
            <a:r>
              <a:rPr lang="en-US" sz="2000">
                <a:latin typeface="Comic Sans MS" pitchFamily="66" charset="0"/>
              </a:rPr>
              <a:t> 8?</a:t>
            </a:r>
          </a:p>
        </p:txBody>
      </p:sp>
      <p:sp>
        <p:nvSpPr>
          <p:cNvPr id="130064" name="Text Box 16"/>
          <p:cNvSpPr txBox="1">
            <a:spLocks noChangeArrowheads="1"/>
          </p:cNvSpPr>
          <p:nvPr/>
        </p:nvSpPr>
        <p:spPr bwMode="auto">
          <a:xfrm>
            <a:off x="4191000" y="3962400"/>
            <a:ext cx="46650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 startAt="5"/>
            </a:pPr>
            <a:r>
              <a:rPr lang="en-US" sz="2000">
                <a:latin typeface="Comic Sans MS" pitchFamily="66" charset="0"/>
              </a:rPr>
              <a:t>If it is shade that side of the line.</a:t>
            </a:r>
          </a:p>
          <a:p>
            <a:pPr marL="342900" indent="-342900"/>
            <a:r>
              <a:rPr lang="en-US" sz="2000">
                <a:latin typeface="Comic Sans MS" pitchFamily="66" charset="0"/>
              </a:rPr>
              <a:t>     If not, shade the other side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0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0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3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4" grpId="0"/>
      <p:bldP spid="130056" grpId="0"/>
      <p:bldP spid="130059" grpId="0" animBg="1"/>
      <p:bldP spid="130060" grpId="0"/>
      <p:bldP spid="130061" grpId="0" animBg="1"/>
      <p:bldP spid="130063" grpId="0"/>
      <p:bldP spid="13006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990600"/>
          <a:ext cx="1731962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8" name="Equation" r:id="rId3" imgW="342000" imgH="171000" progId="Equation.3">
                  <p:embed/>
                </p:oleObj>
              </mc:Choice>
              <mc:Fallback>
                <p:oleObj name="Equation" r:id="rId3" imgW="342000" imgH="171000" progId="Equation.3">
                  <p:embed/>
                  <p:pic>
                    <p:nvPicPr>
                      <p:cNvPr id="0" name="Picture 6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990600"/>
                        <a:ext cx="1731962" cy="8969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5141751" y="1828800"/>
            <a:ext cx="30620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1.  Treat it like its “equals”</a:t>
            </a:r>
          </a:p>
        </p:txBody>
      </p:sp>
      <p:graphicFrame>
        <p:nvGraphicFramePr>
          <p:cNvPr id="4099" name="Object 5"/>
          <p:cNvGraphicFramePr>
            <a:graphicFrameLocks noChangeAspect="1"/>
          </p:cNvGraphicFramePr>
          <p:nvPr/>
        </p:nvGraphicFramePr>
        <p:xfrm>
          <a:off x="3236751" y="1219200"/>
          <a:ext cx="1447800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09" name="Equation" r:id="rId5" imgW="342000" imgH="144000" progId="Equation.3">
                  <p:embed/>
                </p:oleObj>
              </mc:Choice>
              <mc:Fallback>
                <p:oleObj name="Equation" r:id="rId5" imgW="342000" imgH="144000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6751" y="1219200"/>
                        <a:ext cx="1447800" cy="6492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141751" y="2362200"/>
            <a:ext cx="14061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2.  Graph it</a:t>
            </a: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1905000"/>
            <a:ext cx="2581275" cy="253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04" name="Line 8"/>
          <p:cNvSpPr>
            <a:spLocks noChangeShapeType="1"/>
          </p:cNvSpPr>
          <p:nvPr/>
        </p:nvSpPr>
        <p:spPr bwMode="auto">
          <a:xfrm flipV="1">
            <a:off x="1219200" y="1981200"/>
            <a:ext cx="2438400" cy="2438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141751" y="2819400"/>
            <a:ext cx="40030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 startAt="3"/>
            </a:pPr>
            <a:r>
              <a:rPr lang="en-US" dirty="0">
                <a:latin typeface="Comic Sans MS" pitchFamily="66" charset="0"/>
              </a:rPr>
              <a:t>Pick a point on 1 side of the line </a:t>
            </a:r>
          </a:p>
          <a:p>
            <a:pPr marL="342900" indent="-342900"/>
            <a:r>
              <a:rPr lang="en-US" dirty="0">
                <a:latin typeface="Comic Sans MS" pitchFamily="66" charset="0"/>
              </a:rPr>
              <a:t>    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and test it</a:t>
            </a:r>
          </a:p>
        </p:txBody>
      </p:sp>
      <p:sp>
        <p:nvSpPr>
          <p:cNvPr id="4106" name="Text Box 12"/>
          <p:cNvSpPr txBox="1">
            <a:spLocks noChangeArrowheads="1"/>
          </p:cNvSpPr>
          <p:nvPr/>
        </p:nvSpPr>
        <p:spPr bwMode="auto">
          <a:xfrm>
            <a:off x="5141751" y="3505200"/>
            <a:ext cx="13949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latin typeface="Comic Sans MS" pitchFamily="66" charset="0"/>
              </a:rPr>
              <a:t>4.  is 8 </a:t>
            </a:r>
            <a:r>
              <a:rPr lang="en-US" u="sng">
                <a:latin typeface="Comic Sans MS" pitchFamily="66" charset="0"/>
              </a:rPr>
              <a:t>&gt;</a:t>
            </a:r>
            <a:r>
              <a:rPr lang="en-US">
                <a:latin typeface="Comic Sans MS" pitchFamily="66" charset="0"/>
              </a:rPr>
              <a:t> 8?</a:t>
            </a:r>
          </a:p>
        </p:txBody>
      </p:sp>
      <p:sp>
        <p:nvSpPr>
          <p:cNvPr id="4107" name="Text Box 13"/>
          <p:cNvSpPr txBox="1">
            <a:spLocks noChangeArrowheads="1"/>
          </p:cNvSpPr>
          <p:nvPr/>
        </p:nvSpPr>
        <p:spPr bwMode="auto">
          <a:xfrm>
            <a:off x="5141751" y="3962400"/>
            <a:ext cx="400224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 startAt="5"/>
            </a:pPr>
            <a:r>
              <a:rPr lang="en-US" dirty="0">
                <a:latin typeface="Comic Sans MS" pitchFamily="66" charset="0"/>
              </a:rPr>
              <a:t>If it is shade that side of the line</a:t>
            </a:r>
            <a:r>
              <a:rPr lang="en-US" dirty="0" smtClean="0">
                <a:latin typeface="Comic Sans MS" pitchFamily="66" charset="0"/>
              </a:rPr>
              <a:t>.   </a:t>
            </a:r>
            <a:r>
              <a:rPr lang="en-US" dirty="0">
                <a:latin typeface="Comic Sans MS" pitchFamily="66" charset="0"/>
              </a:rPr>
              <a:t>If not, shade the other side</a:t>
            </a:r>
          </a:p>
        </p:txBody>
      </p:sp>
      <p:sp>
        <p:nvSpPr>
          <p:cNvPr id="132110" name="AutoShape 14"/>
          <p:cNvSpPr>
            <a:spLocks noChangeArrowheads="1"/>
          </p:cNvSpPr>
          <p:nvPr/>
        </p:nvSpPr>
        <p:spPr bwMode="auto">
          <a:xfrm rot="5400000">
            <a:off x="1295400" y="1981200"/>
            <a:ext cx="2362200" cy="2362200"/>
          </a:xfrm>
          <a:prstGeom prst="rtTriangle">
            <a:avLst/>
          </a:prstGeom>
          <a:solidFill>
            <a:srgbClr val="FF0000">
              <a:alpha val="4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8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723" name="Oval 3"/>
            <p:cNvSpPr>
              <a:spLocks noChangeArrowheads="1"/>
            </p:cNvSpPr>
            <p:nvPr/>
          </p:nvSpPr>
          <p:spPr bwMode="auto">
            <a:xfrm>
              <a:off x="3312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4" name="Oval 4"/>
            <p:cNvSpPr>
              <a:spLocks noChangeArrowheads="1"/>
            </p:cNvSpPr>
            <p:nvPr/>
          </p:nvSpPr>
          <p:spPr bwMode="auto">
            <a:xfrm>
              <a:off x="3312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5" name="Line 5"/>
            <p:cNvSpPr>
              <a:spLocks noChangeShapeType="1"/>
            </p:cNvSpPr>
            <p:nvPr/>
          </p:nvSpPr>
          <p:spPr bwMode="auto">
            <a:xfrm>
              <a:off x="16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26" name="Line 6"/>
            <p:cNvSpPr>
              <a:spLocks noChangeShapeType="1"/>
            </p:cNvSpPr>
            <p:nvPr/>
          </p:nvSpPr>
          <p:spPr bwMode="auto">
            <a:xfrm>
              <a:off x="110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27" name="Line 7"/>
            <p:cNvSpPr>
              <a:spLocks noChangeShapeType="1"/>
            </p:cNvSpPr>
            <p:nvPr/>
          </p:nvSpPr>
          <p:spPr bwMode="auto">
            <a:xfrm>
              <a:off x="456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28" name="Line 8"/>
            <p:cNvSpPr>
              <a:spLocks noChangeShapeType="1"/>
            </p:cNvSpPr>
            <p:nvPr/>
          </p:nvSpPr>
          <p:spPr bwMode="auto">
            <a:xfrm>
              <a:off x="39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29" name="Line 9"/>
            <p:cNvSpPr>
              <a:spLocks noChangeShapeType="1"/>
            </p:cNvSpPr>
            <p:nvPr/>
          </p:nvSpPr>
          <p:spPr bwMode="auto">
            <a:xfrm>
              <a:off x="340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30" name="Line 10"/>
            <p:cNvSpPr>
              <a:spLocks noChangeShapeType="1"/>
            </p:cNvSpPr>
            <p:nvPr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31" name="Line 11"/>
            <p:cNvSpPr>
              <a:spLocks noChangeShapeType="1"/>
            </p:cNvSpPr>
            <p:nvPr/>
          </p:nvSpPr>
          <p:spPr bwMode="auto">
            <a:xfrm>
              <a:off x="0" y="273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32" name="Line 12"/>
            <p:cNvSpPr>
              <a:spLocks noChangeShapeType="1"/>
            </p:cNvSpPr>
            <p:nvPr/>
          </p:nvSpPr>
          <p:spPr bwMode="auto">
            <a:xfrm>
              <a:off x="0" y="331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33" name="Oval 13"/>
            <p:cNvSpPr>
              <a:spLocks noChangeArrowheads="1"/>
            </p:cNvSpPr>
            <p:nvPr/>
          </p:nvSpPr>
          <p:spPr bwMode="auto">
            <a:xfrm>
              <a:off x="3312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4" name="Oval 14"/>
            <p:cNvSpPr>
              <a:spLocks noChangeArrowheads="1"/>
            </p:cNvSpPr>
            <p:nvPr/>
          </p:nvSpPr>
          <p:spPr bwMode="auto">
            <a:xfrm>
              <a:off x="388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5" name="Oval 15"/>
            <p:cNvSpPr>
              <a:spLocks noChangeArrowheads="1"/>
            </p:cNvSpPr>
            <p:nvPr/>
          </p:nvSpPr>
          <p:spPr bwMode="auto">
            <a:xfrm>
              <a:off x="388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6" name="Oval 16"/>
            <p:cNvSpPr>
              <a:spLocks noChangeArrowheads="1"/>
            </p:cNvSpPr>
            <p:nvPr/>
          </p:nvSpPr>
          <p:spPr bwMode="auto">
            <a:xfrm>
              <a:off x="388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7" name="Oval 17"/>
            <p:cNvSpPr>
              <a:spLocks noChangeArrowheads="1"/>
            </p:cNvSpPr>
            <p:nvPr/>
          </p:nvSpPr>
          <p:spPr bwMode="auto">
            <a:xfrm>
              <a:off x="446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8" name="Oval 18"/>
            <p:cNvSpPr>
              <a:spLocks noChangeArrowheads="1"/>
            </p:cNvSpPr>
            <p:nvPr/>
          </p:nvSpPr>
          <p:spPr bwMode="auto">
            <a:xfrm>
              <a:off x="446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9" name="Oval 19"/>
            <p:cNvSpPr>
              <a:spLocks noChangeArrowheads="1"/>
            </p:cNvSpPr>
            <p:nvPr/>
          </p:nvSpPr>
          <p:spPr bwMode="auto">
            <a:xfrm>
              <a:off x="446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0" name="Oval 20"/>
            <p:cNvSpPr>
              <a:spLocks noChangeArrowheads="1"/>
            </p:cNvSpPr>
            <p:nvPr/>
          </p:nvSpPr>
          <p:spPr bwMode="auto">
            <a:xfrm>
              <a:off x="2160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1" name="Oval 21"/>
            <p:cNvSpPr>
              <a:spLocks noChangeArrowheads="1"/>
            </p:cNvSpPr>
            <p:nvPr/>
          </p:nvSpPr>
          <p:spPr bwMode="auto">
            <a:xfrm>
              <a:off x="158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2" name="Oval 22"/>
            <p:cNvSpPr>
              <a:spLocks noChangeArrowheads="1"/>
            </p:cNvSpPr>
            <p:nvPr/>
          </p:nvSpPr>
          <p:spPr bwMode="auto">
            <a:xfrm>
              <a:off x="100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3" name="Oval 23"/>
            <p:cNvSpPr>
              <a:spLocks noChangeArrowheads="1"/>
            </p:cNvSpPr>
            <p:nvPr/>
          </p:nvSpPr>
          <p:spPr bwMode="auto">
            <a:xfrm>
              <a:off x="100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4" name="Oval 24"/>
            <p:cNvSpPr>
              <a:spLocks noChangeArrowheads="1"/>
            </p:cNvSpPr>
            <p:nvPr/>
          </p:nvSpPr>
          <p:spPr bwMode="auto">
            <a:xfrm>
              <a:off x="158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5" name="Oval 25"/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6" name="Oval 26"/>
            <p:cNvSpPr>
              <a:spLocks noChangeArrowheads="1"/>
            </p:cNvSpPr>
            <p:nvPr/>
          </p:nvSpPr>
          <p:spPr bwMode="auto">
            <a:xfrm>
              <a:off x="2160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7" name="Oval 27"/>
            <p:cNvSpPr>
              <a:spLocks noChangeArrowheads="1"/>
            </p:cNvSpPr>
            <p:nvPr/>
          </p:nvSpPr>
          <p:spPr bwMode="auto">
            <a:xfrm>
              <a:off x="158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8" name="Oval 28"/>
            <p:cNvSpPr>
              <a:spLocks noChangeArrowheads="1"/>
            </p:cNvSpPr>
            <p:nvPr/>
          </p:nvSpPr>
          <p:spPr bwMode="auto">
            <a:xfrm>
              <a:off x="100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9" name="Oval 29"/>
            <p:cNvSpPr>
              <a:spLocks noChangeArrowheads="1"/>
            </p:cNvSpPr>
            <p:nvPr/>
          </p:nvSpPr>
          <p:spPr bwMode="auto">
            <a:xfrm>
              <a:off x="100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0" name="Oval 30"/>
            <p:cNvSpPr>
              <a:spLocks noChangeArrowheads="1"/>
            </p:cNvSpPr>
            <p:nvPr/>
          </p:nvSpPr>
          <p:spPr bwMode="auto">
            <a:xfrm>
              <a:off x="158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1" name="Oval 31"/>
            <p:cNvSpPr>
              <a:spLocks noChangeArrowheads="1"/>
            </p:cNvSpPr>
            <p:nvPr/>
          </p:nvSpPr>
          <p:spPr bwMode="auto">
            <a:xfrm>
              <a:off x="2160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2" name="Oval 32"/>
            <p:cNvSpPr>
              <a:spLocks noChangeArrowheads="1"/>
            </p:cNvSpPr>
            <p:nvPr/>
          </p:nvSpPr>
          <p:spPr bwMode="auto">
            <a:xfrm>
              <a:off x="2160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3" name="Oval 33"/>
            <p:cNvSpPr>
              <a:spLocks noChangeArrowheads="1"/>
            </p:cNvSpPr>
            <p:nvPr/>
          </p:nvSpPr>
          <p:spPr bwMode="auto">
            <a:xfrm>
              <a:off x="158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4" name="Oval 34"/>
            <p:cNvSpPr>
              <a:spLocks noChangeArrowheads="1"/>
            </p:cNvSpPr>
            <p:nvPr/>
          </p:nvSpPr>
          <p:spPr bwMode="auto">
            <a:xfrm>
              <a:off x="100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5" name="Oval 35"/>
            <p:cNvSpPr>
              <a:spLocks noChangeArrowheads="1"/>
            </p:cNvSpPr>
            <p:nvPr/>
          </p:nvSpPr>
          <p:spPr bwMode="auto">
            <a:xfrm>
              <a:off x="100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6" name="Oval 36"/>
            <p:cNvSpPr>
              <a:spLocks noChangeArrowheads="1"/>
            </p:cNvSpPr>
            <p:nvPr/>
          </p:nvSpPr>
          <p:spPr bwMode="auto">
            <a:xfrm>
              <a:off x="158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7" name="Oval 37"/>
            <p:cNvSpPr>
              <a:spLocks noChangeArrowheads="1"/>
            </p:cNvSpPr>
            <p:nvPr/>
          </p:nvSpPr>
          <p:spPr bwMode="auto">
            <a:xfrm>
              <a:off x="2160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8" name="Oval 38"/>
            <p:cNvSpPr>
              <a:spLocks noChangeArrowheads="1"/>
            </p:cNvSpPr>
            <p:nvPr/>
          </p:nvSpPr>
          <p:spPr bwMode="auto">
            <a:xfrm>
              <a:off x="3312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9" name="Oval 39"/>
            <p:cNvSpPr>
              <a:spLocks noChangeArrowheads="1"/>
            </p:cNvSpPr>
            <p:nvPr/>
          </p:nvSpPr>
          <p:spPr bwMode="auto">
            <a:xfrm>
              <a:off x="388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0" name="Oval 40"/>
            <p:cNvSpPr>
              <a:spLocks noChangeArrowheads="1"/>
            </p:cNvSpPr>
            <p:nvPr/>
          </p:nvSpPr>
          <p:spPr bwMode="auto">
            <a:xfrm>
              <a:off x="446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1" name="Oval 41"/>
            <p:cNvSpPr>
              <a:spLocks noChangeArrowheads="1"/>
            </p:cNvSpPr>
            <p:nvPr/>
          </p:nvSpPr>
          <p:spPr bwMode="auto">
            <a:xfrm>
              <a:off x="446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2" name="Oval 42"/>
            <p:cNvSpPr>
              <a:spLocks noChangeArrowheads="1"/>
            </p:cNvSpPr>
            <p:nvPr/>
          </p:nvSpPr>
          <p:spPr bwMode="auto">
            <a:xfrm>
              <a:off x="446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3" name="Oval 43"/>
            <p:cNvSpPr>
              <a:spLocks noChangeArrowheads="1"/>
            </p:cNvSpPr>
            <p:nvPr/>
          </p:nvSpPr>
          <p:spPr bwMode="auto">
            <a:xfrm>
              <a:off x="388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4" name="Oval 44"/>
            <p:cNvSpPr>
              <a:spLocks noChangeArrowheads="1"/>
            </p:cNvSpPr>
            <p:nvPr/>
          </p:nvSpPr>
          <p:spPr bwMode="auto">
            <a:xfrm>
              <a:off x="388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5" name="Oval 45"/>
            <p:cNvSpPr>
              <a:spLocks noChangeArrowheads="1"/>
            </p:cNvSpPr>
            <p:nvPr/>
          </p:nvSpPr>
          <p:spPr bwMode="auto">
            <a:xfrm>
              <a:off x="3312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6" name="Oval 46"/>
            <p:cNvSpPr>
              <a:spLocks noChangeArrowheads="1"/>
            </p:cNvSpPr>
            <p:nvPr/>
          </p:nvSpPr>
          <p:spPr bwMode="auto">
            <a:xfrm>
              <a:off x="3312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7" name="Oval 47"/>
            <p:cNvSpPr>
              <a:spLocks noChangeArrowheads="1"/>
            </p:cNvSpPr>
            <p:nvPr/>
          </p:nvSpPr>
          <p:spPr bwMode="auto">
            <a:xfrm>
              <a:off x="2736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8" name="Oval 48"/>
            <p:cNvSpPr>
              <a:spLocks noChangeArrowheads="1"/>
            </p:cNvSpPr>
            <p:nvPr/>
          </p:nvSpPr>
          <p:spPr bwMode="auto">
            <a:xfrm>
              <a:off x="2736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9" name="Oval 49"/>
            <p:cNvSpPr>
              <a:spLocks noChangeArrowheads="1"/>
            </p:cNvSpPr>
            <p:nvPr/>
          </p:nvSpPr>
          <p:spPr bwMode="auto">
            <a:xfrm>
              <a:off x="2736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0" name="Oval 50"/>
            <p:cNvSpPr>
              <a:spLocks noChangeArrowheads="1"/>
            </p:cNvSpPr>
            <p:nvPr/>
          </p:nvSpPr>
          <p:spPr bwMode="auto">
            <a:xfrm>
              <a:off x="2736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1" name="Oval 51"/>
            <p:cNvSpPr>
              <a:spLocks noChangeArrowheads="1"/>
            </p:cNvSpPr>
            <p:nvPr/>
          </p:nvSpPr>
          <p:spPr bwMode="auto">
            <a:xfrm>
              <a:off x="3312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2" name="Oval 52"/>
            <p:cNvSpPr>
              <a:spLocks noChangeArrowheads="1"/>
            </p:cNvSpPr>
            <p:nvPr/>
          </p:nvSpPr>
          <p:spPr bwMode="auto">
            <a:xfrm>
              <a:off x="388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3" name="Oval 53"/>
            <p:cNvSpPr>
              <a:spLocks noChangeArrowheads="1"/>
            </p:cNvSpPr>
            <p:nvPr/>
          </p:nvSpPr>
          <p:spPr bwMode="auto">
            <a:xfrm>
              <a:off x="446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4" name="Oval 54"/>
            <p:cNvSpPr>
              <a:spLocks noChangeArrowheads="1"/>
            </p:cNvSpPr>
            <p:nvPr/>
          </p:nvSpPr>
          <p:spPr bwMode="auto">
            <a:xfrm>
              <a:off x="2736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5" name="Oval 55"/>
            <p:cNvSpPr>
              <a:spLocks noChangeArrowheads="1"/>
            </p:cNvSpPr>
            <p:nvPr/>
          </p:nvSpPr>
          <p:spPr bwMode="auto">
            <a:xfrm>
              <a:off x="2736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6" name="Oval 56"/>
            <p:cNvSpPr>
              <a:spLocks noChangeArrowheads="1"/>
            </p:cNvSpPr>
            <p:nvPr/>
          </p:nvSpPr>
          <p:spPr bwMode="auto">
            <a:xfrm>
              <a:off x="2736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7" name="Oval 57"/>
            <p:cNvSpPr>
              <a:spLocks noChangeArrowheads="1"/>
            </p:cNvSpPr>
            <p:nvPr/>
          </p:nvSpPr>
          <p:spPr bwMode="auto">
            <a:xfrm>
              <a:off x="2160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8" name="Oval 58"/>
            <p:cNvSpPr>
              <a:spLocks noChangeArrowheads="1"/>
            </p:cNvSpPr>
            <p:nvPr/>
          </p:nvSpPr>
          <p:spPr bwMode="auto">
            <a:xfrm>
              <a:off x="158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9" name="Oval 59"/>
            <p:cNvSpPr>
              <a:spLocks noChangeArrowheads="1"/>
            </p:cNvSpPr>
            <p:nvPr/>
          </p:nvSpPr>
          <p:spPr bwMode="auto">
            <a:xfrm>
              <a:off x="100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0" name="Text Box 60"/>
            <p:cNvSpPr txBox="1">
              <a:spLocks noChangeArrowheads="1"/>
            </p:cNvSpPr>
            <p:nvPr/>
          </p:nvSpPr>
          <p:spPr bwMode="auto">
            <a:xfrm>
              <a:off x="3360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0781" name="Text Box 61"/>
            <p:cNvSpPr txBox="1">
              <a:spLocks noChangeArrowheads="1"/>
            </p:cNvSpPr>
            <p:nvPr/>
          </p:nvSpPr>
          <p:spPr bwMode="auto">
            <a:xfrm>
              <a:off x="3936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0782" name="Text Box 62"/>
            <p:cNvSpPr txBox="1">
              <a:spLocks noChangeArrowheads="1"/>
            </p:cNvSpPr>
            <p:nvPr/>
          </p:nvSpPr>
          <p:spPr bwMode="auto">
            <a:xfrm>
              <a:off x="4512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0783" name="Text Box 63"/>
            <p:cNvSpPr txBox="1">
              <a:spLocks noChangeArrowheads="1"/>
            </p:cNvSpPr>
            <p:nvPr/>
          </p:nvSpPr>
          <p:spPr bwMode="auto">
            <a:xfrm>
              <a:off x="20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0784" name="Text Box 64"/>
            <p:cNvSpPr txBox="1">
              <a:spLocks noChangeArrowheads="1"/>
            </p:cNvSpPr>
            <p:nvPr/>
          </p:nvSpPr>
          <p:spPr bwMode="auto">
            <a:xfrm>
              <a:off x="1392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0785" name="Text Box 65"/>
            <p:cNvSpPr txBox="1">
              <a:spLocks noChangeArrowheads="1"/>
            </p:cNvSpPr>
            <p:nvPr/>
          </p:nvSpPr>
          <p:spPr bwMode="auto">
            <a:xfrm>
              <a:off x="8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sp>
          <p:nvSpPr>
            <p:cNvPr id="30786" name="Text Box 66"/>
            <p:cNvSpPr txBox="1">
              <a:spLocks noChangeArrowheads="1"/>
            </p:cNvSpPr>
            <p:nvPr/>
          </p:nvSpPr>
          <p:spPr bwMode="auto">
            <a:xfrm>
              <a:off x="2784" y="1344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0787" name="Text Box 67"/>
            <p:cNvSpPr txBox="1">
              <a:spLocks noChangeArrowheads="1"/>
            </p:cNvSpPr>
            <p:nvPr/>
          </p:nvSpPr>
          <p:spPr bwMode="auto">
            <a:xfrm>
              <a:off x="2784" y="720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0788" name="Text Box 68"/>
            <p:cNvSpPr txBox="1">
              <a:spLocks noChangeArrowheads="1"/>
            </p:cNvSpPr>
            <p:nvPr/>
          </p:nvSpPr>
          <p:spPr bwMode="auto">
            <a:xfrm>
              <a:off x="2784" y="19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0789" name="Text Box 69"/>
            <p:cNvSpPr txBox="1">
              <a:spLocks noChangeArrowheads="1"/>
            </p:cNvSpPr>
            <p:nvPr/>
          </p:nvSpPr>
          <p:spPr bwMode="auto">
            <a:xfrm>
              <a:off x="2832" y="2448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0790" name="Text Box 70"/>
            <p:cNvSpPr txBox="1">
              <a:spLocks noChangeArrowheads="1"/>
            </p:cNvSpPr>
            <p:nvPr/>
          </p:nvSpPr>
          <p:spPr bwMode="auto">
            <a:xfrm>
              <a:off x="2832" y="3024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0791" name="Text Box 71"/>
            <p:cNvSpPr txBox="1">
              <a:spLocks noChangeArrowheads="1"/>
            </p:cNvSpPr>
            <p:nvPr/>
          </p:nvSpPr>
          <p:spPr bwMode="auto">
            <a:xfrm>
              <a:off x="2832" y="3600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grpSp>
          <p:nvGrpSpPr>
            <p:cNvPr id="3" name="Group 7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0793" name="Line 73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94" name="Line 7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95" name="Line 75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96" name="Line 76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97" name="Line 77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98" name="Line 78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99" name="Line 79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00" name="Line 80"/>
              <p:cNvSpPr>
                <a:spLocks noChangeShapeType="1"/>
              </p:cNvSpPr>
              <p:nvPr/>
            </p:nvSpPr>
            <p:spPr bwMode="auto">
              <a:xfrm>
                <a:off x="0" y="163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01" name="Line 81"/>
              <p:cNvSpPr>
                <a:spLocks noChangeShapeType="1"/>
              </p:cNvSpPr>
              <p:nvPr/>
            </p:nvSpPr>
            <p:spPr bwMode="auto">
              <a:xfrm>
                <a:off x="0" y="105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02" name="Line 82"/>
              <p:cNvSpPr>
                <a:spLocks noChangeShapeType="1"/>
              </p:cNvSpPr>
              <p:nvPr/>
            </p:nvSpPr>
            <p:spPr bwMode="auto">
              <a:xfrm>
                <a:off x="0" y="48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03" name="Line 83"/>
              <p:cNvSpPr>
                <a:spLocks noChangeShapeType="1"/>
              </p:cNvSpPr>
              <p:nvPr/>
            </p:nvSpPr>
            <p:spPr bwMode="auto">
              <a:xfrm>
                <a:off x="0" y="216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04" name="Line 84"/>
              <p:cNvSpPr>
                <a:spLocks noChangeShapeType="1"/>
              </p:cNvSpPr>
              <p:nvPr/>
            </p:nvSpPr>
            <p:spPr bwMode="auto">
              <a:xfrm>
                <a:off x="0" y="273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05" name="Line 85"/>
              <p:cNvSpPr>
                <a:spLocks noChangeShapeType="1"/>
              </p:cNvSpPr>
              <p:nvPr/>
            </p:nvSpPr>
            <p:spPr bwMode="auto">
              <a:xfrm>
                <a:off x="0" y="3888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806" name="Line 86"/>
              <p:cNvSpPr>
                <a:spLocks noChangeShapeType="1"/>
              </p:cNvSpPr>
              <p:nvPr/>
            </p:nvSpPr>
            <p:spPr bwMode="auto">
              <a:xfrm>
                <a:off x="0" y="331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0807" name="Line 87"/>
            <p:cNvSpPr>
              <a:spLocks noChangeShapeType="1"/>
            </p:cNvSpPr>
            <p:nvPr/>
          </p:nvSpPr>
          <p:spPr bwMode="auto">
            <a:xfrm>
              <a:off x="0" y="2160"/>
              <a:ext cx="576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808" name="Line 88"/>
            <p:cNvSpPr>
              <a:spLocks noChangeShapeType="1"/>
            </p:cNvSpPr>
            <p:nvPr/>
          </p:nvSpPr>
          <p:spPr bwMode="auto">
            <a:xfrm>
              <a:off x="2832" y="0"/>
              <a:ext cx="0" cy="432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809" name="Rectangle 89"/>
            <p:cNvSpPr>
              <a:spLocks noChangeArrowheads="1"/>
            </p:cNvSpPr>
            <p:nvPr/>
          </p:nvSpPr>
          <p:spPr bwMode="auto">
            <a:xfrm>
              <a:off x="5184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10" name="Rectangle 90"/>
            <p:cNvSpPr>
              <a:spLocks noChangeArrowheads="1"/>
            </p:cNvSpPr>
            <p:nvPr/>
          </p:nvSpPr>
          <p:spPr bwMode="auto">
            <a:xfrm>
              <a:off x="0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30814" name="Rectangle 94"/>
          <p:cNvSpPr>
            <a:spLocks noChangeArrowheads="1"/>
          </p:cNvSpPr>
          <p:nvPr/>
        </p:nvSpPr>
        <p:spPr bwMode="auto">
          <a:xfrm>
            <a:off x="762000" y="0"/>
            <a:ext cx="3733800" cy="3429000"/>
          </a:xfrm>
          <a:prstGeom prst="rect">
            <a:avLst/>
          </a:prstGeom>
          <a:solidFill>
            <a:srgbClr val="FF0000">
              <a:alpha val="38000"/>
            </a:srgbClr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12" name="Text Box 92"/>
          <p:cNvSpPr txBox="1">
            <a:spLocks noChangeArrowheads="1"/>
          </p:cNvSpPr>
          <p:nvPr/>
        </p:nvSpPr>
        <p:spPr bwMode="auto">
          <a:xfrm>
            <a:off x="1371600" y="746125"/>
            <a:ext cx="2819400" cy="1006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</a:rPr>
              <a:t>This is called QUADRANT II</a:t>
            </a:r>
          </a:p>
        </p:txBody>
      </p:sp>
      <p:sp>
        <p:nvSpPr>
          <p:cNvPr id="30813" name="Text Box 93"/>
          <p:cNvSpPr txBox="1">
            <a:spLocks noChangeArrowheads="1"/>
          </p:cNvSpPr>
          <p:nvPr/>
        </p:nvSpPr>
        <p:spPr bwMode="auto">
          <a:xfrm>
            <a:off x="1295400" y="1752600"/>
            <a:ext cx="2819400" cy="146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The x values are negative</a:t>
            </a:r>
          </a:p>
          <a:p>
            <a:pPr algn="ctr"/>
            <a:r>
              <a:rPr lang="en-US" sz="3000">
                <a:solidFill>
                  <a:schemeClr val="bg1"/>
                </a:solidFill>
              </a:rPr>
              <a:t>Y’s are positive</a:t>
            </a:r>
          </a:p>
        </p:txBody>
      </p:sp>
      <p:sp>
        <p:nvSpPr>
          <p:cNvPr id="94" name="Rectangle 9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95" name="Rectangle 9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4" grpId="0" animBg="1"/>
      <p:bldP spid="30812" grpId="0"/>
      <p:bldP spid="308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0"/>
            <a:ext cx="7620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Rather than testing a point, you can graph faster if you remember this rule:</a:t>
            </a:r>
          </a:p>
        </p:txBody>
      </p:sp>
      <p:graphicFrame>
        <p:nvGraphicFramePr>
          <p:cNvPr id="141316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1055688"/>
          <a:ext cx="2209800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7" name="Equation" r:id="rId3" imgW="16407000" imgH="4599000" progId="Equation.3">
                  <p:embed/>
                </p:oleObj>
              </mc:Choice>
              <mc:Fallback>
                <p:oleObj name="Equation" r:id="rId3" imgW="16407000" imgH="4599000" progId="Equation.3">
                  <p:embed/>
                  <p:pic>
                    <p:nvPicPr>
                      <p:cNvPr id="0" name="Picture 3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055688"/>
                        <a:ext cx="2209800" cy="62071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13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54263"/>
            <a:ext cx="6248400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354263"/>
            <a:ext cx="6248400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325" name="Text Box 13"/>
          <p:cNvSpPr txBox="1">
            <a:spLocks noChangeArrowheads="1"/>
          </p:cNvSpPr>
          <p:nvPr/>
        </p:nvSpPr>
        <p:spPr bwMode="auto">
          <a:xfrm>
            <a:off x="6248400" y="3429000"/>
            <a:ext cx="3048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Comic Sans MS" pitchFamily="66" charset="0"/>
              </a:rPr>
              <a:t>IF </a:t>
            </a:r>
          </a:p>
          <a:p>
            <a:r>
              <a:rPr lang="en-US" sz="2000">
                <a:latin typeface="Comic Sans MS" pitchFamily="66" charset="0"/>
              </a:rPr>
              <a:t>y is GREATER than…</a:t>
            </a:r>
          </a:p>
          <a:p>
            <a:r>
              <a:rPr lang="en-US" sz="2000">
                <a:latin typeface="Comic Sans MS" pitchFamily="66" charset="0"/>
              </a:rPr>
              <a:t>Then shade above the point</a:t>
            </a:r>
          </a:p>
        </p:txBody>
      </p:sp>
      <p:sp>
        <p:nvSpPr>
          <p:cNvPr id="141326" name="Text Box 14"/>
          <p:cNvSpPr txBox="1">
            <a:spLocks noChangeArrowheads="1"/>
          </p:cNvSpPr>
          <p:nvPr/>
        </p:nvSpPr>
        <p:spPr bwMode="auto">
          <a:xfrm>
            <a:off x="6248400" y="5105400"/>
            <a:ext cx="2895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IF </a:t>
            </a:r>
          </a:p>
          <a:p>
            <a:r>
              <a:rPr lang="en-US" sz="2000" dirty="0">
                <a:latin typeface="Comic Sans MS" pitchFamily="66" charset="0"/>
              </a:rPr>
              <a:t>y is LESS than…</a:t>
            </a:r>
          </a:p>
          <a:p>
            <a:r>
              <a:rPr lang="en-US" sz="2000" dirty="0">
                <a:latin typeface="Comic Sans MS" pitchFamily="66" charset="0"/>
              </a:rPr>
              <a:t>Then shade below the point</a:t>
            </a:r>
          </a:p>
        </p:txBody>
      </p:sp>
      <p:sp>
        <p:nvSpPr>
          <p:cNvPr id="141327" name="Text Box 15"/>
          <p:cNvSpPr txBox="1">
            <a:spLocks noChangeArrowheads="1"/>
          </p:cNvSpPr>
          <p:nvPr/>
        </p:nvSpPr>
        <p:spPr bwMode="auto">
          <a:xfrm>
            <a:off x="6248400" y="2209800"/>
            <a:ext cx="3048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Comic Sans MS" pitchFamily="66" charset="0"/>
              </a:rPr>
              <a:t>Pick any point on the line</a:t>
            </a:r>
          </a:p>
        </p:txBody>
      </p:sp>
      <p:sp>
        <p:nvSpPr>
          <p:cNvPr id="141328" name="Oval 16"/>
          <p:cNvSpPr>
            <a:spLocks noChangeArrowheads="1"/>
          </p:cNvSpPr>
          <p:nvPr/>
        </p:nvSpPr>
        <p:spPr bwMode="auto">
          <a:xfrm>
            <a:off x="2419350" y="286067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1329" name="Text Box 17"/>
          <p:cNvSpPr txBox="1">
            <a:spLocks noChangeArrowheads="1"/>
          </p:cNvSpPr>
          <p:nvPr/>
        </p:nvSpPr>
        <p:spPr bwMode="auto">
          <a:xfrm>
            <a:off x="1524000" y="3032125"/>
            <a:ext cx="83820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-2, 7</a:t>
            </a:r>
          </a:p>
        </p:txBody>
      </p:sp>
      <p:sp>
        <p:nvSpPr>
          <p:cNvPr id="141330" name="Line 18"/>
          <p:cNvSpPr>
            <a:spLocks noChangeShapeType="1"/>
          </p:cNvSpPr>
          <p:nvPr/>
        </p:nvSpPr>
        <p:spPr bwMode="auto">
          <a:xfrm flipV="1">
            <a:off x="2500313" y="24511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1331" name="Line 19"/>
          <p:cNvSpPr>
            <a:spLocks noChangeShapeType="1"/>
          </p:cNvSpPr>
          <p:nvPr/>
        </p:nvSpPr>
        <p:spPr bwMode="auto">
          <a:xfrm>
            <a:off x="2495550" y="2955925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41332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217738"/>
            <a:ext cx="6248400" cy="4503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8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5" grpId="0"/>
      <p:bldP spid="141326" grpId="0"/>
      <p:bldP spid="141327" grpId="0"/>
      <p:bldP spid="141328" grpId="0" animBg="1"/>
      <p:bldP spid="141329" grpId="0" animBg="1"/>
      <p:bldP spid="141330" grpId="0" animBg="1"/>
      <p:bldP spid="14133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9" name="Object 3"/>
          <p:cNvGraphicFramePr>
            <a:graphicFrameLocks noGrp="1" noChangeAspect="1"/>
          </p:cNvGraphicFramePr>
          <p:nvPr>
            <p:ph/>
          </p:nvPr>
        </p:nvGraphicFramePr>
        <p:xfrm>
          <a:off x="0" y="2438400"/>
          <a:ext cx="1746250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6" name="Equation" r:id="rId3" imgW="12951000" imgH="4599000" progId="Equation.3">
                  <p:embed/>
                </p:oleObj>
              </mc:Choice>
              <mc:Fallback>
                <p:oleObj name="Equation" r:id="rId3" imgW="12951000" imgH="4599000" progId="Equation.3">
                  <p:embed/>
                  <p:pic>
                    <p:nvPicPr>
                      <p:cNvPr id="0" name="Picture 6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438400"/>
                        <a:ext cx="1746250" cy="6207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43263"/>
            <a:ext cx="4191000" cy="362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2350" name="Object 14"/>
          <p:cNvGraphicFramePr>
            <a:graphicFrameLocks noChangeAspect="1"/>
          </p:cNvGraphicFramePr>
          <p:nvPr/>
        </p:nvGraphicFramePr>
        <p:xfrm>
          <a:off x="4953000" y="2438400"/>
          <a:ext cx="1784350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7" name="Equation" r:id="rId6" imgW="13239000" imgH="4599000" progId="Equation.3">
                  <p:embed/>
                </p:oleObj>
              </mc:Choice>
              <mc:Fallback>
                <p:oleObj name="Equation" r:id="rId6" imgW="13239000" imgH="4599000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438400"/>
                        <a:ext cx="1784350" cy="6207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2352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233738"/>
            <a:ext cx="4191000" cy="362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53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232150"/>
            <a:ext cx="4191000" cy="362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2355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53000" y="3205163"/>
            <a:ext cx="4191000" cy="3652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2356" name="Text Box 20"/>
          <p:cNvSpPr txBox="1">
            <a:spLocks noChangeArrowheads="1"/>
          </p:cNvSpPr>
          <p:nvPr/>
        </p:nvSpPr>
        <p:spPr bwMode="auto">
          <a:xfrm>
            <a:off x="5029200" y="838200"/>
            <a:ext cx="3886200" cy="1552575"/>
          </a:xfrm>
          <a:prstGeom prst="rect">
            <a:avLst/>
          </a:prstGeom>
          <a:solidFill>
            <a:srgbClr val="00FF99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/>
            <a:r>
              <a:rPr lang="en-US" sz="2400" b="1" dirty="0"/>
              <a:t>If there is no </a:t>
            </a:r>
          </a:p>
          <a:p>
            <a:pPr algn="ctr"/>
            <a:r>
              <a:rPr lang="en-US" sz="2400" b="1" dirty="0"/>
              <a:t>“OR EQUAL TO” </a:t>
            </a:r>
          </a:p>
          <a:p>
            <a:pPr algn="ctr"/>
            <a:r>
              <a:rPr lang="en-US" sz="2400" b="1" dirty="0"/>
              <a:t>then your line should be dotted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0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5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2"/>
          <p:cNvSpPr txBox="1">
            <a:spLocks noChangeArrowheads="1"/>
          </p:cNvSpPr>
          <p:nvPr/>
        </p:nvSpPr>
        <p:spPr bwMode="auto">
          <a:xfrm>
            <a:off x="0" y="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What if you get a problem like this?</a:t>
            </a:r>
          </a:p>
        </p:txBody>
      </p:sp>
      <p:graphicFrame>
        <p:nvGraphicFramePr>
          <p:cNvPr id="7170" name="Object 3"/>
          <p:cNvGraphicFramePr>
            <a:graphicFrameLocks noGrp="1" noChangeAspect="1"/>
          </p:cNvGraphicFramePr>
          <p:nvPr>
            <p:ph/>
          </p:nvPr>
        </p:nvGraphicFramePr>
        <p:xfrm>
          <a:off x="762000" y="1163637"/>
          <a:ext cx="220980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0" name="Equation" r:id="rId3" imgW="17559000" imgH="4599000" progId="Equation.3">
                  <p:embed/>
                </p:oleObj>
              </mc:Choice>
              <mc:Fallback>
                <p:oleObj name="Equation" r:id="rId3" imgW="17559000" imgH="4599000" progId="Equation.3">
                  <p:embed/>
                  <p:pic>
                    <p:nvPicPr>
                      <p:cNvPr id="0" name="Picture 6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63637"/>
                        <a:ext cx="2209800" cy="5794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54263"/>
            <a:ext cx="6248400" cy="450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8" name="Text Box 8"/>
          <p:cNvSpPr txBox="1">
            <a:spLocks noChangeArrowheads="1"/>
          </p:cNvSpPr>
          <p:nvPr/>
        </p:nvSpPr>
        <p:spPr bwMode="auto">
          <a:xfrm>
            <a:off x="6248400" y="2422525"/>
            <a:ext cx="3048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Solve for y</a:t>
            </a:r>
          </a:p>
        </p:txBody>
      </p:sp>
      <p:graphicFrame>
        <p:nvGraphicFramePr>
          <p:cNvPr id="14337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779638"/>
              </p:ext>
            </p:extLst>
          </p:nvPr>
        </p:nvGraphicFramePr>
        <p:xfrm>
          <a:off x="6515100" y="4618831"/>
          <a:ext cx="2209800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1" name="Equation" r:id="rId6" imgW="17559000" imgH="8919000" progId="Equation.3">
                  <p:embed/>
                </p:oleObj>
              </mc:Choice>
              <mc:Fallback>
                <p:oleObj name="Equation" r:id="rId6" imgW="17559000" imgH="8919000" progId="Equation.3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5100" y="4618831"/>
                        <a:ext cx="2209800" cy="1122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75" name="Text Box 15"/>
          <p:cNvSpPr txBox="1">
            <a:spLocks noChangeArrowheads="1"/>
          </p:cNvSpPr>
          <p:nvPr/>
        </p:nvSpPr>
        <p:spPr bwMode="auto">
          <a:xfrm>
            <a:off x="6248400" y="3260725"/>
            <a:ext cx="3048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Remember the sign switches if you divide by a negative</a:t>
            </a:r>
          </a:p>
        </p:txBody>
      </p:sp>
      <p:pic>
        <p:nvPicPr>
          <p:cNvPr id="143378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344738"/>
            <a:ext cx="6248400" cy="451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9" name="Text Box 19"/>
          <p:cNvSpPr txBox="1">
            <a:spLocks noChangeArrowheads="1"/>
          </p:cNvSpPr>
          <p:nvPr/>
        </p:nvSpPr>
        <p:spPr bwMode="auto">
          <a:xfrm>
            <a:off x="3124200" y="4419600"/>
            <a:ext cx="3048000" cy="1006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The y-intercept is 3.75, </a:t>
            </a:r>
          </a:p>
          <a:p>
            <a:r>
              <a:rPr lang="en-US" sz="2000" b="1">
                <a:solidFill>
                  <a:srgbClr val="FF0000"/>
                </a:solidFill>
              </a:rPr>
              <a:t>Just estimate where that is on the graph</a:t>
            </a:r>
          </a:p>
        </p:txBody>
      </p:sp>
      <p:sp>
        <p:nvSpPr>
          <p:cNvPr id="143380" name="AutoShape 20"/>
          <p:cNvSpPr>
            <a:spLocks noChangeArrowheads="1"/>
          </p:cNvSpPr>
          <p:nvPr/>
        </p:nvSpPr>
        <p:spPr bwMode="auto">
          <a:xfrm rot="-8019127">
            <a:off x="3009900" y="3924300"/>
            <a:ext cx="914400" cy="381000"/>
          </a:xfrm>
          <a:prstGeom prst="rightArrow">
            <a:avLst>
              <a:gd name="adj1" fmla="val 31593"/>
              <a:gd name="adj2" fmla="val 55433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43381" name="Picture 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362200"/>
            <a:ext cx="6248400" cy="4513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0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8" grpId="0"/>
      <p:bldP spid="143375" grpId="0"/>
      <p:bldP spid="143379" grpId="0" animBg="1"/>
      <p:bldP spid="14338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990600" y="1143000"/>
          <a:ext cx="160020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4" name="Equation" r:id="rId3" imgW="13239000" imgH="4599000" progId="Equation.3">
                  <p:embed/>
                </p:oleObj>
              </mc:Choice>
              <mc:Fallback>
                <p:oleObj name="Equation" r:id="rId3" imgW="13239000" imgH="4599000" progId="Equation.3">
                  <p:embed/>
                  <p:pic>
                    <p:nvPicPr>
                      <p:cNvPr id="0" name="Picture 13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143000"/>
                        <a:ext cx="1600200" cy="5572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182" name="Text Box 14"/>
          <p:cNvSpPr txBox="1">
            <a:spLocks noChangeArrowheads="1"/>
          </p:cNvSpPr>
          <p:nvPr/>
        </p:nvSpPr>
        <p:spPr bwMode="auto">
          <a:xfrm>
            <a:off x="4495800" y="1219200"/>
            <a:ext cx="36843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1.  Treat it as 2 different “equals”</a:t>
            </a:r>
          </a:p>
        </p:txBody>
      </p:sp>
      <p:graphicFrame>
        <p:nvGraphicFramePr>
          <p:cNvPr id="135183" name="Object 15"/>
          <p:cNvGraphicFramePr>
            <a:graphicFrameLocks noChangeAspect="1"/>
          </p:cNvGraphicFramePr>
          <p:nvPr/>
        </p:nvGraphicFramePr>
        <p:xfrm>
          <a:off x="590550" y="1714500"/>
          <a:ext cx="107632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5" name="Equation" r:id="rId5" imgW="8055000" imgH="4599000" progId="Equation.3">
                  <p:embed/>
                </p:oleObj>
              </mc:Choice>
              <mc:Fallback>
                <p:oleObj name="Equation" r:id="rId5" imgW="8055000" imgH="4599000" progId="Equation.3">
                  <p:embed/>
                  <p:pic>
                    <p:nvPicPr>
                      <p:cNvPr id="0" name="Picture 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1714500"/>
                        <a:ext cx="1076325" cy="614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84" name="Object 16"/>
          <p:cNvGraphicFramePr>
            <a:graphicFrameLocks noChangeAspect="1"/>
          </p:cNvGraphicFramePr>
          <p:nvPr/>
        </p:nvGraphicFramePr>
        <p:xfrm>
          <a:off x="1790700" y="1714500"/>
          <a:ext cx="1114425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6" name="Equation" r:id="rId7" imgW="8343000" imgH="4599000" progId="Equation.3">
                  <p:embed/>
                </p:oleObj>
              </mc:Choice>
              <mc:Fallback>
                <p:oleObj name="Equation" r:id="rId7" imgW="8343000" imgH="4599000" progId="Equation.3">
                  <p:embed/>
                  <p:pic>
                    <p:nvPicPr>
                      <p:cNvPr id="0" name="Picture 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1714500"/>
                        <a:ext cx="1114425" cy="614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185" name="Text Box 17"/>
          <p:cNvSpPr txBox="1">
            <a:spLocks noChangeArrowheads="1"/>
          </p:cNvSpPr>
          <p:nvPr/>
        </p:nvSpPr>
        <p:spPr bwMode="auto">
          <a:xfrm>
            <a:off x="4572000" y="1828800"/>
            <a:ext cx="26268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2.  Graph this as 2 lines</a:t>
            </a:r>
          </a:p>
        </p:txBody>
      </p:sp>
      <p:graphicFrame>
        <p:nvGraphicFramePr>
          <p:cNvPr id="135186" name="Object 18"/>
          <p:cNvGraphicFramePr>
            <a:graphicFrameLocks noGrp="1" noChangeAspect="1"/>
          </p:cNvGraphicFramePr>
          <p:nvPr>
            <p:ph sz="half" idx="2"/>
          </p:nvPr>
        </p:nvGraphicFramePr>
        <p:xfrm>
          <a:off x="381000" y="2590800"/>
          <a:ext cx="3429000" cy="301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7" name="Graph System" r:id="rId8" imgW="9070200" imgH="6932520" progId="GraphFile">
                  <p:embed/>
                </p:oleObj>
              </mc:Choice>
              <mc:Fallback>
                <p:oleObj name="Graph System" r:id="rId8" imgW="9070200" imgH="6932520" progId="GraphFile">
                  <p:embed/>
                  <p:pic>
                    <p:nvPicPr>
                      <p:cNvPr id="0" name="Picture 1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590800"/>
                        <a:ext cx="3429000" cy="301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189" name="Text Box 21"/>
          <p:cNvSpPr txBox="1">
            <a:spLocks noChangeArrowheads="1"/>
          </p:cNvSpPr>
          <p:nvPr/>
        </p:nvSpPr>
        <p:spPr bwMode="auto">
          <a:xfrm>
            <a:off x="4572000" y="2514600"/>
            <a:ext cx="22566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3.  Test all 3 regions</a:t>
            </a:r>
          </a:p>
        </p:txBody>
      </p:sp>
      <p:sp>
        <p:nvSpPr>
          <p:cNvPr id="135190" name="Text Box 22"/>
          <p:cNvSpPr txBox="1">
            <a:spLocks noChangeArrowheads="1"/>
          </p:cNvSpPr>
          <p:nvPr/>
        </p:nvSpPr>
        <p:spPr bwMode="auto">
          <a:xfrm>
            <a:off x="4572000" y="3124200"/>
            <a:ext cx="31345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4.  Shade the “true” regions</a:t>
            </a:r>
          </a:p>
        </p:txBody>
      </p:sp>
      <p:sp>
        <p:nvSpPr>
          <p:cNvPr id="135191" name="Rectangle 23"/>
          <p:cNvSpPr>
            <a:spLocks noChangeArrowheads="1"/>
          </p:cNvSpPr>
          <p:nvPr/>
        </p:nvSpPr>
        <p:spPr bwMode="auto">
          <a:xfrm>
            <a:off x="381000" y="3048000"/>
            <a:ext cx="3429000" cy="609600"/>
          </a:xfrm>
          <a:prstGeom prst="rect">
            <a:avLst/>
          </a:prstGeom>
          <a:solidFill>
            <a:srgbClr val="FF0000">
              <a:alpha val="3098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9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5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5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5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5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5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82" grpId="0"/>
      <p:bldP spid="135185" grpId="0"/>
      <p:bldP spid="135189" grpId="0"/>
      <p:bldP spid="135190" grpId="0"/>
      <p:bldP spid="13519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381000" y="1143000"/>
          <a:ext cx="22098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38" name="Equation" r:id="rId3" imgW="19287000" imgH="5175000" progId="Equation.3">
                  <p:embed/>
                </p:oleObj>
              </mc:Choice>
              <mc:Fallback>
                <p:oleObj name="Equation" r:id="rId3" imgW="19287000" imgH="5175000" progId="Equation.3">
                  <p:embed/>
                  <p:pic>
                    <p:nvPicPr>
                      <p:cNvPr id="0" name="Picture 25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143000"/>
                        <a:ext cx="2209800" cy="5937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3" name="Object 13"/>
          <p:cNvGraphicFramePr>
            <a:graphicFrameLocks noChangeAspect="1"/>
          </p:cNvGraphicFramePr>
          <p:nvPr/>
        </p:nvGraphicFramePr>
        <p:xfrm>
          <a:off x="304800" y="1828800"/>
          <a:ext cx="2286000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39" name="Equation" r:id="rId4" imgW="19287000" imgH="5175000" progId="Equation.3">
                  <p:embed/>
                </p:oleObj>
              </mc:Choice>
              <mc:Fallback>
                <p:oleObj name="Equation" r:id="rId4" imgW="19287000" imgH="5175000" progId="Equation.3">
                  <p:embed/>
                  <p:pic>
                    <p:nvPicPr>
                      <p:cNvPr id="0" name="Picture 2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828800"/>
                        <a:ext cx="2286000" cy="614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4" name="Object 14"/>
          <p:cNvGraphicFramePr>
            <a:graphicFrameLocks noGrp="1" noChangeAspect="1"/>
          </p:cNvGraphicFramePr>
          <p:nvPr>
            <p:ph sz="half" idx="2"/>
          </p:nvPr>
        </p:nvGraphicFramePr>
        <p:xfrm>
          <a:off x="3810000" y="1600200"/>
          <a:ext cx="3657600" cy="301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40" name="Graph System" r:id="rId6" imgW="9070200" imgH="6932520" progId="GraphFile">
                  <p:embed/>
                </p:oleObj>
              </mc:Choice>
              <mc:Fallback>
                <p:oleObj name="Graph System" r:id="rId6" imgW="9070200" imgH="6932520" progId="GraphFile">
                  <p:embed/>
                  <p:pic>
                    <p:nvPicPr>
                      <p:cNvPr id="0" name="Picture 26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600200"/>
                        <a:ext cx="3657600" cy="301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37" name="Oval 17"/>
          <p:cNvSpPr>
            <a:spLocks noChangeArrowheads="1"/>
          </p:cNvSpPr>
          <p:nvPr/>
        </p:nvSpPr>
        <p:spPr bwMode="auto">
          <a:xfrm>
            <a:off x="5562600" y="3048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3138" name="Object 18"/>
          <p:cNvGraphicFramePr>
            <a:graphicFrameLocks noChangeAspect="1"/>
          </p:cNvGraphicFramePr>
          <p:nvPr/>
        </p:nvGraphicFramePr>
        <p:xfrm>
          <a:off x="5334000" y="2667000"/>
          <a:ext cx="457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41" name="Equation" r:id="rId7" imgW="5175000" imgH="4599000" progId="Equation.3">
                  <p:embed/>
                </p:oleObj>
              </mc:Choice>
              <mc:Fallback>
                <p:oleObj name="Equation" r:id="rId7" imgW="5175000" imgH="4599000" progId="Equation.3">
                  <p:embed/>
                  <p:pic>
                    <p:nvPicPr>
                      <p:cNvPr id="0" name="Picture 2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2667000"/>
                        <a:ext cx="457200" cy="406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9" name="Object 19"/>
          <p:cNvGraphicFramePr>
            <a:graphicFrameLocks noChangeAspect="1"/>
          </p:cNvGraphicFramePr>
          <p:nvPr/>
        </p:nvGraphicFramePr>
        <p:xfrm>
          <a:off x="1447800" y="2590800"/>
          <a:ext cx="2144713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42" name="Equation" r:id="rId8" imgW="18711000" imgH="4599000" progId="Equation.3">
                  <p:embed/>
                </p:oleObj>
              </mc:Choice>
              <mc:Fallback>
                <p:oleObj name="Equation" r:id="rId8" imgW="18711000" imgH="4599000" progId="Equation.3">
                  <p:embed/>
                  <p:pic>
                    <p:nvPicPr>
                      <p:cNvPr id="0" name="Picture 2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590800"/>
                        <a:ext cx="2144713" cy="5286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40" name="Object 20"/>
          <p:cNvGraphicFramePr>
            <a:graphicFrameLocks noChangeAspect="1"/>
          </p:cNvGraphicFramePr>
          <p:nvPr/>
        </p:nvGraphicFramePr>
        <p:xfrm>
          <a:off x="1447800" y="3124200"/>
          <a:ext cx="1122363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43" name="Equation" r:id="rId9" imgW="9783000" imgH="4023000" progId="Equation.3">
                  <p:embed/>
                </p:oleObj>
              </mc:Choice>
              <mc:Fallback>
                <p:oleObj name="Equation" r:id="rId9" imgW="9783000" imgH="4023000" progId="Equation.3">
                  <p:embed/>
                  <p:pic>
                    <p:nvPicPr>
                      <p:cNvPr id="0" name="Picture 2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124200"/>
                        <a:ext cx="1122363" cy="4619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41" name="Object 21"/>
          <p:cNvGraphicFramePr>
            <a:graphicFrameLocks noChangeAspect="1"/>
          </p:cNvGraphicFramePr>
          <p:nvPr/>
        </p:nvGraphicFramePr>
        <p:xfrm>
          <a:off x="1628775" y="3614738"/>
          <a:ext cx="75882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44" name="Equation" r:id="rId11" imgW="6615000" imgH="3447000" progId="Equation.3">
                  <p:embed/>
                </p:oleObj>
              </mc:Choice>
              <mc:Fallback>
                <p:oleObj name="Equation" r:id="rId11" imgW="6615000" imgH="3447000" progId="Equation.3">
                  <p:embed/>
                  <p:pic>
                    <p:nvPicPr>
                      <p:cNvPr id="0" name="Picture 2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8775" y="3614738"/>
                        <a:ext cx="758825" cy="3952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42" name="Object 22"/>
          <p:cNvGraphicFramePr>
            <a:graphicFrameLocks noChangeAspect="1"/>
          </p:cNvGraphicFramePr>
          <p:nvPr/>
        </p:nvGraphicFramePr>
        <p:xfrm>
          <a:off x="3810000" y="1600200"/>
          <a:ext cx="3657600" cy="301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45" name="Graph System" r:id="rId12" imgW="9070200" imgH="6932520" progId="GraphFile">
                  <p:embed/>
                </p:oleObj>
              </mc:Choice>
              <mc:Fallback>
                <p:oleObj name="Graph System" r:id="rId12" imgW="9070200" imgH="6932520" progId="GraphFile">
                  <p:embed/>
                  <p:pic>
                    <p:nvPicPr>
                      <p:cNvPr id="0" name="Picture 2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600200"/>
                        <a:ext cx="3657600" cy="301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33CCCC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2-Variable Linear Inequalities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Piecewise Functions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25907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630103"/>
              </p:ext>
            </p:extLst>
          </p:nvPr>
        </p:nvGraphicFramePr>
        <p:xfrm>
          <a:off x="3962400" y="25146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09" name="Presentation" r:id="rId5" imgW="4570378" imgH="3427437" progId="PowerPoint.Show.8">
                  <p:embed/>
                </p:oleObj>
              </mc:Choice>
              <mc:Fallback>
                <p:oleObj name="Presentation" r:id="rId5" imgW="4570378" imgH="3427437" progId="PowerPoint.Show.8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514600"/>
                        <a:ext cx="4570413" cy="342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14800" y="1905000"/>
            <a:ext cx="2417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Piecewise presentation:</a:t>
            </a:r>
          </a:p>
          <a:p>
            <a:r>
              <a:rPr lang="en-US" dirty="0" smtClean="0"/>
              <a:t>Click here!</a:t>
            </a:r>
            <a:endParaRPr 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90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2590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9073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083" name="Picture 3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304800" y="1219200"/>
            <a:ext cx="392237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2084" name="Picture 4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4419600" y="1262742"/>
            <a:ext cx="3962400" cy="3922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Piecewise Functions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620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Write the equation for the piecewise function shown</a:t>
            </a:r>
          </a:p>
          <a:p>
            <a:r>
              <a:rPr lang="en-US" dirty="0" smtClean="0"/>
              <a:t>1.					2.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4572000" y="5181600"/>
          <a:ext cx="291235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55" name="Equation" r:id="rId4" imgW="1765300" imgH="508000" progId="">
                  <p:embed/>
                </p:oleObj>
              </mc:Choice>
              <mc:Fallback>
                <p:oleObj name="Equation" r:id="rId4" imgW="1765300" imgH="508000" progId="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181600"/>
                        <a:ext cx="2912358" cy="8382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238425" y="4419600"/>
          <a:ext cx="2657175" cy="1919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56" name="Equation" r:id="rId5" imgW="1968500" imgH="1422400" progId="">
                  <p:embed/>
                </p:oleObj>
              </mc:Choice>
              <mc:Fallback>
                <p:oleObj name="Equation" r:id="rId5" imgW="1968500" imgH="1422400" progId="">
                  <p:embed/>
                  <p:pic>
                    <p:nvPicPr>
                      <p:cNvPr id="0" name="Picture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425" y="4419600"/>
                        <a:ext cx="2657175" cy="1919243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Piecewise Functions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620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Write the equation for the piecewise function shown</a:t>
            </a:r>
          </a:p>
          <a:p>
            <a:r>
              <a:rPr lang="en-US" dirty="0" smtClean="0"/>
              <a:t>3.					4.</a:t>
            </a:r>
            <a:endParaRPr lang="en-US" dirty="0"/>
          </a:p>
        </p:txBody>
      </p:sp>
      <p:pic>
        <p:nvPicPr>
          <p:cNvPr id="303106" name="Picture 2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228600" y="1371600"/>
            <a:ext cx="3962400" cy="3922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3107" name="Picture 3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4876800" y="1371600"/>
            <a:ext cx="3949014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3108" name="Object 4"/>
          <p:cNvGraphicFramePr>
            <a:graphicFrameLocks noChangeAspect="1"/>
          </p:cNvGraphicFramePr>
          <p:nvPr/>
        </p:nvGraphicFramePr>
        <p:xfrm>
          <a:off x="685800" y="4648200"/>
          <a:ext cx="2760663" cy="130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78" name="Equation" r:id="rId4" imgW="2044700" imgH="965200" progId="">
                  <p:embed/>
                </p:oleObj>
              </mc:Choice>
              <mc:Fallback>
                <p:oleObj name="Equation" r:id="rId4" imgW="2044700" imgH="965200" progId="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648200"/>
                        <a:ext cx="2760663" cy="1303338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3109" name="Object 5"/>
          <p:cNvGraphicFramePr>
            <a:graphicFrameLocks noChangeAspect="1"/>
          </p:cNvGraphicFramePr>
          <p:nvPr/>
        </p:nvGraphicFramePr>
        <p:xfrm>
          <a:off x="4926013" y="1524000"/>
          <a:ext cx="3730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79" name="Equation" r:id="rId5" imgW="2260600" imgH="508000" progId="">
                  <p:embed/>
                </p:oleObj>
              </mc:Choice>
              <mc:Fallback>
                <p:oleObj name="Equation" r:id="rId5" imgW="2260600" imgH="508000" progId="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6013" y="1524000"/>
                        <a:ext cx="3730625" cy="838200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3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31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Piecewise Functions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620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Write the equation for the piecewise function shown</a:t>
            </a:r>
          </a:p>
          <a:p>
            <a:r>
              <a:rPr lang="en-US" dirty="0" smtClean="0"/>
              <a:t>5.					6.</a:t>
            </a:r>
            <a:endParaRPr lang="en-US" dirty="0"/>
          </a:p>
        </p:txBody>
      </p:sp>
      <p:pic>
        <p:nvPicPr>
          <p:cNvPr id="304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57199" y="1219199"/>
            <a:ext cx="3846945" cy="386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41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599" y="1219200"/>
            <a:ext cx="392545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4132" name="Object 4"/>
          <p:cNvGraphicFramePr>
            <a:graphicFrameLocks noChangeAspect="1"/>
          </p:cNvGraphicFramePr>
          <p:nvPr/>
        </p:nvGraphicFramePr>
        <p:xfrm>
          <a:off x="533400" y="3810000"/>
          <a:ext cx="3276600" cy="8297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02" name="Equation" r:id="rId6" imgW="2006600" imgH="508000" progId="">
                  <p:embed/>
                </p:oleObj>
              </mc:Choice>
              <mc:Fallback>
                <p:oleObj name="Equation" r:id="rId6" imgW="2006600" imgH="508000" progId="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810000"/>
                        <a:ext cx="3276600" cy="829714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4133" name="Object 5"/>
          <p:cNvGraphicFramePr>
            <a:graphicFrameLocks noChangeAspect="1"/>
          </p:cNvGraphicFramePr>
          <p:nvPr/>
        </p:nvGraphicFramePr>
        <p:xfrm>
          <a:off x="5029200" y="5105400"/>
          <a:ext cx="3856037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203" name="Equation" r:id="rId8" imgW="2336800" imgH="736600" progId="">
                  <p:embed/>
                </p:oleObj>
              </mc:Choice>
              <mc:Fallback>
                <p:oleObj name="Equation" r:id="rId8" imgW="2336800" imgH="736600" progId="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5105400"/>
                        <a:ext cx="3856037" cy="1216025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4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041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Piecewise Functions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62000"/>
            <a:ext cx="8915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Draw the graph for each of the following</a:t>
            </a:r>
          </a:p>
          <a:p>
            <a:r>
              <a:rPr lang="en-US" dirty="0" smtClean="0"/>
              <a:t>7.					8.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305154" name="Object 2"/>
          <p:cNvGraphicFramePr>
            <a:graphicFrameLocks noChangeAspect="1"/>
          </p:cNvGraphicFramePr>
          <p:nvPr/>
        </p:nvGraphicFramePr>
        <p:xfrm>
          <a:off x="841375" y="1219200"/>
          <a:ext cx="250825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224" name="Equation" r:id="rId4" imgW="1536700" imgH="508000" progId="">
                  <p:embed/>
                </p:oleObj>
              </mc:Choice>
              <mc:Fallback>
                <p:oleObj name="Equation" r:id="rId4" imgW="1536700" imgH="508000" progId="">
                  <p:embed/>
                  <p:pic>
                    <p:nvPicPr>
                      <p:cNvPr id="0" name="Picture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75" y="1219200"/>
                        <a:ext cx="2508250" cy="830263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5155" name="Object 3"/>
          <p:cNvGraphicFramePr>
            <a:graphicFrameLocks noChangeAspect="1"/>
          </p:cNvGraphicFramePr>
          <p:nvPr/>
        </p:nvGraphicFramePr>
        <p:xfrm>
          <a:off x="5133975" y="1012825"/>
          <a:ext cx="3171825" cy="157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225" name="Equation" r:id="rId6" imgW="1943100" imgH="965200" progId="">
                  <p:embed/>
                </p:oleObj>
              </mc:Choice>
              <mc:Fallback>
                <p:oleObj name="Equation" r:id="rId6" imgW="1943100" imgH="965200" progId="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3975" y="1012825"/>
                        <a:ext cx="3171825" cy="1577975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515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2587438"/>
            <a:ext cx="3581400" cy="3555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2587438"/>
            <a:ext cx="3581400" cy="3555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Connector 14"/>
          <p:cNvCxnSpPr/>
          <p:nvPr/>
        </p:nvCxnSpPr>
        <p:spPr>
          <a:xfrm rot="10800000">
            <a:off x="762000" y="3686628"/>
            <a:ext cx="2057400" cy="0"/>
          </a:xfrm>
          <a:prstGeom prst="line">
            <a:avLst/>
          </a:prstGeom>
          <a:ln w="508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931888" y="2848428"/>
            <a:ext cx="1295400" cy="0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2772228" y="2772228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023430" y="4619172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535056" y="4633424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rot="16200000" flipH="1">
            <a:off x="6333803" y="4510907"/>
            <a:ext cx="14252" cy="403862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6513832" y="3952060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7025458" y="3966312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Connector 43"/>
          <p:cNvCxnSpPr/>
          <p:nvPr/>
        </p:nvCxnSpPr>
        <p:spPr>
          <a:xfrm rot="16200000" flipH="1">
            <a:off x="6824205" y="3843795"/>
            <a:ext cx="14252" cy="403862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/>
          <p:cNvSpPr/>
          <p:nvPr/>
        </p:nvSpPr>
        <p:spPr>
          <a:xfrm>
            <a:off x="7047232" y="3266260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7558858" y="3280512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rot="16200000" flipH="1">
            <a:off x="7357605" y="3157995"/>
            <a:ext cx="14252" cy="403862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7551604" y="2594974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8063230" y="2609226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/>
          <p:cNvCxnSpPr/>
          <p:nvPr/>
        </p:nvCxnSpPr>
        <p:spPr>
          <a:xfrm rot="16200000" flipH="1">
            <a:off x="7861977" y="2486709"/>
            <a:ext cx="14252" cy="403862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7" grpId="0" animBg="1"/>
      <p:bldP spid="42" grpId="0" animBg="1"/>
      <p:bldP spid="43" grpId="0" animBg="1"/>
      <p:bldP spid="45" grpId="0" animBg="1"/>
      <p:bldP spid="46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1747" name="Oval 3"/>
            <p:cNvSpPr>
              <a:spLocks noChangeArrowheads="1"/>
            </p:cNvSpPr>
            <p:nvPr/>
          </p:nvSpPr>
          <p:spPr bwMode="auto">
            <a:xfrm>
              <a:off x="3312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48" name="Oval 4"/>
            <p:cNvSpPr>
              <a:spLocks noChangeArrowheads="1"/>
            </p:cNvSpPr>
            <p:nvPr/>
          </p:nvSpPr>
          <p:spPr bwMode="auto">
            <a:xfrm>
              <a:off x="3312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49" name="Line 5"/>
            <p:cNvSpPr>
              <a:spLocks noChangeShapeType="1"/>
            </p:cNvSpPr>
            <p:nvPr/>
          </p:nvSpPr>
          <p:spPr bwMode="auto">
            <a:xfrm>
              <a:off x="16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0" name="Line 6"/>
            <p:cNvSpPr>
              <a:spLocks noChangeShapeType="1"/>
            </p:cNvSpPr>
            <p:nvPr/>
          </p:nvSpPr>
          <p:spPr bwMode="auto">
            <a:xfrm>
              <a:off x="110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1" name="Line 7"/>
            <p:cNvSpPr>
              <a:spLocks noChangeShapeType="1"/>
            </p:cNvSpPr>
            <p:nvPr/>
          </p:nvSpPr>
          <p:spPr bwMode="auto">
            <a:xfrm>
              <a:off x="456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2" name="Line 8"/>
            <p:cNvSpPr>
              <a:spLocks noChangeShapeType="1"/>
            </p:cNvSpPr>
            <p:nvPr/>
          </p:nvSpPr>
          <p:spPr bwMode="auto">
            <a:xfrm>
              <a:off x="39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3" name="Line 9"/>
            <p:cNvSpPr>
              <a:spLocks noChangeShapeType="1"/>
            </p:cNvSpPr>
            <p:nvPr/>
          </p:nvSpPr>
          <p:spPr bwMode="auto">
            <a:xfrm>
              <a:off x="340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4" name="Line 10"/>
            <p:cNvSpPr>
              <a:spLocks noChangeShapeType="1"/>
            </p:cNvSpPr>
            <p:nvPr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5" name="Line 11"/>
            <p:cNvSpPr>
              <a:spLocks noChangeShapeType="1"/>
            </p:cNvSpPr>
            <p:nvPr/>
          </p:nvSpPr>
          <p:spPr bwMode="auto">
            <a:xfrm>
              <a:off x="0" y="273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6" name="Line 12"/>
            <p:cNvSpPr>
              <a:spLocks noChangeShapeType="1"/>
            </p:cNvSpPr>
            <p:nvPr/>
          </p:nvSpPr>
          <p:spPr bwMode="auto">
            <a:xfrm>
              <a:off x="0" y="331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7" name="Oval 13"/>
            <p:cNvSpPr>
              <a:spLocks noChangeArrowheads="1"/>
            </p:cNvSpPr>
            <p:nvPr/>
          </p:nvSpPr>
          <p:spPr bwMode="auto">
            <a:xfrm>
              <a:off x="3312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8" name="Oval 14"/>
            <p:cNvSpPr>
              <a:spLocks noChangeArrowheads="1"/>
            </p:cNvSpPr>
            <p:nvPr/>
          </p:nvSpPr>
          <p:spPr bwMode="auto">
            <a:xfrm>
              <a:off x="388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9" name="Oval 15"/>
            <p:cNvSpPr>
              <a:spLocks noChangeArrowheads="1"/>
            </p:cNvSpPr>
            <p:nvPr/>
          </p:nvSpPr>
          <p:spPr bwMode="auto">
            <a:xfrm>
              <a:off x="388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0" name="Oval 16"/>
            <p:cNvSpPr>
              <a:spLocks noChangeArrowheads="1"/>
            </p:cNvSpPr>
            <p:nvPr/>
          </p:nvSpPr>
          <p:spPr bwMode="auto">
            <a:xfrm>
              <a:off x="388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1" name="Oval 17"/>
            <p:cNvSpPr>
              <a:spLocks noChangeArrowheads="1"/>
            </p:cNvSpPr>
            <p:nvPr/>
          </p:nvSpPr>
          <p:spPr bwMode="auto">
            <a:xfrm>
              <a:off x="446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2" name="Oval 18"/>
            <p:cNvSpPr>
              <a:spLocks noChangeArrowheads="1"/>
            </p:cNvSpPr>
            <p:nvPr/>
          </p:nvSpPr>
          <p:spPr bwMode="auto">
            <a:xfrm>
              <a:off x="446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3" name="Oval 19"/>
            <p:cNvSpPr>
              <a:spLocks noChangeArrowheads="1"/>
            </p:cNvSpPr>
            <p:nvPr/>
          </p:nvSpPr>
          <p:spPr bwMode="auto">
            <a:xfrm>
              <a:off x="446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4" name="Oval 20"/>
            <p:cNvSpPr>
              <a:spLocks noChangeArrowheads="1"/>
            </p:cNvSpPr>
            <p:nvPr/>
          </p:nvSpPr>
          <p:spPr bwMode="auto">
            <a:xfrm>
              <a:off x="2160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5" name="Oval 21"/>
            <p:cNvSpPr>
              <a:spLocks noChangeArrowheads="1"/>
            </p:cNvSpPr>
            <p:nvPr/>
          </p:nvSpPr>
          <p:spPr bwMode="auto">
            <a:xfrm>
              <a:off x="158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6" name="Oval 22"/>
            <p:cNvSpPr>
              <a:spLocks noChangeArrowheads="1"/>
            </p:cNvSpPr>
            <p:nvPr/>
          </p:nvSpPr>
          <p:spPr bwMode="auto">
            <a:xfrm>
              <a:off x="100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7" name="Oval 23"/>
            <p:cNvSpPr>
              <a:spLocks noChangeArrowheads="1"/>
            </p:cNvSpPr>
            <p:nvPr/>
          </p:nvSpPr>
          <p:spPr bwMode="auto">
            <a:xfrm>
              <a:off x="100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8" name="Oval 24"/>
            <p:cNvSpPr>
              <a:spLocks noChangeArrowheads="1"/>
            </p:cNvSpPr>
            <p:nvPr/>
          </p:nvSpPr>
          <p:spPr bwMode="auto">
            <a:xfrm>
              <a:off x="158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9" name="Oval 25"/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0" name="Oval 26"/>
            <p:cNvSpPr>
              <a:spLocks noChangeArrowheads="1"/>
            </p:cNvSpPr>
            <p:nvPr/>
          </p:nvSpPr>
          <p:spPr bwMode="auto">
            <a:xfrm>
              <a:off x="2160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1" name="Oval 27"/>
            <p:cNvSpPr>
              <a:spLocks noChangeArrowheads="1"/>
            </p:cNvSpPr>
            <p:nvPr/>
          </p:nvSpPr>
          <p:spPr bwMode="auto">
            <a:xfrm>
              <a:off x="158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2" name="Oval 28"/>
            <p:cNvSpPr>
              <a:spLocks noChangeArrowheads="1"/>
            </p:cNvSpPr>
            <p:nvPr/>
          </p:nvSpPr>
          <p:spPr bwMode="auto">
            <a:xfrm>
              <a:off x="100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3" name="Oval 29"/>
            <p:cNvSpPr>
              <a:spLocks noChangeArrowheads="1"/>
            </p:cNvSpPr>
            <p:nvPr/>
          </p:nvSpPr>
          <p:spPr bwMode="auto">
            <a:xfrm>
              <a:off x="100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4" name="Oval 30"/>
            <p:cNvSpPr>
              <a:spLocks noChangeArrowheads="1"/>
            </p:cNvSpPr>
            <p:nvPr/>
          </p:nvSpPr>
          <p:spPr bwMode="auto">
            <a:xfrm>
              <a:off x="158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5" name="Oval 31"/>
            <p:cNvSpPr>
              <a:spLocks noChangeArrowheads="1"/>
            </p:cNvSpPr>
            <p:nvPr/>
          </p:nvSpPr>
          <p:spPr bwMode="auto">
            <a:xfrm>
              <a:off x="2160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6" name="Oval 32"/>
            <p:cNvSpPr>
              <a:spLocks noChangeArrowheads="1"/>
            </p:cNvSpPr>
            <p:nvPr/>
          </p:nvSpPr>
          <p:spPr bwMode="auto">
            <a:xfrm>
              <a:off x="2160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7" name="Oval 33"/>
            <p:cNvSpPr>
              <a:spLocks noChangeArrowheads="1"/>
            </p:cNvSpPr>
            <p:nvPr/>
          </p:nvSpPr>
          <p:spPr bwMode="auto">
            <a:xfrm>
              <a:off x="158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8" name="Oval 34"/>
            <p:cNvSpPr>
              <a:spLocks noChangeArrowheads="1"/>
            </p:cNvSpPr>
            <p:nvPr/>
          </p:nvSpPr>
          <p:spPr bwMode="auto">
            <a:xfrm>
              <a:off x="100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79" name="Oval 35"/>
            <p:cNvSpPr>
              <a:spLocks noChangeArrowheads="1"/>
            </p:cNvSpPr>
            <p:nvPr/>
          </p:nvSpPr>
          <p:spPr bwMode="auto">
            <a:xfrm>
              <a:off x="100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0" name="Oval 36"/>
            <p:cNvSpPr>
              <a:spLocks noChangeArrowheads="1"/>
            </p:cNvSpPr>
            <p:nvPr/>
          </p:nvSpPr>
          <p:spPr bwMode="auto">
            <a:xfrm>
              <a:off x="158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1" name="Oval 37"/>
            <p:cNvSpPr>
              <a:spLocks noChangeArrowheads="1"/>
            </p:cNvSpPr>
            <p:nvPr/>
          </p:nvSpPr>
          <p:spPr bwMode="auto">
            <a:xfrm>
              <a:off x="2160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2" name="Oval 38"/>
            <p:cNvSpPr>
              <a:spLocks noChangeArrowheads="1"/>
            </p:cNvSpPr>
            <p:nvPr/>
          </p:nvSpPr>
          <p:spPr bwMode="auto">
            <a:xfrm>
              <a:off x="3312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3" name="Oval 39"/>
            <p:cNvSpPr>
              <a:spLocks noChangeArrowheads="1"/>
            </p:cNvSpPr>
            <p:nvPr/>
          </p:nvSpPr>
          <p:spPr bwMode="auto">
            <a:xfrm>
              <a:off x="388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4" name="Oval 40"/>
            <p:cNvSpPr>
              <a:spLocks noChangeArrowheads="1"/>
            </p:cNvSpPr>
            <p:nvPr/>
          </p:nvSpPr>
          <p:spPr bwMode="auto">
            <a:xfrm>
              <a:off x="446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5" name="Oval 41"/>
            <p:cNvSpPr>
              <a:spLocks noChangeArrowheads="1"/>
            </p:cNvSpPr>
            <p:nvPr/>
          </p:nvSpPr>
          <p:spPr bwMode="auto">
            <a:xfrm>
              <a:off x="446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6" name="Oval 42"/>
            <p:cNvSpPr>
              <a:spLocks noChangeArrowheads="1"/>
            </p:cNvSpPr>
            <p:nvPr/>
          </p:nvSpPr>
          <p:spPr bwMode="auto">
            <a:xfrm>
              <a:off x="446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7" name="Oval 43"/>
            <p:cNvSpPr>
              <a:spLocks noChangeArrowheads="1"/>
            </p:cNvSpPr>
            <p:nvPr/>
          </p:nvSpPr>
          <p:spPr bwMode="auto">
            <a:xfrm>
              <a:off x="388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8" name="Oval 44"/>
            <p:cNvSpPr>
              <a:spLocks noChangeArrowheads="1"/>
            </p:cNvSpPr>
            <p:nvPr/>
          </p:nvSpPr>
          <p:spPr bwMode="auto">
            <a:xfrm>
              <a:off x="388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89" name="Oval 45"/>
            <p:cNvSpPr>
              <a:spLocks noChangeArrowheads="1"/>
            </p:cNvSpPr>
            <p:nvPr/>
          </p:nvSpPr>
          <p:spPr bwMode="auto">
            <a:xfrm>
              <a:off x="3312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0" name="Oval 46"/>
            <p:cNvSpPr>
              <a:spLocks noChangeArrowheads="1"/>
            </p:cNvSpPr>
            <p:nvPr/>
          </p:nvSpPr>
          <p:spPr bwMode="auto">
            <a:xfrm>
              <a:off x="3312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1" name="Oval 47"/>
            <p:cNvSpPr>
              <a:spLocks noChangeArrowheads="1"/>
            </p:cNvSpPr>
            <p:nvPr/>
          </p:nvSpPr>
          <p:spPr bwMode="auto">
            <a:xfrm>
              <a:off x="2736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2" name="Oval 48"/>
            <p:cNvSpPr>
              <a:spLocks noChangeArrowheads="1"/>
            </p:cNvSpPr>
            <p:nvPr/>
          </p:nvSpPr>
          <p:spPr bwMode="auto">
            <a:xfrm>
              <a:off x="2736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3" name="Oval 49"/>
            <p:cNvSpPr>
              <a:spLocks noChangeArrowheads="1"/>
            </p:cNvSpPr>
            <p:nvPr/>
          </p:nvSpPr>
          <p:spPr bwMode="auto">
            <a:xfrm>
              <a:off x="2736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4" name="Oval 50"/>
            <p:cNvSpPr>
              <a:spLocks noChangeArrowheads="1"/>
            </p:cNvSpPr>
            <p:nvPr/>
          </p:nvSpPr>
          <p:spPr bwMode="auto">
            <a:xfrm>
              <a:off x="2736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5" name="Oval 51"/>
            <p:cNvSpPr>
              <a:spLocks noChangeArrowheads="1"/>
            </p:cNvSpPr>
            <p:nvPr/>
          </p:nvSpPr>
          <p:spPr bwMode="auto">
            <a:xfrm>
              <a:off x="3312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6" name="Oval 52"/>
            <p:cNvSpPr>
              <a:spLocks noChangeArrowheads="1"/>
            </p:cNvSpPr>
            <p:nvPr/>
          </p:nvSpPr>
          <p:spPr bwMode="auto">
            <a:xfrm>
              <a:off x="388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7" name="Oval 53"/>
            <p:cNvSpPr>
              <a:spLocks noChangeArrowheads="1"/>
            </p:cNvSpPr>
            <p:nvPr/>
          </p:nvSpPr>
          <p:spPr bwMode="auto">
            <a:xfrm>
              <a:off x="446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8" name="Oval 54"/>
            <p:cNvSpPr>
              <a:spLocks noChangeArrowheads="1"/>
            </p:cNvSpPr>
            <p:nvPr/>
          </p:nvSpPr>
          <p:spPr bwMode="auto">
            <a:xfrm>
              <a:off x="2736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9" name="Oval 55"/>
            <p:cNvSpPr>
              <a:spLocks noChangeArrowheads="1"/>
            </p:cNvSpPr>
            <p:nvPr/>
          </p:nvSpPr>
          <p:spPr bwMode="auto">
            <a:xfrm>
              <a:off x="2736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0" name="Oval 56"/>
            <p:cNvSpPr>
              <a:spLocks noChangeArrowheads="1"/>
            </p:cNvSpPr>
            <p:nvPr/>
          </p:nvSpPr>
          <p:spPr bwMode="auto">
            <a:xfrm>
              <a:off x="2736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1" name="Oval 57"/>
            <p:cNvSpPr>
              <a:spLocks noChangeArrowheads="1"/>
            </p:cNvSpPr>
            <p:nvPr/>
          </p:nvSpPr>
          <p:spPr bwMode="auto">
            <a:xfrm>
              <a:off x="2160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2" name="Oval 58"/>
            <p:cNvSpPr>
              <a:spLocks noChangeArrowheads="1"/>
            </p:cNvSpPr>
            <p:nvPr/>
          </p:nvSpPr>
          <p:spPr bwMode="auto">
            <a:xfrm>
              <a:off x="158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3" name="Oval 59"/>
            <p:cNvSpPr>
              <a:spLocks noChangeArrowheads="1"/>
            </p:cNvSpPr>
            <p:nvPr/>
          </p:nvSpPr>
          <p:spPr bwMode="auto">
            <a:xfrm>
              <a:off x="100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4" name="Text Box 60"/>
            <p:cNvSpPr txBox="1">
              <a:spLocks noChangeArrowheads="1"/>
            </p:cNvSpPr>
            <p:nvPr/>
          </p:nvSpPr>
          <p:spPr bwMode="auto">
            <a:xfrm>
              <a:off x="3360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1805" name="Text Box 61"/>
            <p:cNvSpPr txBox="1">
              <a:spLocks noChangeArrowheads="1"/>
            </p:cNvSpPr>
            <p:nvPr/>
          </p:nvSpPr>
          <p:spPr bwMode="auto">
            <a:xfrm>
              <a:off x="3936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1806" name="Text Box 62"/>
            <p:cNvSpPr txBox="1">
              <a:spLocks noChangeArrowheads="1"/>
            </p:cNvSpPr>
            <p:nvPr/>
          </p:nvSpPr>
          <p:spPr bwMode="auto">
            <a:xfrm>
              <a:off x="4512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1807" name="Text Box 63"/>
            <p:cNvSpPr txBox="1">
              <a:spLocks noChangeArrowheads="1"/>
            </p:cNvSpPr>
            <p:nvPr/>
          </p:nvSpPr>
          <p:spPr bwMode="auto">
            <a:xfrm>
              <a:off x="20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1808" name="Text Box 64"/>
            <p:cNvSpPr txBox="1">
              <a:spLocks noChangeArrowheads="1"/>
            </p:cNvSpPr>
            <p:nvPr/>
          </p:nvSpPr>
          <p:spPr bwMode="auto">
            <a:xfrm>
              <a:off x="1392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1809" name="Text Box 65"/>
            <p:cNvSpPr txBox="1">
              <a:spLocks noChangeArrowheads="1"/>
            </p:cNvSpPr>
            <p:nvPr/>
          </p:nvSpPr>
          <p:spPr bwMode="auto">
            <a:xfrm>
              <a:off x="8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sp>
          <p:nvSpPr>
            <p:cNvPr id="31810" name="Text Box 66"/>
            <p:cNvSpPr txBox="1">
              <a:spLocks noChangeArrowheads="1"/>
            </p:cNvSpPr>
            <p:nvPr/>
          </p:nvSpPr>
          <p:spPr bwMode="auto">
            <a:xfrm>
              <a:off x="2784" y="1344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1811" name="Text Box 67"/>
            <p:cNvSpPr txBox="1">
              <a:spLocks noChangeArrowheads="1"/>
            </p:cNvSpPr>
            <p:nvPr/>
          </p:nvSpPr>
          <p:spPr bwMode="auto">
            <a:xfrm>
              <a:off x="2784" y="720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1812" name="Text Box 68"/>
            <p:cNvSpPr txBox="1">
              <a:spLocks noChangeArrowheads="1"/>
            </p:cNvSpPr>
            <p:nvPr/>
          </p:nvSpPr>
          <p:spPr bwMode="auto">
            <a:xfrm>
              <a:off x="2784" y="19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1813" name="Text Box 69"/>
            <p:cNvSpPr txBox="1">
              <a:spLocks noChangeArrowheads="1"/>
            </p:cNvSpPr>
            <p:nvPr/>
          </p:nvSpPr>
          <p:spPr bwMode="auto">
            <a:xfrm>
              <a:off x="2832" y="2448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1814" name="Text Box 70"/>
            <p:cNvSpPr txBox="1">
              <a:spLocks noChangeArrowheads="1"/>
            </p:cNvSpPr>
            <p:nvPr/>
          </p:nvSpPr>
          <p:spPr bwMode="auto">
            <a:xfrm>
              <a:off x="2832" y="3024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1815" name="Text Box 71"/>
            <p:cNvSpPr txBox="1">
              <a:spLocks noChangeArrowheads="1"/>
            </p:cNvSpPr>
            <p:nvPr/>
          </p:nvSpPr>
          <p:spPr bwMode="auto">
            <a:xfrm>
              <a:off x="2832" y="3600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grpSp>
          <p:nvGrpSpPr>
            <p:cNvPr id="3" name="Group 7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1817" name="Line 73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18" name="Line 7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19" name="Line 75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0" name="Line 76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1" name="Line 77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2" name="Line 78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3" name="Line 79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4" name="Line 80"/>
              <p:cNvSpPr>
                <a:spLocks noChangeShapeType="1"/>
              </p:cNvSpPr>
              <p:nvPr/>
            </p:nvSpPr>
            <p:spPr bwMode="auto">
              <a:xfrm>
                <a:off x="0" y="163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5" name="Line 81"/>
              <p:cNvSpPr>
                <a:spLocks noChangeShapeType="1"/>
              </p:cNvSpPr>
              <p:nvPr/>
            </p:nvSpPr>
            <p:spPr bwMode="auto">
              <a:xfrm>
                <a:off x="0" y="105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6" name="Line 82"/>
              <p:cNvSpPr>
                <a:spLocks noChangeShapeType="1"/>
              </p:cNvSpPr>
              <p:nvPr/>
            </p:nvSpPr>
            <p:spPr bwMode="auto">
              <a:xfrm>
                <a:off x="0" y="48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7" name="Line 83"/>
              <p:cNvSpPr>
                <a:spLocks noChangeShapeType="1"/>
              </p:cNvSpPr>
              <p:nvPr/>
            </p:nvSpPr>
            <p:spPr bwMode="auto">
              <a:xfrm>
                <a:off x="0" y="216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8" name="Line 84"/>
              <p:cNvSpPr>
                <a:spLocks noChangeShapeType="1"/>
              </p:cNvSpPr>
              <p:nvPr/>
            </p:nvSpPr>
            <p:spPr bwMode="auto">
              <a:xfrm>
                <a:off x="0" y="273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29" name="Line 85"/>
              <p:cNvSpPr>
                <a:spLocks noChangeShapeType="1"/>
              </p:cNvSpPr>
              <p:nvPr/>
            </p:nvSpPr>
            <p:spPr bwMode="auto">
              <a:xfrm>
                <a:off x="0" y="3888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830" name="Line 86"/>
              <p:cNvSpPr>
                <a:spLocks noChangeShapeType="1"/>
              </p:cNvSpPr>
              <p:nvPr/>
            </p:nvSpPr>
            <p:spPr bwMode="auto">
              <a:xfrm>
                <a:off x="0" y="331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831" name="Line 87"/>
            <p:cNvSpPr>
              <a:spLocks noChangeShapeType="1"/>
            </p:cNvSpPr>
            <p:nvPr/>
          </p:nvSpPr>
          <p:spPr bwMode="auto">
            <a:xfrm>
              <a:off x="0" y="2160"/>
              <a:ext cx="576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832" name="Line 88"/>
            <p:cNvSpPr>
              <a:spLocks noChangeShapeType="1"/>
            </p:cNvSpPr>
            <p:nvPr/>
          </p:nvSpPr>
          <p:spPr bwMode="auto">
            <a:xfrm>
              <a:off x="2832" y="0"/>
              <a:ext cx="0" cy="432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833" name="Rectangle 89"/>
            <p:cNvSpPr>
              <a:spLocks noChangeArrowheads="1"/>
            </p:cNvSpPr>
            <p:nvPr/>
          </p:nvSpPr>
          <p:spPr bwMode="auto">
            <a:xfrm>
              <a:off x="5184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34" name="Rectangle 90"/>
            <p:cNvSpPr>
              <a:spLocks noChangeArrowheads="1"/>
            </p:cNvSpPr>
            <p:nvPr/>
          </p:nvSpPr>
          <p:spPr bwMode="auto">
            <a:xfrm>
              <a:off x="0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31835" name="Rectangle 91"/>
          <p:cNvSpPr>
            <a:spLocks noChangeArrowheads="1"/>
          </p:cNvSpPr>
          <p:nvPr/>
        </p:nvSpPr>
        <p:spPr bwMode="auto">
          <a:xfrm>
            <a:off x="762000" y="3429000"/>
            <a:ext cx="3733800" cy="3429000"/>
          </a:xfrm>
          <a:prstGeom prst="rect">
            <a:avLst/>
          </a:prstGeom>
          <a:solidFill>
            <a:srgbClr val="FF0000">
              <a:alpha val="38000"/>
            </a:srgbClr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836" name="Text Box 92"/>
          <p:cNvSpPr txBox="1">
            <a:spLocks noChangeArrowheads="1"/>
          </p:cNvSpPr>
          <p:nvPr/>
        </p:nvSpPr>
        <p:spPr bwMode="auto">
          <a:xfrm>
            <a:off x="1219200" y="3733800"/>
            <a:ext cx="2819400" cy="1006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>
                <a:solidFill>
                  <a:schemeClr val="bg1"/>
                </a:solidFill>
              </a:rPr>
              <a:t>This is called QUADRANT III</a:t>
            </a:r>
          </a:p>
        </p:txBody>
      </p:sp>
      <p:sp>
        <p:nvSpPr>
          <p:cNvPr id="31837" name="Text Box 93"/>
          <p:cNvSpPr txBox="1">
            <a:spLocks noChangeArrowheads="1"/>
          </p:cNvSpPr>
          <p:nvPr/>
        </p:nvSpPr>
        <p:spPr bwMode="auto">
          <a:xfrm>
            <a:off x="1295400" y="5029200"/>
            <a:ext cx="2819400" cy="1006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All x &amp; y values are negative</a:t>
            </a:r>
          </a:p>
        </p:txBody>
      </p:sp>
      <p:sp>
        <p:nvSpPr>
          <p:cNvPr id="94" name="Rectangle 9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95" name="Rectangle 9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35" grpId="0" animBg="1"/>
      <p:bldP spid="31836" grpId="0"/>
      <p:bldP spid="3183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Piecewise Functions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62000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Draw the graph for each of the following</a:t>
            </a:r>
          </a:p>
          <a:p>
            <a:r>
              <a:rPr lang="en-US" dirty="0" smtClean="0"/>
              <a:t>9.					10.</a:t>
            </a:r>
            <a:endParaRPr lang="en-US" dirty="0"/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752475" y="1295400"/>
          <a:ext cx="2528888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50" name="Equation" r:id="rId4" imgW="1549400" imgH="508000" progId="">
                  <p:embed/>
                </p:oleObj>
              </mc:Choice>
              <mc:Fallback>
                <p:oleObj name="Equation" r:id="rId4" imgW="1549400" imgH="508000" progId="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" y="1295400"/>
                        <a:ext cx="2528888" cy="830263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5029200" y="1295400"/>
          <a:ext cx="2652712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251" name="Equation" r:id="rId6" imgW="1625600" imgH="508000" progId="">
                  <p:embed/>
                </p:oleObj>
              </mc:Choice>
              <mc:Fallback>
                <p:oleObj name="Equation" r:id="rId6" imgW="1625600" imgH="508000" progId="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295400"/>
                        <a:ext cx="2652712" cy="830263"/>
                      </a:xfrm>
                      <a:prstGeom prst="rect">
                        <a:avLst/>
                      </a:prstGeom>
                      <a:solidFill>
                        <a:srgbClr val="FF00FF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2436159"/>
            <a:ext cx="3733800" cy="370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2436159"/>
            <a:ext cx="3733800" cy="370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Straight Connector 16"/>
          <p:cNvCxnSpPr>
            <a:stCxn id="29" idx="2"/>
          </p:cNvCxnSpPr>
          <p:nvPr/>
        </p:nvCxnSpPr>
        <p:spPr>
          <a:xfrm rot="10800000">
            <a:off x="5029200" y="3733800"/>
            <a:ext cx="1404258" cy="14514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6781800" y="4724400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rot="10800000" flipV="1">
            <a:off x="685800" y="3719286"/>
            <a:ext cx="1966686" cy="1843314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2521854" y="3686628"/>
            <a:ext cx="152400" cy="152400"/>
          </a:xfrm>
          <a:prstGeom prst="ellipse">
            <a:avLst/>
          </a:prstGeom>
          <a:solidFill>
            <a:schemeClr val="tx1"/>
          </a:solidFill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rot="5400000" flipH="1" flipV="1">
            <a:off x="2636157" y="2973615"/>
            <a:ext cx="1785258" cy="1781628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2507340" y="4724400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433458" y="3672114"/>
            <a:ext cx="152400" cy="152400"/>
          </a:xfrm>
          <a:prstGeom prst="ellips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>
            <a:stCxn id="18" idx="7"/>
          </p:cNvCxnSpPr>
          <p:nvPr/>
        </p:nvCxnSpPr>
        <p:spPr>
          <a:xfrm rot="5400000" flipH="1" flipV="1">
            <a:off x="6911882" y="2971800"/>
            <a:ext cx="1774918" cy="1774918"/>
          </a:xfrm>
          <a:prstGeom prst="line">
            <a:avLst/>
          </a:prstGeom>
          <a:ln w="508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1" grpId="0" animBg="1"/>
      <p:bldP spid="21" grpId="1" animBg="1"/>
      <p:bldP spid="26" grpId="0" animBg="1"/>
      <p:bldP spid="26" grpId="1" animBg="1"/>
      <p:bldP spid="29" grpId="0" animBg="1"/>
      <p:bldP spid="29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457200"/>
          <a:ext cx="10899775" cy="141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0" name="Document" r:id="rId4" imgW="7169617" imgH="9321194" progId="Word.Document.8">
                  <p:embed/>
                </p:oleObj>
              </mc:Choice>
              <mc:Fallback>
                <p:oleObj name="Document" r:id="rId4" imgW="7169617" imgH="9321194" progId="Word.Document.8">
                  <p:embed/>
                  <p:pic>
                    <p:nvPicPr>
                      <p:cNvPr id="0" name="Picture 5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7200"/>
                        <a:ext cx="10899775" cy="141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230313" y="1752600"/>
          <a:ext cx="1627187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1" name="Equation" r:id="rId6" imgW="926698" imgH="253890" progId="Equation.3">
                  <p:embed/>
                </p:oleObj>
              </mc:Choice>
              <mc:Fallback>
                <p:oleObj name="Equation" r:id="rId6" imgW="926698" imgH="253890" progId="Equation.3">
                  <p:embed/>
                  <p:pic>
                    <p:nvPicPr>
                      <p:cNvPr id="0" name="Picture 5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0313" y="1752600"/>
                        <a:ext cx="1627187" cy="446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914400" y="1981200"/>
          <a:ext cx="19018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2" name="Equation" r:id="rId8" imgW="16695000" imgH="4887000" progId="Equation.3">
                  <p:embed/>
                </p:oleObj>
              </mc:Choice>
              <mc:Fallback>
                <p:oleObj name="Equation" r:id="rId8" imgW="16695000" imgH="4887000" progId="Equation.3">
                  <p:embed/>
                  <p:pic>
                    <p:nvPicPr>
                      <p:cNvPr id="0" name="Picture 5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981200"/>
                        <a:ext cx="1901825" cy="379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1295400" y="22860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849313" y="2209800"/>
          <a:ext cx="1582737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3" name="Equation" r:id="rId9" imgW="901309" imgH="253890" progId="Equation.3">
                  <p:embed/>
                </p:oleObj>
              </mc:Choice>
              <mc:Fallback>
                <p:oleObj name="Equation" r:id="rId9" imgW="901309" imgH="253890" progId="Equation.3">
                  <p:embed/>
                  <p:pic>
                    <p:nvPicPr>
                      <p:cNvPr id="0" name="Picture 5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313" y="2209800"/>
                        <a:ext cx="1582737" cy="446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762000" y="2514600"/>
          <a:ext cx="12922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4" name="Equation" r:id="rId11" imgW="16695000" imgH="4887000" progId="Equation.3">
                  <p:embed/>
                </p:oleObj>
              </mc:Choice>
              <mc:Fallback>
                <p:oleObj name="Equation" r:id="rId11" imgW="16695000" imgH="4887000" progId="Equation.3">
                  <p:embed/>
                  <p:pic>
                    <p:nvPicPr>
                      <p:cNvPr id="0" name="Picture 5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514600"/>
                        <a:ext cx="1292225" cy="379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762000" y="28194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708025" y="2819400"/>
          <a:ext cx="160496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5" name="Equation" r:id="rId13" imgW="914400" imgH="393700" progId="Equation.3">
                  <p:embed/>
                </p:oleObj>
              </mc:Choice>
              <mc:Fallback>
                <p:oleObj name="Equation" r:id="rId13" imgW="914400" imgH="393700" progId="Equation.3">
                  <p:embed/>
                  <p:pic>
                    <p:nvPicPr>
                      <p:cNvPr id="0" name="Picture 5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025" y="2819400"/>
                        <a:ext cx="1604963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4573588" y="1447800"/>
          <a:ext cx="149225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6" name="Equation" r:id="rId15" imgW="850531" imgH="393529" progId="Equation.3">
                  <p:embed/>
                </p:oleObj>
              </mc:Choice>
              <mc:Fallback>
                <p:oleObj name="Equation" r:id="rId15" imgW="850531" imgH="393529" progId="Equation.3">
                  <p:embed/>
                  <p:pic>
                    <p:nvPicPr>
                      <p:cNvPr id="0" name="Picture 5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3588" y="1447800"/>
                        <a:ext cx="1492250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6813550" y="1447800"/>
          <a:ext cx="17399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7" name="Equation" r:id="rId17" imgW="990170" imgH="393529" progId="Equation.3">
                  <p:embed/>
                </p:oleObj>
              </mc:Choice>
              <mc:Fallback>
                <p:oleObj name="Equation" r:id="rId17" imgW="990170" imgH="393529" progId="Equation.3">
                  <p:embed/>
                  <p:pic>
                    <p:nvPicPr>
                      <p:cNvPr id="0" name="Picture 5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3550" y="1447800"/>
                        <a:ext cx="1739900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4932363" y="1828800"/>
          <a:ext cx="1201737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8" name="Equation" r:id="rId19" imgW="15543000" imgH="4887000" progId="Equation.3">
                  <p:embed/>
                </p:oleObj>
              </mc:Choice>
              <mc:Fallback>
                <p:oleObj name="Equation" r:id="rId19" imgW="15543000" imgH="4887000" progId="Equation.3">
                  <p:embed/>
                  <p:pic>
                    <p:nvPicPr>
                      <p:cNvPr id="0" name="Picture 5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828800"/>
                        <a:ext cx="1201737" cy="379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5" name="Object 13"/>
          <p:cNvGraphicFramePr>
            <a:graphicFrameLocks noChangeAspect="1"/>
          </p:cNvGraphicFramePr>
          <p:nvPr/>
        </p:nvGraphicFramePr>
        <p:xfrm>
          <a:off x="7359650" y="1905000"/>
          <a:ext cx="12033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39" name="Equation" r:id="rId20" imgW="15543000" imgH="4887000" progId="Equation.3">
                  <p:embed/>
                </p:oleObj>
              </mc:Choice>
              <mc:Fallback>
                <p:oleObj name="Equation" r:id="rId20" imgW="15543000" imgH="4887000" progId="Equation.3">
                  <p:embed/>
                  <p:pic>
                    <p:nvPicPr>
                      <p:cNvPr id="0" name="Picture 5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9650" y="1905000"/>
                        <a:ext cx="1203325" cy="379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6" name="Line 14"/>
          <p:cNvSpPr>
            <a:spLocks noChangeShapeType="1"/>
          </p:cNvSpPr>
          <p:nvPr/>
        </p:nvSpPr>
        <p:spPr bwMode="auto">
          <a:xfrm>
            <a:off x="4724400" y="22098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7" name="Line 15"/>
          <p:cNvSpPr>
            <a:spLocks noChangeShapeType="1"/>
          </p:cNvSpPr>
          <p:nvPr/>
        </p:nvSpPr>
        <p:spPr bwMode="auto">
          <a:xfrm>
            <a:off x="7086600" y="22098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088" name="Object 16"/>
          <p:cNvGraphicFramePr>
            <a:graphicFrameLocks noChangeAspect="1"/>
          </p:cNvGraphicFramePr>
          <p:nvPr/>
        </p:nvGraphicFramePr>
        <p:xfrm>
          <a:off x="4803775" y="2209800"/>
          <a:ext cx="122555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40" name="Equation" r:id="rId22" imgW="698197" imgH="393529" progId="Equation.3">
                  <p:embed/>
                </p:oleObj>
              </mc:Choice>
              <mc:Fallback>
                <p:oleObj name="Equation" r:id="rId22" imgW="698197" imgH="393529" progId="Equation.3">
                  <p:embed/>
                  <p:pic>
                    <p:nvPicPr>
                      <p:cNvPr id="0" name="Picture 5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3775" y="2209800"/>
                        <a:ext cx="1225550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7192963" y="2209800"/>
          <a:ext cx="142557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41" name="Equation" r:id="rId24" imgW="812447" imgH="393529" progId="Equation.3">
                  <p:embed/>
                </p:oleObj>
              </mc:Choice>
              <mc:Fallback>
                <p:oleObj name="Equation" r:id="rId24" imgW="812447" imgH="393529" progId="Equation.3">
                  <p:embed/>
                  <p:pic>
                    <p:nvPicPr>
                      <p:cNvPr id="0" name="Picture 5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2963" y="2209800"/>
                        <a:ext cx="1425575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0" name="Object 18"/>
          <p:cNvGraphicFramePr>
            <a:graphicFrameLocks noChangeAspect="1"/>
          </p:cNvGraphicFramePr>
          <p:nvPr/>
        </p:nvGraphicFramePr>
        <p:xfrm>
          <a:off x="4419600" y="2362200"/>
          <a:ext cx="200501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42" name="Equation" r:id="rId26" imgW="25911000" imgH="4887000" progId="Equation.3">
                  <p:embed/>
                </p:oleObj>
              </mc:Choice>
              <mc:Fallback>
                <p:oleObj name="Equation" r:id="rId26" imgW="25911000" imgH="4887000" progId="Equation.3">
                  <p:embed/>
                  <p:pic>
                    <p:nvPicPr>
                      <p:cNvPr id="0" name="Picture 5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362200"/>
                        <a:ext cx="2005013" cy="379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6705600" y="2362200"/>
          <a:ext cx="24384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43" name="Equation" r:id="rId28" imgW="30231000" imgH="4887000" progId="Equation.3">
                  <p:embed/>
                </p:oleObj>
              </mc:Choice>
              <mc:Fallback>
                <p:oleObj name="Equation" r:id="rId28" imgW="30231000" imgH="4887000" progId="Equation.3">
                  <p:embed/>
                  <p:pic>
                    <p:nvPicPr>
                      <p:cNvPr id="0" name="Picture 5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2362200"/>
                        <a:ext cx="2438400" cy="379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3" name="Object 21"/>
          <p:cNvGraphicFramePr>
            <a:graphicFrameLocks noChangeAspect="1"/>
          </p:cNvGraphicFramePr>
          <p:nvPr/>
        </p:nvGraphicFramePr>
        <p:xfrm>
          <a:off x="4572000" y="3048000"/>
          <a:ext cx="1676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44" name="Equation" r:id="rId30" imgW="647419" imgH="215806" progId="Equation.3">
                  <p:embed/>
                </p:oleObj>
              </mc:Choice>
              <mc:Fallback>
                <p:oleObj name="Equation" r:id="rId30" imgW="647419" imgH="215806" progId="Equation.3">
                  <p:embed/>
                  <p:pic>
                    <p:nvPicPr>
                      <p:cNvPr id="0" name="Picture 5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048000"/>
                        <a:ext cx="16764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4" name="Object 22"/>
          <p:cNvGraphicFramePr>
            <a:graphicFrameLocks noChangeAspect="1"/>
          </p:cNvGraphicFramePr>
          <p:nvPr/>
        </p:nvGraphicFramePr>
        <p:xfrm>
          <a:off x="6994525" y="3048000"/>
          <a:ext cx="18732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45" name="Equation" r:id="rId32" imgW="723586" imgH="215806" progId="Equation.3">
                  <p:embed/>
                </p:oleObj>
              </mc:Choice>
              <mc:Fallback>
                <p:oleObj name="Equation" r:id="rId32" imgW="723586" imgH="215806" progId="Equation.3">
                  <p:embed/>
                  <p:pic>
                    <p:nvPicPr>
                      <p:cNvPr id="0" name="Picture 5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4525" y="3048000"/>
                        <a:ext cx="187325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80" grpId="0" animBg="1"/>
      <p:bldP spid="3086" grpId="0" animBg="1"/>
      <p:bldP spid="308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0" y="457200"/>
            <a:ext cx="10899775" cy="14173200"/>
            <a:chOff x="0" y="288"/>
            <a:chExt cx="6866" cy="8928"/>
          </a:xfrm>
        </p:grpSpPr>
        <p:graphicFrame>
          <p:nvGraphicFramePr>
            <p:cNvPr id="2050" name="Object 2"/>
            <p:cNvGraphicFramePr>
              <a:graphicFrameLocks noChangeAspect="1"/>
            </p:cNvGraphicFramePr>
            <p:nvPr/>
          </p:nvGraphicFramePr>
          <p:xfrm>
            <a:off x="0" y="288"/>
            <a:ext cx="6866" cy="89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954" name="Document" r:id="rId4" imgW="7169617" imgH="9321194" progId="Word.Document.8">
                    <p:embed/>
                  </p:oleObj>
                </mc:Choice>
                <mc:Fallback>
                  <p:oleObj name="Document" r:id="rId4" imgW="7169617" imgH="9321194" progId="Word.Document.8">
                    <p:embed/>
                    <p:pic>
                      <p:nvPicPr>
                        <p:cNvPr id="0" name="Picture 5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88"/>
                          <a:ext cx="6866" cy="89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446" y="1104"/>
              <a:ext cx="1378" cy="1108"/>
              <a:chOff x="446" y="1104"/>
              <a:chExt cx="1378" cy="1108"/>
            </a:xfrm>
          </p:grpSpPr>
          <p:graphicFrame>
            <p:nvGraphicFramePr>
              <p:cNvPr id="2061" name="Object 3"/>
              <p:cNvGraphicFramePr>
                <a:graphicFrameLocks noChangeAspect="1"/>
              </p:cNvGraphicFramePr>
              <p:nvPr/>
            </p:nvGraphicFramePr>
            <p:xfrm>
              <a:off x="775" y="1104"/>
              <a:ext cx="1025" cy="28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55" name="Equation" r:id="rId6" imgW="926698" imgH="253890" progId="Equation.3">
                      <p:embed/>
                    </p:oleObj>
                  </mc:Choice>
                  <mc:Fallback>
                    <p:oleObj name="Equation" r:id="rId6" imgW="926698" imgH="253890" progId="Equation.3">
                      <p:embed/>
                      <p:pic>
                        <p:nvPicPr>
                          <p:cNvPr id="0" name="Picture 5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75" y="1104"/>
                            <a:ext cx="1025" cy="28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62" name="Object 4"/>
              <p:cNvGraphicFramePr>
                <a:graphicFrameLocks noChangeAspect="1"/>
              </p:cNvGraphicFramePr>
              <p:nvPr/>
            </p:nvGraphicFramePr>
            <p:xfrm>
              <a:off x="576" y="1248"/>
              <a:ext cx="1198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56" name="Equation" r:id="rId8" imgW="684000" imgH="198000" progId="Equation.3">
                      <p:embed/>
                    </p:oleObj>
                  </mc:Choice>
                  <mc:Fallback>
                    <p:oleObj name="Equation" r:id="rId8" imgW="684000" imgH="198000" progId="Equation.3">
                      <p:embed/>
                      <p:pic>
                        <p:nvPicPr>
                          <p:cNvPr id="0" name="Picture 51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76" y="1248"/>
                            <a:ext cx="1198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71" name="Line 5"/>
              <p:cNvSpPr>
                <a:spLocks noChangeShapeType="1"/>
              </p:cNvSpPr>
              <p:nvPr/>
            </p:nvSpPr>
            <p:spPr bwMode="auto">
              <a:xfrm>
                <a:off x="816" y="1440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2063" name="Object 6"/>
              <p:cNvGraphicFramePr>
                <a:graphicFrameLocks noChangeAspect="1"/>
              </p:cNvGraphicFramePr>
              <p:nvPr/>
            </p:nvGraphicFramePr>
            <p:xfrm>
              <a:off x="535" y="1392"/>
              <a:ext cx="997" cy="28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57" name="Equation" r:id="rId9" imgW="901309" imgH="253890" progId="Equation.3">
                      <p:embed/>
                    </p:oleObj>
                  </mc:Choice>
                  <mc:Fallback>
                    <p:oleObj name="Equation" r:id="rId9" imgW="901309" imgH="253890" progId="Equation.3">
                      <p:embed/>
                      <p:pic>
                        <p:nvPicPr>
                          <p:cNvPr id="0" name="Picture 51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5" y="1392"/>
                            <a:ext cx="997" cy="28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64" name="Object 7"/>
              <p:cNvGraphicFramePr>
                <a:graphicFrameLocks noChangeAspect="1"/>
              </p:cNvGraphicFramePr>
              <p:nvPr/>
            </p:nvGraphicFramePr>
            <p:xfrm>
              <a:off x="480" y="1584"/>
              <a:ext cx="814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58" name="Equation" r:id="rId11" imgW="684000" imgH="198000" progId="Equation.3">
                      <p:embed/>
                    </p:oleObj>
                  </mc:Choice>
                  <mc:Fallback>
                    <p:oleObj name="Equation" r:id="rId11" imgW="684000" imgH="198000" progId="Equation.3">
                      <p:embed/>
                      <p:pic>
                        <p:nvPicPr>
                          <p:cNvPr id="0" name="Picture 5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" y="1584"/>
                            <a:ext cx="814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72" name="Line 8"/>
              <p:cNvSpPr>
                <a:spLocks noChangeShapeType="1"/>
              </p:cNvSpPr>
              <p:nvPr/>
            </p:nvSpPr>
            <p:spPr bwMode="auto">
              <a:xfrm>
                <a:off x="480" y="1776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2065" name="Object 9"/>
              <p:cNvGraphicFramePr>
                <a:graphicFrameLocks noChangeAspect="1"/>
              </p:cNvGraphicFramePr>
              <p:nvPr/>
            </p:nvGraphicFramePr>
            <p:xfrm>
              <a:off x="446" y="1776"/>
              <a:ext cx="1011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59" name="Equation" r:id="rId13" imgW="914400" imgH="393700" progId="Equation.3">
                      <p:embed/>
                    </p:oleObj>
                  </mc:Choice>
                  <mc:Fallback>
                    <p:oleObj name="Equation" r:id="rId13" imgW="914400" imgH="393700" progId="Equation.3">
                      <p:embed/>
                      <p:pic>
                        <p:nvPicPr>
                          <p:cNvPr id="0" name="Picture 51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6" y="1776"/>
                            <a:ext cx="1011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" name="Group 22"/>
            <p:cNvGrpSpPr>
              <a:grpSpLocks/>
            </p:cNvGrpSpPr>
            <p:nvPr/>
          </p:nvGrpSpPr>
          <p:grpSpPr bwMode="auto">
            <a:xfrm>
              <a:off x="2784" y="912"/>
              <a:ext cx="2976" cy="1360"/>
              <a:chOff x="2784" y="912"/>
              <a:chExt cx="2976" cy="1360"/>
            </a:xfrm>
          </p:grpSpPr>
          <p:graphicFrame>
            <p:nvGraphicFramePr>
              <p:cNvPr id="2051" name="Object 10"/>
              <p:cNvGraphicFramePr>
                <a:graphicFrameLocks noChangeAspect="1"/>
              </p:cNvGraphicFramePr>
              <p:nvPr/>
            </p:nvGraphicFramePr>
            <p:xfrm>
              <a:off x="2881" y="912"/>
              <a:ext cx="940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0" name="Equation" r:id="rId15" imgW="850531" imgH="393529" progId="Equation.3">
                      <p:embed/>
                    </p:oleObj>
                  </mc:Choice>
                  <mc:Fallback>
                    <p:oleObj name="Equation" r:id="rId15" imgW="850531" imgH="393529" progId="Equation.3">
                      <p:embed/>
                      <p:pic>
                        <p:nvPicPr>
                          <p:cNvPr id="0" name="Picture 5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81" y="912"/>
                            <a:ext cx="940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52" name="Object 11"/>
              <p:cNvGraphicFramePr>
                <a:graphicFrameLocks noChangeAspect="1"/>
              </p:cNvGraphicFramePr>
              <p:nvPr/>
            </p:nvGraphicFramePr>
            <p:xfrm>
              <a:off x="4292" y="912"/>
              <a:ext cx="1096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1" name="Equation" r:id="rId17" imgW="990170" imgH="393529" progId="Equation.3">
                      <p:embed/>
                    </p:oleObj>
                  </mc:Choice>
                  <mc:Fallback>
                    <p:oleObj name="Equation" r:id="rId17" imgW="990170" imgH="393529" progId="Equation.3">
                      <p:embed/>
                      <p:pic>
                        <p:nvPicPr>
                          <p:cNvPr id="0" name="Picture 52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92" y="912"/>
                            <a:ext cx="1096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53" name="Object 12"/>
              <p:cNvGraphicFramePr>
                <a:graphicFrameLocks noChangeAspect="1"/>
              </p:cNvGraphicFramePr>
              <p:nvPr/>
            </p:nvGraphicFramePr>
            <p:xfrm>
              <a:off x="3107" y="1152"/>
              <a:ext cx="757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2" name="Equation" r:id="rId19" imgW="639000" imgH="198000" progId="Equation.3">
                      <p:embed/>
                    </p:oleObj>
                  </mc:Choice>
                  <mc:Fallback>
                    <p:oleObj name="Equation" r:id="rId19" imgW="639000" imgH="198000" progId="Equation.3">
                      <p:embed/>
                      <p:pic>
                        <p:nvPicPr>
                          <p:cNvPr id="0" name="Picture 52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07" y="1152"/>
                            <a:ext cx="757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54" name="Object 13"/>
              <p:cNvGraphicFramePr>
                <a:graphicFrameLocks noChangeAspect="1"/>
              </p:cNvGraphicFramePr>
              <p:nvPr/>
            </p:nvGraphicFramePr>
            <p:xfrm>
              <a:off x="4636" y="1200"/>
              <a:ext cx="758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3" name="Equation" r:id="rId21" imgW="639000" imgH="198000" progId="Equation.3">
                      <p:embed/>
                    </p:oleObj>
                  </mc:Choice>
                  <mc:Fallback>
                    <p:oleObj name="Equation" r:id="rId21" imgW="639000" imgH="198000" progId="Equation.3">
                      <p:embed/>
                      <p:pic>
                        <p:nvPicPr>
                          <p:cNvPr id="0" name="Picture 5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36" y="1200"/>
                            <a:ext cx="758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69" name="Line 14"/>
              <p:cNvSpPr>
                <a:spLocks noChangeShapeType="1"/>
              </p:cNvSpPr>
              <p:nvPr/>
            </p:nvSpPr>
            <p:spPr bwMode="auto">
              <a:xfrm>
                <a:off x="2976" y="1392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" name="Line 15"/>
              <p:cNvSpPr>
                <a:spLocks noChangeShapeType="1"/>
              </p:cNvSpPr>
              <p:nvPr/>
            </p:nvSpPr>
            <p:spPr bwMode="auto">
              <a:xfrm>
                <a:off x="4464" y="1392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2055" name="Object 16"/>
              <p:cNvGraphicFramePr>
                <a:graphicFrameLocks noChangeAspect="1"/>
              </p:cNvGraphicFramePr>
              <p:nvPr/>
            </p:nvGraphicFramePr>
            <p:xfrm>
              <a:off x="3026" y="1392"/>
              <a:ext cx="772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4" name="Equation" r:id="rId23" imgW="698197" imgH="393529" progId="Equation.3">
                      <p:embed/>
                    </p:oleObj>
                  </mc:Choice>
                  <mc:Fallback>
                    <p:oleObj name="Equation" r:id="rId23" imgW="698197" imgH="393529" progId="Equation.3">
                      <p:embed/>
                      <p:pic>
                        <p:nvPicPr>
                          <p:cNvPr id="0" name="Picture 52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6" y="1392"/>
                            <a:ext cx="772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56" name="Object 17"/>
              <p:cNvGraphicFramePr>
                <a:graphicFrameLocks noChangeAspect="1"/>
              </p:cNvGraphicFramePr>
              <p:nvPr/>
            </p:nvGraphicFramePr>
            <p:xfrm>
              <a:off x="4531" y="1392"/>
              <a:ext cx="898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5" name="Equation" r:id="rId25" imgW="812447" imgH="393529" progId="Equation.3">
                      <p:embed/>
                    </p:oleObj>
                  </mc:Choice>
                  <mc:Fallback>
                    <p:oleObj name="Equation" r:id="rId25" imgW="812447" imgH="393529" progId="Equation.3">
                      <p:embed/>
                      <p:pic>
                        <p:nvPicPr>
                          <p:cNvPr id="0" name="Picture 5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31" y="1392"/>
                            <a:ext cx="898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57" name="Object 18"/>
              <p:cNvGraphicFramePr>
                <a:graphicFrameLocks noChangeAspect="1"/>
              </p:cNvGraphicFramePr>
              <p:nvPr/>
            </p:nvGraphicFramePr>
            <p:xfrm>
              <a:off x="2784" y="1488"/>
              <a:ext cx="1263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6" name="Equation" r:id="rId27" imgW="1071000" imgH="198000" progId="Equation.3">
                      <p:embed/>
                    </p:oleObj>
                  </mc:Choice>
                  <mc:Fallback>
                    <p:oleObj name="Equation" r:id="rId27" imgW="1071000" imgH="198000" progId="Equation.3">
                      <p:embed/>
                      <p:pic>
                        <p:nvPicPr>
                          <p:cNvPr id="0" name="Picture 52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84" y="1488"/>
                            <a:ext cx="1263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58" name="Object 19"/>
              <p:cNvGraphicFramePr>
                <a:graphicFrameLocks noChangeAspect="1"/>
              </p:cNvGraphicFramePr>
              <p:nvPr/>
            </p:nvGraphicFramePr>
            <p:xfrm>
              <a:off x="4224" y="1488"/>
              <a:ext cx="1536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7" name="Equation" r:id="rId29" imgW="1251000" imgH="198000" progId="Equation.3">
                      <p:embed/>
                    </p:oleObj>
                  </mc:Choice>
                  <mc:Fallback>
                    <p:oleObj name="Equation" r:id="rId29" imgW="1251000" imgH="198000" progId="Equation.3">
                      <p:embed/>
                      <p:pic>
                        <p:nvPicPr>
                          <p:cNvPr id="0" name="Picture 52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1488"/>
                            <a:ext cx="1536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59" name="Object 20"/>
              <p:cNvGraphicFramePr>
                <a:graphicFrameLocks noChangeAspect="1"/>
              </p:cNvGraphicFramePr>
              <p:nvPr/>
            </p:nvGraphicFramePr>
            <p:xfrm>
              <a:off x="2880" y="1920"/>
              <a:ext cx="1056" cy="3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8" name="Equation" r:id="rId31" imgW="647419" imgH="215806" progId="Equation.3">
                      <p:embed/>
                    </p:oleObj>
                  </mc:Choice>
                  <mc:Fallback>
                    <p:oleObj name="Equation" r:id="rId31" imgW="647419" imgH="215806" progId="Equation.3">
                      <p:embed/>
                      <p:pic>
                        <p:nvPicPr>
                          <p:cNvPr id="0" name="Picture 5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80" y="1920"/>
                            <a:ext cx="1056" cy="35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60" name="Object 21"/>
              <p:cNvGraphicFramePr>
                <a:graphicFrameLocks noChangeAspect="1"/>
              </p:cNvGraphicFramePr>
              <p:nvPr/>
            </p:nvGraphicFramePr>
            <p:xfrm>
              <a:off x="4406" y="1920"/>
              <a:ext cx="1180" cy="3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9969" name="Equation" r:id="rId33" imgW="723586" imgH="215806" progId="Equation.3">
                      <p:embed/>
                    </p:oleObj>
                  </mc:Choice>
                  <mc:Fallback>
                    <p:oleObj name="Equation" r:id="rId33" imgW="723586" imgH="215806" progId="Equation.3">
                      <p:embed/>
                      <p:pic>
                        <p:nvPicPr>
                          <p:cNvPr id="0" name="Picture 52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06" y="1920"/>
                            <a:ext cx="1180" cy="35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5549E-6 C 0.01041 -0.00925 -0.00139 0.00278 0.00955 -0.01688 C 0.01215 -0.02173 0.01892 -0.02959 0.01892 -0.02959 C 0.02187 -0.04 0.02882 -0.04763 0.03333 -0.05711 C 0.03906 -0.06936 0.03316 -0.06242 0.04114 -0.06959 C 0.04323 -0.07375 0.04635 -0.07745 0.04757 -0.08231 C 0.04809 -0.08439 0.04826 -0.08693 0.04913 -0.08878 C 0.05034 -0.09133 0.0526 -0.09271 0.05399 -0.09503 C 0.06128 -0.10751 0.06614 -0.12162 0.07448 -0.13318 C 0.07899 -0.14913 0.08142 -0.16763 0.08889 -0.18173 C 0.09097 -0.19005 0.09409 -0.19722 0.0967 -0.20508 C 0.09965 -0.21364 0.10121 -0.22751 0.10625 -0.23491 C 0.10798 -0.24855 0.11354 -0.25942 0.11736 -0.2726 C 0.12274 -0.29063 0.12517 -0.31144 0.13333 -0.32763 C 0.13385 -0.32971 0.1342 -0.33179 0.13489 -0.33387 C 0.13576 -0.33618 0.13732 -0.33803 0.13802 -0.34034 C 0.14201 -0.35283 0.14444 -0.36601 0.14913 -0.37826 C 0.15069 -0.38705 0.15382 -0.38913 0.15555 -0.39745 C 0.16684 -0.4541 0.15868 -0.44624 0.15868 -0.55167 " pathEditMode="relative" ptsTypes="ffffffff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47800" y="-3200400"/>
            <a:ext cx="10899775" cy="14173200"/>
            <a:chOff x="0" y="288"/>
            <a:chExt cx="6866" cy="8928"/>
          </a:xfrm>
        </p:grpSpPr>
        <p:graphicFrame>
          <p:nvGraphicFramePr>
            <p:cNvPr id="3074" name="Object 3"/>
            <p:cNvGraphicFramePr>
              <a:graphicFrameLocks noChangeAspect="1"/>
            </p:cNvGraphicFramePr>
            <p:nvPr/>
          </p:nvGraphicFramePr>
          <p:xfrm>
            <a:off x="0" y="288"/>
            <a:ext cx="6866" cy="89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978" name="Document" r:id="rId4" imgW="7169617" imgH="9321194" progId="Word.Document.8">
                    <p:embed/>
                  </p:oleObj>
                </mc:Choice>
                <mc:Fallback>
                  <p:oleObj name="Document" r:id="rId4" imgW="7169617" imgH="9321194" progId="Word.Document.8">
                    <p:embed/>
                    <p:pic>
                      <p:nvPicPr>
                        <p:cNvPr id="0" name="Picture 5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88"/>
                          <a:ext cx="6866" cy="89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46" y="1104"/>
              <a:ext cx="1378" cy="1108"/>
              <a:chOff x="446" y="1104"/>
              <a:chExt cx="1378" cy="1108"/>
            </a:xfrm>
          </p:grpSpPr>
          <p:graphicFrame>
            <p:nvGraphicFramePr>
              <p:cNvPr id="3085" name="Object 5"/>
              <p:cNvGraphicFramePr>
                <a:graphicFrameLocks noChangeAspect="1"/>
              </p:cNvGraphicFramePr>
              <p:nvPr/>
            </p:nvGraphicFramePr>
            <p:xfrm>
              <a:off x="775" y="1104"/>
              <a:ext cx="1025" cy="28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79" name="Equation" r:id="rId6" imgW="926698" imgH="253890" progId="Equation.3">
                      <p:embed/>
                    </p:oleObj>
                  </mc:Choice>
                  <mc:Fallback>
                    <p:oleObj name="Equation" r:id="rId6" imgW="926698" imgH="253890" progId="Equation.3">
                      <p:embed/>
                      <p:pic>
                        <p:nvPicPr>
                          <p:cNvPr id="0" name="Picture 5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75" y="1104"/>
                            <a:ext cx="1025" cy="28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86" name="Object 6"/>
              <p:cNvGraphicFramePr>
                <a:graphicFrameLocks noChangeAspect="1"/>
              </p:cNvGraphicFramePr>
              <p:nvPr/>
            </p:nvGraphicFramePr>
            <p:xfrm>
              <a:off x="576" y="1248"/>
              <a:ext cx="1198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0" name="Equation" r:id="rId8" imgW="684000" imgH="198000" progId="Equation.3">
                      <p:embed/>
                    </p:oleObj>
                  </mc:Choice>
                  <mc:Fallback>
                    <p:oleObj name="Equation" r:id="rId8" imgW="684000" imgH="198000" progId="Equation.3">
                      <p:embed/>
                      <p:pic>
                        <p:nvPicPr>
                          <p:cNvPr id="0" name="Picture 51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76" y="1248"/>
                            <a:ext cx="1198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03" name="Line 7"/>
              <p:cNvSpPr>
                <a:spLocks noChangeShapeType="1"/>
              </p:cNvSpPr>
              <p:nvPr/>
            </p:nvSpPr>
            <p:spPr bwMode="auto">
              <a:xfrm>
                <a:off x="816" y="1440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3087" name="Object 8"/>
              <p:cNvGraphicFramePr>
                <a:graphicFrameLocks noChangeAspect="1"/>
              </p:cNvGraphicFramePr>
              <p:nvPr/>
            </p:nvGraphicFramePr>
            <p:xfrm>
              <a:off x="535" y="1392"/>
              <a:ext cx="997" cy="28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1" name="Equation" r:id="rId10" imgW="901309" imgH="253890" progId="Equation.3">
                      <p:embed/>
                    </p:oleObj>
                  </mc:Choice>
                  <mc:Fallback>
                    <p:oleObj name="Equation" r:id="rId10" imgW="901309" imgH="253890" progId="Equation.3">
                      <p:embed/>
                      <p:pic>
                        <p:nvPicPr>
                          <p:cNvPr id="0" name="Picture 51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5" y="1392"/>
                            <a:ext cx="997" cy="28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88" name="Object 9"/>
              <p:cNvGraphicFramePr>
                <a:graphicFrameLocks noChangeAspect="1"/>
              </p:cNvGraphicFramePr>
              <p:nvPr/>
            </p:nvGraphicFramePr>
            <p:xfrm>
              <a:off x="480" y="1584"/>
              <a:ext cx="814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2" name="Equation" r:id="rId12" imgW="684000" imgH="198000" progId="Equation.3">
                      <p:embed/>
                    </p:oleObj>
                  </mc:Choice>
                  <mc:Fallback>
                    <p:oleObj name="Equation" r:id="rId12" imgW="684000" imgH="198000" progId="Equation.3">
                      <p:embed/>
                      <p:pic>
                        <p:nvPicPr>
                          <p:cNvPr id="0" name="Picture 5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" y="1584"/>
                            <a:ext cx="814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04" name="Line 10"/>
              <p:cNvSpPr>
                <a:spLocks noChangeShapeType="1"/>
              </p:cNvSpPr>
              <p:nvPr/>
            </p:nvSpPr>
            <p:spPr bwMode="auto">
              <a:xfrm>
                <a:off x="480" y="1776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3089" name="Object 11"/>
              <p:cNvGraphicFramePr>
                <a:graphicFrameLocks noChangeAspect="1"/>
              </p:cNvGraphicFramePr>
              <p:nvPr/>
            </p:nvGraphicFramePr>
            <p:xfrm>
              <a:off x="446" y="1776"/>
              <a:ext cx="1011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3" name="Equation" r:id="rId14" imgW="914400" imgH="393700" progId="Equation.3">
                      <p:embed/>
                    </p:oleObj>
                  </mc:Choice>
                  <mc:Fallback>
                    <p:oleObj name="Equation" r:id="rId14" imgW="914400" imgH="393700" progId="Equation.3">
                      <p:embed/>
                      <p:pic>
                        <p:nvPicPr>
                          <p:cNvPr id="0" name="Picture 51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6" y="1776"/>
                            <a:ext cx="1011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2784" y="912"/>
              <a:ext cx="2976" cy="1360"/>
              <a:chOff x="2784" y="912"/>
              <a:chExt cx="2976" cy="1360"/>
            </a:xfrm>
          </p:grpSpPr>
          <p:graphicFrame>
            <p:nvGraphicFramePr>
              <p:cNvPr id="3075" name="Object 13"/>
              <p:cNvGraphicFramePr>
                <a:graphicFrameLocks noChangeAspect="1"/>
              </p:cNvGraphicFramePr>
              <p:nvPr/>
            </p:nvGraphicFramePr>
            <p:xfrm>
              <a:off x="2881" y="912"/>
              <a:ext cx="940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4" name="Equation" r:id="rId16" imgW="850531" imgH="393529" progId="Equation.3">
                      <p:embed/>
                    </p:oleObj>
                  </mc:Choice>
                  <mc:Fallback>
                    <p:oleObj name="Equation" r:id="rId16" imgW="850531" imgH="393529" progId="Equation.3">
                      <p:embed/>
                      <p:pic>
                        <p:nvPicPr>
                          <p:cNvPr id="0" name="Picture 5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81" y="912"/>
                            <a:ext cx="940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76" name="Object 14"/>
              <p:cNvGraphicFramePr>
                <a:graphicFrameLocks noChangeAspect="1"/>
              </p:cNvGraphicFramePr>
              <p:nvPr/>
            </p:nvGraphicFramePr>
            <p:xfrm>
              <a:off x="4292" y="912"/>
              <a:ext cx="1096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5" name="Equation" r:id="rId18" imgW="990170" imgH="393529" progId="Equation.3">
                      <p:embed/>
                    </p:oleObj>
                  </mc:Choice>
                  <mc:Fallback>
                    <p:oleObj name="Equation" r:id="rId18" imgW="990170" imgH="393529" progId="Equation.3">
                      <p:embed/>
                      <p:pic>
                        <p:nvPicPr>
                          <p:cNvPr id="0" name="Picture 52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92" y="912"/>
                            <a:ext cx="1096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77" name="Object 15"/>
              <p:cNvGraphicFramePr>
                <a:graphicFrameLocks noChangeAspect="1"/>
              </p:cNvGraphicFramePr>
              <p:nvPr/>
            </p:nvGraphicFramePr>
            <p:xfrm>
              <a:off x="3107" y="1152"/>
              <a:ext cx="757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6" name="Equation" r:id="rId20" imgW="639000" imgH="198000" progId="Equation.3">
                      <p:embed/>
                    </p:oleObj>
                  </mc:Choice>
                  <mc:Fallback>
                    <p:oleObj name="Equation" r:id="rId20" imgW="639000" imgH="198000" progId="Equation.3">
                      <p:embed/>
                      <p:pic>
                        <p:nvPicPr>
                          <p:cNvPr id="0" name="Picture 52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07" y="1152"/>
                            <a:ext cx="757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78" name="Object 16"/>
              <p:cNvGraphicFramePr>
                <a:graphicFrameLocks noChangeAspect="1"/>
              </p:cNvGraphicFramePr>
              <p:nvPr/>
            </p:nvGraphicFramePr>
            <p:xfrm>
              <a:off x="4636" y="1200"/>
              <a:ext cx="758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7" name="Equation" r:id="rId22" imgW="639000" imgH="198000" progId="Equation.3">
                      <p:embed/>
                    </p:oleObj>
                  </mc:Choice>
                  <mc:Fallback>
                    <p:oleObj name="Equation" r:id="rId22" imgW="639000" imgH="198000" progId="Equation.3">
                      <p:embed/>
                      <p:pic>
                        <p:nvPicPr>
                          <p:cNvPr id="0" name="Picture 5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36" y="1200"/>
                            <a:ext cx="758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01" name="Line 17"/>
              <p:cNvSpPr>
                <a:spLocks noChangeShapeType="1"/>
              </p:cNvSpPr>
              <p:nvPr/>
            </p:nvSpPr>
            <p:spPr bwMode="auto">
              <a:xfrm>
                <a:off x="2976" y="1392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2" name="Line 18"/>
              <p:cNvSpPr>
                <a:spLocks noChangeShapeType="1"/>
              </p:cNvSpPr>
              <p:nvPr/>
            </p:nvSpPr>
            <p:spPr bwMode="auto">
              <a:xfrm>
                <a:off x="4464" y="1392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3079" name="Object 19"/>
              <p:cNvGraphicFramePr>
                <a:graphicFrameLocks noChangeAspect="1"/>
              </p:cNvGraphicFramePr>
              <p:nvPr/>
            </p:nvGraphicFramePr>
            <p:xfrm>
              <a:off x="3026" y="1392"/>
              <a:ext cx="772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8" name="Equation" r:id="rId24" imgW="698197" imgH="393529" progId="Equation.3">
                      <p:embed/>
                    </p:oleObj>
                  </mc:Choice>
                  <mc:Fallback>
                    <p:oleObj name="Equation" r:id="rId24" imgW="698197" imgH="393529" progId="Equation.3">
                      <p:embed/>
                      <p:pic>
                        <p:nvPicPr>
                          <p:cNvPr id="0" name="Picture 52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6" y="1392"/>
                            <a:ext cx="772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80" name="Object 20"/>
              <p:cNvGraphicFramePr>
                <a:graphicFrameLocks noChangeAspect="1"/>
              </p:cNvGraphicFramePr>
              <p:nvPr/>
            </p:nvGraphicFramePr>
            <p:xfrm>
              <a:off x="4531" y="1392"/>
              <a:ext cx="898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89" name="Equation" r:id="rId26" imgW="812447" imgH="393529" progId="Equation.3">
                      <p:embed/>
                    </p:oleObj>
                  </mc:Choice>
                  <mc:Fallback>
                    <p:oleObj name="Equation" r:id="rId26" imgW="812447" imgH="393529" progId="Equation.3">
                      <p:embed/>
                      <p:pic>
                        <p:nvPicPr>
                          <p:cNvPr id="0" name="Picture 5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31" y="1392"/>
                            <a:ext cx="898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81" name="Object 21"/>
              <p:cNvGraphicFramePr>
                <a:graphicFrameLocks noChangeAspect="1"/>
              </p:cNvGraphicFramePr>
              <p:nvPr/>
            </p:nvGraphicFramePr>
            <p:xfrm>
              <a:off x="2784" y="1488"/>
              <a:ext cx="1263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90" name="Equation" r:id="rId28" imgW="1071000" imgH="198000" progId="Equation.3">
                      <p:embed/>
                    </p:oleObj>
                  </mc:Choice>
                  <mc:Fallback>
                    <p:oleObj name="Equation" r:id="rId28" imgW="1071000" imgH="198000" progId="Equation.3">
                      <p:embed/>
                      <p:pic>
                        <p:nvPicPr>
                          <p:cNvPr id="0" name="Picture 52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84" y="1488"/>
                            <a:ext cx="1263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82" name="Object 22"/>
              <p:cNvGraphicFramePr>
                <a:graphicFrameLocks noChangeAspect="1"/>
              </p:cNvGraphicFramePr>
              <p:nvPr/>
            </p:nvGraphicFramePr>
            <p:xfrm>
              <a:off x="4224" y="1488"/>
              <a:ext cx="1536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91" name="Equation" r:id="rId30" imgW="1251000" imgH="198000" progId="Equation.3">
                      <p:embed/>
                    </p:oleObj>
                  </mc:Choice>
                  <mc:Fallback>
                    <p:oleObj name="Equation" r:id="rId30" imgW="1251000" imgH="198000" progId="Equation.3">
                      <p:embed/>
                      <p:pic>
                        <p:nvPicPr>
                          <p:cNvPr id="0" name="Picture 52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1488"/>
                            <a:ext cx="1536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83" name="Object 23"/>
              <p:cNvGraphicFramePr>
                <a:graphicFrameLocks noChangeAspect="1"/>
              </p:cNvGraphicFramePr>
              <p:nvPr/>
            </p:nvGraphicFramePr>
            <p:xfrm>
              <a:off x="2880" y="1920"/>
              <a:ext cx="1056" cy="3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92" name="Equation" r:id="rId32" imgW="647419" imgH="215806" progId="Equation.3">
                      <p:embed/>
                    </p:oleObj>
                  </mc:Choice>
                  <mc:Fallback>
                    <p:oleObj name="Equation" r:id="rId32" imgW="647419" imgH="215806" progId="Equation.3">
                      <p:embed/>
                      <p:pic>
                        <p:nvPicPr>
                          <p:cNvPr id="0" name="Picture 5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80" y="1920"/>
                            <a:ext cx="1056" cy="35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84" name="Object 24"/>
              <p:cNvGraphicFramePr>
                <a:graphicFrameLocks noChangeAspect="1"/>
              </p:cNvGraphicFramePr>
              <p:nvPr/>
            </p:nvGraphicFramePr>
            <p:xfrm>
              <a:off x="4406" y="1920"/>
              <a:ext cx="1180" cy="3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993" name="Equation" r:id="rId34" imgW="723586" imgH="215806" progId="Equation.3">
                      <p:embed/>
                    </p:oleObj>
                  </mc:Choice>
                  <mc:Fallback>
                    <p:oleObj name="Equation" r:id="rId34" imgW="723586" imgH="215806" progId="Equation.3">
                      <p:embed/>
                      <p:pic>
                        <p:nvPicPr>
                          <p:cNvPr id="0" name="Picture 52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06" y="1920"/>
                            <a:ext cx="1180" cy="35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7193" name="Line 25"/>
          <p:cNvSpPr>
            <a:spLocks noChangeShapeType="1"/>
          </p:cNvSpPr>
          <p:nvPr/>
        </p:nvSpPr>
        <p:spPr bwMode="auto">
          <a:xfrm flipV="1">
            <a:off x="3581400" y="1143000"/>
            <a:ext cx="2819400" cy="5029200"/>
          </a:xfrm>
          <a:prstGeom prst="line">
            <a:avLst/>
          </a:prstGeom>
          <a:noFill/>
          <a:ln w="57150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4" name="Line 26"/>
          <p:cNvSpPr>
            <a:spLocks noChangeShapeType="1"/>
          </p:cNvSpPr>
          <p:nvPr/>
        </p:nvSpPr>
        <p:spPr bwMode="auto">
          <a:xfrm>
            <a:off x="4114800" y="1143000"/>
            <a:ext cx="2819400" cy="5029200"/>
          </a:xfrm>
          <a:prstGeom prst="line">
            <a:avLst/>
          </a:prstGeom>
          <a:noFill/>
          <a:ln w="57150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95" name="AutoShape 27"/>
          <p:cNvSpPr>
            <a:spLocks noChangeArrowheads="1"/>
          </p:cNvSpPr>
          <p:nvPr/>
        </p:nvSpPr>
        <p:spPr bwMode="auto">
          <a:xfrm>
            <a:off x="3810000" y="3048000"/>
            <a:ext cx="1295400" cy="304800"/>
          </a:xfrm>
          <a:prstGeom prst="rightArrow">
            <a:avLst>
              <a:gd name="adj1" fmla="val 50000"/>
              <a:gd name="adj2" fmla="val 10625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96" name="Oval 28"/>
          <p:cNvSpPr>
            <a:spLocks noChangeArrowheads="1"/>
          </p:cNvSpPr>
          <p:nvPr/>
        </p:nvSpPr>
        <p:spPr bwMode="auto">
          <a:xfrm>
            <a:off x="5181600" y="3048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97" name="Oval 29"/>
          <p:cNvSpPr>
            <a:spLocks noChangeArrowheads="1"/>
          </p:cNvSpPr>
          <p:nvPr/>
        </p:nvSpPr>
        <p:spPr bwMode="auto">
          <a:xfrm>
            <a:off x="6019800" y="1600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98" name="Oval 30"/>
          <p:cNvSpPr>
            <a:spLocks noChangeArrowheads="1"/>
          </p:cNvSpPr>
          <p:nvPr/>
        </p:nvSpPr>
        <p:spPr bwMode="auto">
          <a:xfrm>
            <a:off x="4343400" y="1600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99" name="Oval 31"/>
          <p:cNvSpPr>
            <a:spLocks noChangeArrowheads="1"/>
          </p:cNvSpPr>
          <p:nvPr/>
        </p:nvSpPr>
        <p:spPr bwMode="auto">
          <a:xfrm>
            <a:off x="4343400" y="4572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00" name="Oval 32"/>
          <p:cNvSpPr>
            <a:spLocks noChangeArrowheads="1"/>
          </p:cNvSpPr>
          <p:nvPr/>
        </p:nvSpPr>
        <p:spPr bwMode="auto">
          <a:xfrm>
            <a:off x="5486400" y="35814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3" grpId="0" animBg="1"/>
      <p:bldP spid="7194" grpId="0" animBg="1"/>
      <p:bldP spid="7195" grpId="0" animBg="1"/>
      <p:bldP spid="7196" grpId="0" animBg="1"/>
      <p:bldP spid="7197" grpId="0" animBg="1"/>
      <p:bldP spid="7198" grpId="0" animBg="1"/>
      <p:bldP spid="7199" grpId="0" animBg="1"/>
      <p:bldP spid="720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47800" y="-3200400"/>
            <a:ext cx="10899775" cy="14173200"/>
            <a:chOff x="0" y="288"/>
            <a:chExt cx="6866" cy="8928"/>
          </a:xfrm>
        </p:grpSpPr>
        <p:graphicFrame>
          <p:nvGraphicFramePr>
            <p:cNvPr id="4098" name="Object 3"/>
            <p:cNvGraphicFramePr>
              <a:graphicFrameLocks noChangeAspect="1"/>
            </p:cNvGraphicFramePr>
            <p:nvPr/>
          </p:nvGraphicFramePr>
          <p:xfrm>
            <a:off x="0" y="288"/>
            <a:ext cx="6866" cy="89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002" name="Document" r:id="rId4" imgW="7169617" imgH="9321194" progId="Word.Document.8">
                    <p:embed/>
                  </p:oleObj>
                </mc:Choice>
                <mc:Fallback>
                  <p:oleObj name="Document" r:id="rId4" imgW="7169617" imgH="9321194" progId="Word.Document.8">
                    <p:embed/>
                    <p:pic>
                      <p:nvPicPr>
                        <p:cNvPr id="0" name="Picture 5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88"/>
                          <a:ext cx="6866" cy="89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46" y="1104"/>
              <a:ext cx="1378" cy="1108"/>
              <a:chOff x="446" y="1104"/>
              <a:chExt cx="1378" cy="1108"/>
            </a:xfrm>
          </p:grpSpPr>
          <p:graphicFrame>
            <p:nvGraphicFramePr>
              <p:cNvPr id="4109" name="Object 5"/>
              <p:cNvGraphicFramePr>
                <a:graphicFrameLocks noChangeAspect="1"/>
              </p:cNvGraphicFramePr>
              <p:nvPr/>
            </p:nvGraphicFramePr>
            <p:xfrm>
              <a:off x="775" y="1104"/>
              <a:ext cx="1025" cy="28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03" name="Equation" r:id="rId6" imgW="926698" imgH="253890" progId="Equation.3">
                      <p:embed/>
                    </p:oleObj>
                  </mc:Choice>
                  <mc:Fallback>
                    <p:oleObj name="Equation" r:id="rId6" imgW="926698" imgH="253890" progId="Equation.3">
                      <p:embed/>
                      <p:pic>
                        <p:nvPicPr>
                          <p:cNvPr id="0" name="Picture 51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75" y="1104"/>
                            <a:ext cx="1025" cy="28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10" name="Object 6"/>
              <p:cNvGraphicFramePr>
                <a:graphicFrameLocks noChangeAspect="1"/>
              </p:cNvGraphicFramePr>
              <p:nvPr/>
            </p:nvGraphicFramePr>
            <p:xfrm>
              <a:off x="576" y="1248"/>
              <a:ext cx="1198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04" name="Equation" r:id="rId8" imgW="684000" imgH="198000" progId="Equation.3">
                      <p:embed/>
                    </p:oleObj>
                  </mc:Choice>
                  <mc:Fallback>
                    <p:oleObj name="Equation" r:id="rId8" imgW="684000" imgH="198000" progId="Equation.3">
                      <p:embed/>
                      <p:pic>
                        <p:nvPicPr>
                          <p:cNvPr id="0" name="Picture 51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76" y="1248"/>
                            <a:ext cx="1198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123" name="Line 7"/>
              <p:cNvSpPr>
                <a:spLocks noChangeShapeType="1"/>
              </p:cNvSpPr>
              <p:nvPr/>
            </p:nvSpPr>
            <p:spPr bwMode="auto">
              <a:xfrm>
                <a:off x="816" y="1440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4111" name="Object 8"/>
              <p:cNvGraphicFramePr>
                <a:graphicFrameLocks noChangeAspect="1"/>
              </p:cNvGraphicFramePr>
              <p:nvPr/>
            </p:nvGraphicFramePr>
            <p:xfrm>
              <a:off x="535" y="1392"/>
              <a:ext cx="997" cy="28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05" name="Equation" r:id="rId9" imgW="901309" imgH="253890" progId="Equation.3">
                      <p:embed/>
                    </p:oleObj>
                  </mc:Choice>
                  <mc:Fallback>
                    <p:oleObj name="Equation" r:id="rId9" imgW="901309" imgH="253890" progId="Equation.3">
                      <p:embed/>
                      <p:pic>
                        <p:nvPicPr>
                          <p:cNvPr id="0" name="Picture 51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5" y="1392"/>
                            <a:ext cx="997" cy="28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12" name="Object 9"/>
              <p:cNvGraphicFramePr>
                <a:graphicFrameLocks noChangeAspect="1"/>
              </p:cNvGraphicFramePr>
              <p:nvPr/>
            </p:nvGraphicFramePr>
            <p:xfrm>
              <a:off x="480" y="1584"/>
              <a:ext cx="814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06" name="Equation" r:id="rId11" imgW="684000" imgH="198000" progId="Equation.3">
                      <p:embed/>
                    </p:oleObj>
                  </mc:Choice>
                  <mc:Fallback>
                    <p:oleObj name="Equation" r:id="rId11" imgW="684000" imgH="198000" progId="Equation.3">
                      <p:embed/>
                      <p:pic>
                        <p:nvPicPr>
                          <p:cNvPr id="0" name="Picture 5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0" y="1584"/>
                            <a:ext cx="814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124" name="Line 10"/>
              <p:cNvSpPr>
                <a:spLocks noChangeShapeType="1"/>
              </p:cNvSpPr>
              <p:nvPr/>
            </p:nvSpPr>
            <p:spPr bwMode="auto">
              <a:xfrm>
                <a:off x="480" y="1776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4113" name="Object 11"/>
              <p:cNvGraphicFramePr>
                <a:graphicFrameLocks noChangeAspect="1"/>
              </p:cNvGraphicFramePr>
              <p:nvPr/>
            </p:nvGraphicFramePr>
            <p:xfrm>
              <a:off x="446" y="1776"/>
              <a:ext cx="1011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07" name="Equation" r:id="rId13" imgW="914400" imgH="393700" progId="Equation.3">
                      <p:embed/>
                    </p:oleObj>
                  </mc:Choice>
                  <mc:Fallback>
                    <p:oleObj name="Equation" r:id="rId13" imgW="914400" imgH="393700" progId="Equation.3">
                      <p:embed/>
                      <p:pic>
                        <p:nvPicPr>
                          <p:cNvPr id="0" name="Picture 51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6" y="1776"/>
                            <a:ext cx="1011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2784" y="912"/>
              <a:ext cx="2976" cy="1360"/>
              <a:chOff x="2784" y="912"/>
              <a:chExt cx="2976" cy="1360"/>
            </a:xfrm>
          </p:grpSpPr>
          <p:graphicFrame>
            <p:nvGraphicFramePr>
              <p:cNvPr id="4099" name="Object 13"/>
              <p:cNvGraphicFramePr>
                <a:graphicFrameLocks noChangeAspect="1"/>
              </p:cNvGraphicFramePr>
              <p:nvPr/>
            </p:nvGraphicFramePr>
            <p:xfrm>
              <a:off x="2881" y="912"/>
              <a:ext cx="940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08" name="Equation" r:id="rId15" imgW="850531" imgH="393529" progId="Equation.3">
                      <p:embed/>
                    </p:oleObj>
                  </mc:Choice>
                  <mc:Fallback>
                    <p:oleObj name="Equation" r:id="rId15" imgW="850531" imgH="393529" progId="Equation.3">
                      <p:embed/>
                      <p:pic>
                        <p:nvPicPr>
                          <p:cNvPr id="0" name="Picture 5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81" y="912"/>
                            <a:ext cx="940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00" name="Object 14"/>
              <p:cNvGraphicFramePr>
                <a:graphicFrameLocks noChangeAspect="1"/>
              </p:cNvGraphicFramePr>
              <p:nvPr/>
            </p:nvGraphicFramePr>
            <p:xfrm>
              <a:off x="4292" y="912"/>
              <a:ext cx="1096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09" name="Equation" r:id="rId17" imgW="990170" imgH="393529" progId="Equation.3">
                      <p:embed/>
                    </p:oleObj>
                  </mc:Choice>
                  <mc:Fallback>
                    <p:oleObj name="Equation" r:id="rId17" imgW="990170" imgH="393529" progId="Equation.3">
                      <p:embed/>
                      <p:pic>
                        <p:nvPicPr>
                          <p:cNvPr id="0" name="Picture 52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92" y="912"/>
                            <a:ext cx="1096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01" name="Object 15"/>
              <p:cNvGraphicFramePr>
                <a:graphicFrameLocks noChangeAspect="1"/>
              </p:cNvGraphicFramePr>
              <p:nvPr/>
            </p:nvGraphicFramePr>
            <p:xfrm>
              <a:off x="3107" y="1152"/>
              <a:ext cx="757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10" name="Equation" r:id="rId19" imgW="639000" imgH="198000" progId="Equation.3">
                      <p:embed/>
                    </p:oleObj>
                  </mc:Choice>
                  <mc:Fallback>
                    <p:oleObj name="Equation" r:id="rId19" imgW="639000" imgH="198000" progId="Equation.3">
                      <p:embed/>
                      <p:pic>
                        <p:nvPicPr>
                          <p:cNvPr id="0" name="Picture 52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07" y="1152"/>
                            <a:ext cx="757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02" name="Object 16"/>
              <p:cNvGraphicFramePr>
                <a:graphicFrameLocks noChangeAspect="1"/>
              </p:cNvGraphicFramePr>
              <p:nvPr/>
            </p:nvGraphicFramePr>
            <p:xfrm>
              <a:off x="4636" y="1200"/>
              <a:ext cx="758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11" name="Equation" r:id="rId20" imgW="639000" imgH="198000" progId="Equation.3">
                      <p:embed/>
                    </p:oleObj>
                  </mc:Choice>
                  <mc:Fallback>
                    <p:oleObj name="Equation" r:id="rId20" imgW="639000" imgH="198000" progId="Equation.3">
                      <p:embed/>
                      <p:pic>
                        <p:nvPicPr>
                          <p:cNvPr id="0" name="Picture 5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36" y="1200"/>
                            <a:ext cx="758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121" name="Line 17"/>
              <p:cNvSpPr>
                <a:spLocks noChangeShapeType="1"/>
              </p:cNvSpPr>
              <p:nvPr/>
            </p:nvSpPr>
            <p:spPr bwMode="auto">
              <a:xfrm>
                <a:off x="2976" y="1392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2" name="Line 18"/>
              <p:cNvSpPr>
                <a:spLocks noChangeShapeType="1"/>
              </p:cNvSpPr>
              <p:nvPr/>
            </p:nvSpPr>
            <p:spPr bwMode="auto">
              <a:xfrm>
                <a:off x="4464" y="1392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4103" name="Object 19"/>
              <p:cNvGraphicFramePr>
                <a:graphicFrameLocks noChangeAspect="1"/>
              </p:cNvGraphicFramePr>
              <p:nvPr/>
            </p:nvGraphicFramePr>
            <p:xfrm>
              <a:off x="3026" y="1392"/>
              <a:ext cx="772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12" name="Equation" r:id="rId21" imgW="698197" imgH="393529" progId="Equation.3">
                      <p:embed/>
                    </p:oleObj>
                  </mc:Choice>
                  <mc:Fallback>
                    <p:oleObj name="Equation" r:id="rId21" imgW="698197" imgH="393529" progId="Equation.3">
                      <p:embed/>
                      <p:pic>
                        <p:nvPicPr>
                          <p:cNvPr id="0" name="Picture 52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6" y="1392"/>
                            <a:ext cx="772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04" name="Object 20"/>
              <p:cNvGraphicFramePr>
                <a:graphicFrameLocks noChangeAspect="1"/>
              </p:cNvGraphicFramePr>
              <p:nvPr/>
            </p:nvGraphicFramePr>
            <p:xfrm>
              <a:off x="4531" y="1392"/>
              <a:ext cx="898" cy="4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13" name="Equation" r:id="rId23" imgW="812447" imgH="393529" progId="Equation.3">
                      <p:embed/>
                    </p:oleObj>
                  </mc:Choice>
                  <mc:Fallback>
                    <p:oleObj name="Equation" r:id="rId23" imgW="812447" imgH="393529" progId="Equation.3">
                      <p:embed/>
                      <p:pic>
                        <p:nvPicPr>
                          <p:cNvPr id="0" name="Picture 5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31" y="1392"/>
                            <a:ext cx="898" cy="43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05" name="Object 21"/>
              <p:cNvGraphicFramePr>
                <a:graphicFrameLocks noChangeAspect="1"/>
              </p:cNvGraphicFramePr>
              <p:nvPr/>
            </p:nvGraphicFramePr>
            <p:xfrm>
              <a:off x="2784" y="1488"/>
              <a:ext cx="1263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14" name="Equation" r:id="rId25" imgW="1071000" imgH="198000" progId="Equation.3">
                      <p:embed/>
                    </p:oleObj>
                  </mc:Choice>
                  <mc:Fallback>
                    <p:oleObj name="Equation" r:id="rId25" imgW="1071000" imgH="198000" progId="Equation.3">
                      <p:embed/>
                      <p:pic>
                        <p:nvPicPr>
                          <p:cNvPr id="0" name="Picture 52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84" y="1488"/>
                            <a:ext cx="1263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06" name="Object 22"/>
              <p:cNvGraphicFramePr>
                <a:graphicFrameLocks noChangeAspect="1"/>
              </p:cNvGraphicFramePr>
              <p:nvPr/>
            </p:nvGraphicFramePr>
            <p:xfrm>
              <a:off x="4224" y="1488"/>
              <a:ext cx="1536" cy="2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15" name="Equation" r:id="rId27" imgW="1251000" imgH="198000" progId="Equation.3">
                      <p:embed/>
                    </p:oleObj>
                  </mc:Choice>
                  <mc:Fallback>
                    <p:oleObj name="Equation" r:id="rId27" imgW="1251000" imgH="198000" progId="Equation.3">
                      <p:embed/>
                      <p:pic>
                        <p:nvPicPr>
                          <p:cNvPr id="0" name="Picture 52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1488"/>
                            <a:ext cx="1536" cy="23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07" name="Object 23"/>
              <p:cNvGraphicFramePr>
                <a:graphicFrameLocks noChangeAspect="1"/>
              </p:cNvGraphicFramePr>
              <p:nvPr/>
            </p:nvGraphicFramePr>
            <p:xfrm>
              <a:off x="2880" y="1920"/>
              <a:ext cx="1056" cy="3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16" name="Equation" r:id="rId29" imgW="647419" imgH="215806" progId="Equation.3">
                      <p:embed/>
                    </p:oleObj>
                  </mc:Choice>
                  <mc:Fallback>
                    <p:oleObj name="Equation" r:id="rId29" imgW="647419" imgH="215806" progId="Equation.3">
                      <p:embed/>
                      <p:pic>
                        <p:nvPicPr>
                          <p:cNvPr id="0" name="Picture 5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80" y="1920"/>
                            <a:ext cx="1056" cy="35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08" name="Object 24"/>
              <p:cNvGraphicFramePr>
                <a:graphicFrameLocks noChangeAspect="1"/>
              </p:cNvGraphicFramePr>
              <p:nvPr/>
            </p:nvGraphicFramePr>
            <p:xfrm>
              <a:off x="4406" y="1920"/>
              <a:ext cx="1180" cy="3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017" name="Equation" r:id="rId31" imgW="723586" imgH="215806" progId="Equation.3">
                      <p:embed/>
                    </p:oleObj>
                  </mc:Choice>
                  <mc:Fallback>
                    <p:oleObj name="Equation" r:id="rId31" imgW="723586" imgH="215806" progId="Equation.3">
                      <p:embed/>
                      <p:pic>
                        <p:nvPicPr>
                          <p:cNvPr id="0" name="Picture 52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06" y="1920"/>
                            <a:ext cx="1180" cy="35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8217" name="Line 25"/>
          <p:cNvSpPr>
            <a:spLocks noChangeShapeType="1"/>
          </p:cNvSpPr>
          <p:nvPr/>
        </p:nvSpPr>
        <p:spPr bwMode="auto">
          <a:xfrm flipV="1">
            <a:off x="3581400" y="1143000"/>
            <a:ext cx="2819400" cy="5029200"/>
          </a:xfrm>
          <a:prstGeom prst="line">
            <a:avLst/>
          </a:prstGeom>
          <a:noFill/>
          <a:ln w="57150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8" name="Line 26"/>
          <p:cNvSpPr>
            <a:spLocks noChangeShapeType="1"/>
          </p:cNvSpPr>
          <p:nvPr/>
        </p:nvSpPr>
        <p:spPr bwMode="auto">
          <a:xfrm>
            <a:off x="4114800" y="1143000"/>
            <a:ext cx="2819400" cy="5029200"/>
          </a:xfrm>
          <a:prstGeom prst="line">
            <a:avLst/>
          </a:prstGeom>
          <a:noFill/>
          <a:ln w="57150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2" name="Line 30"/>
          <p:cNvSpPr>
            <a:spLocks noChangeShapeType="1"/>
          </p:cNvSpPr>
          <p:nvPr/>
        </p:nvSpPr>
        <p:spPr bwMode="auto">
          <a:xfrm>
            <a:off x="4114800" y="1143000"/>
            <a:ext cx="1143000" cy="2057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3" name="Line 31"/>
          <p:cNvSpPr>
            <a:spLocks noChangeShapeType="1"/>
          </p:cNvSpPr>
          <p:nvPr/>
        </p:nvSpPr>
        <p:spPr bwMode="auto">
          <a:xfrm flipH="1">
            <a:off x="5257800" y="1143000"/>
            <a:ext cx="1143000" cy="2057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7" grpId="0" animBg="1"/>
      <p:bldP spid="8218" grpId="0" animBg="1"/>
      <p:bldP spid="8222" grpId="0" animBg="1"/>
      <p:bldP spid="822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447800" y="-3200400"/>
            <a:ext cx="10899775" cy="14173200"/>
            <a:chOff x="912" y="-2016"/>
            <a:chExt cx="6866" cy="8928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912" y="-2016"/>
              <a:ext cx="6866" cy="8928"/>
              <a:chOff x="0" y="288"/>
              <a:chExt cx="6866" cy="8928"/>
            </a:xfrm>
          </p:grpSpPr>
          <p:graphicFrame>
            <p:nvGraphicFramePr>
              <p:cNvPr id="5122" name="Object 3"/>
              <p:cNvGraphicFramePr>
                <a:graphicFrameLocks noChangeAspect="1"/>
              </p:cNvGraphicFramePr>
              <p:nvPr/>
            </p:nvGraphicFramePr>
            <p:xfrm>
              <a:off x="0" y="288"/>
              <a:ext cx="6866" cy="89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3026" name="Document" r:id="rId4" imgW="7169617" imgH="9321194" progId="Word.Document.8">
                      <p:embed/>
                    </p:oleObj>
                  </mc:Choice>
                  <mc:Fallback>
                    <p:oleObj name="Document" r:id="rId4" imgW="7169617" imgH="9321194" progId="Word.Document.8">
                      <p:embed/>
                      <p:pic>
                        <p:nvPicPr>
                          <p:cNvPr id="0" name="Picture 5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288"/>
                            <a:ext cx="6866" cy="89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446" y="1104"/>
                <a:ext cx="1378" cy="1108"/>
                <a:chOff x="446" y="1104"/>
                <a:chExt cx="1378" cy="1108"/>
              </a:xfrm>
            </p:grpSpPr>
            <p:graphicFrame>
              <p:nvGraphicFramePr>
                <p:cNvPr id="5133" name="Object 5"/>
                <p:cNvGraphicFramePr>
                  <a:graphicFrameLocks noChangeAspect="1"/>
                </p:cNvGraphicFramePr>
                <p:nvPr/>
              </p:nvGraphicFramePr>
              <p:xfrm>
                <a:off x="775" y="1104"/>
                <a:ext cx="1025" cy="281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27" name="Equation" r:id="rId6" imgW="926698" imgH="253890" progId="Equation.3">
                        <p:embed/>
                      </p:oleObj>
                    </mc:Choice>
                    <mc:Fallback>
                      <p:oleObj name="Equation" r:id="rId6" imgW="926698" imgH="253890" progId="Equation.3">
                        <p:embed/>
                        <p:pic>
                          <p:nvPicPr>
                            <p:cNvPr id="0" name="Picture 51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75" y="1104"/>
                              <a:ext cx="1025" cy="281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34" name="Object 6"/>
                <p:cNvGraphicFramePr>
                  <a:graphicFrameLocks noChangeAspect="1"/>
                </p:cNvGraphicFramePr>
                <p:nvPr/>
              </p:nvGraphicFramePr>
              <p:xfrm>
                <a:off x="576" y="1248"/>
                <a:ext cx="1198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28" name="Equation" r:id="rId8" imgW="684000" imgH="198000" progId="Equation.3">
                        <p:embed/>
                      </p:oleObj>
                    </mc:Choice>
                    <mc:Fallback>
                      <p:oleObj name="Equation" r:id="rId8" imgW="684000" imgH="198000" progId="Equation.3">
                        <p:embed/>
                        <p:pic>
                          <p:nvPicPr>
                            <p:cNvPr id="0" name="Picture 51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76" y="1248"/>
                              <a:ext cx="1198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5146" name="Line 7"/>
                <p:cNvSpPr>
                  <a:spLocks noChangeShapeType="1"/>
                </p:cNvSpPr>
                <p:nvPr/>
              </p:nvSpPr>
              <p:spPr bwMode="auto">
                <a:xfrm>
                  <a:off x="816" y="1440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aphicFrame>
              <p:nvGraphicFramePr>
                <p:cNvPr id="5135" name="Object 8"/>
                <p:cNvGraphicFramePr>
                  <a:graphicFrameLocks noChangeAspect="1"/>
                </p:cNvGraphicFramePr>
                <p:nvPr/>
              </p:nvGraphicFramePr>
              <p:xfrm>
                <a:off x="535" y="1392"/>
                <a:ext cx="997" cy="281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29" name="Equation" r:id="rId9" imgW="901309" imgH="253890" progId="Equation.3">
                        <p:embed/>
                      </p:oleObj>
                    </mc:Choice>
                    <mc:Fallback>
                      <p:oleObj name="Equation" r:id="rId9" imgW="901309" imgH="253890" progId="Equation.3">
                        <p:embed/>
                        <p:pic>
                          <p:nvPicPr>
                            <p:cNvPr id="0" name="Picture 51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5" y="1392"/>
                              <a:ext cx="997" cy="281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36" name="Object 9"/>
                <p:cNvGraphicFramePr>
                  <a:graphicFrameLocks noChangeAspect="1"/>
                </p:cNvGraphicFramePr>
                <p:nvPr/>
              </p:nvGraphicFramePr>
              <p:xfrm>
                <a:off x="480" y="1584"/>
                <a:ext cx="814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0" name="Equation" r:id="rId11" imgW="684000" imgH="198000" progId="Equation.3">
                        <p:embed/>
                      </p:oleObj>
                    </mc:Choice>
                    <mc:Fallback>
                      <p:oleObj name="Equation" r:id="rId11" imgW="684000" imgH="198000" progId="Equation.3">
                        <p:embed/>
                        <p:pic>
                          <p:nvPicPr>
                            <p:cNvPr id="0" name="Picture 518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80" y="1584"/>
                              <a:ext cx="814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5147" name="Line 10"/>
                <p:cNvSpPr>
                  <a:spLocks noChangeShapeType="1"/>
                </p:cNvSpPr>
                <p:nvPr/>
              </p:nvSpPr>
              <p:spPr bwMode="auto">
                <a:xfrm>
                  <a:off x="480" y="1776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aphicFrame>
              <p:nvGraphicFramePr>
                <p:cNvPr id="5137" name="Object 11"/>
                <p:cNvGraphicFramePr>
                  <a:graphicFrameLocks noChangeAspect="1"/>
                </p:cNvGraphicFramePr>
                <p:nvPr/>
              </p:nvGraphicFramePr>
              <p:xfrm>
                <a:off x="446" y="1776"/>
                <a:ext cx="1011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1" name="Equation" r:id="rId13" imgW="914400" imgH="393700" progId="Equation.3">
                        <p:embed/>
                      </p:oleObj>
                    </mc:Choice>
                    <mc:Fallback>
                      <p:oleObj name="Equation" r:id="rId13" imgW="914400" imgH="393700" progId="Equation.3">
                        <p:embed/>
                        <p:pic>
                          <p:nvPicPr>
                            <p:cNvPr id="0" name="Picture 519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46" y="1776"/>
                              <a:ext cx="1011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5" name="Group 12"/>
              <p:cNvGrpSpPr>
                <a:grpSpLocks/>
              </p:cNvGrpSpPr>
              <p:nvPr/>
            </p:nvGrpSpPr>
            <p:grpSpPr bwMode="auto">
              <a:xfrm>
                <a:off x="2784" y="912"/>
                <a:ext cx="2976" cy="1360"/>
                <a:chOff x="2784" y="912"/>
                <a:chExt cx="2976" cy="1360"/>
              </a:xfrm>
            </p:grpSpPr>
            <p:graphicFrame>
              <p:nvGraphicFramePr>
                <p:cNvPr id="5123" name="Object 13"/>
                <p:cNvGraphicFramePr>
                  <a:graphicFrameLocks noChangeAspect="1"/>
                </p:cNvGraphicFramePr>
                <p:nvPr/>
              </p:nvGraphicFramePr>
              <p:xfrm>
                <a:off x="2881" y="912"/>
                <a:ext cx="940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2" name="Equation" r:id="rId15" imgW="850531" imgH="393529" progId="Equation.3">
                        <p:embed/>
                      </p:oleObj>
                    </mc:Choice>
                    <mc:Fallback>
                      <p:oleObj name="Equation" r:id="rId15" imgW="850531" imgH="393529" progId="Equation.3">
                        <p:embed/>
                        <p:pic>
                          <p:nvPicPr>
                            <p:cNvPr id="0" name="Picture 52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1" y="912"/>
                              <a:ext cx="940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24" name="Object 14"/>
                <p:cNvGraphicFramePr>
                  <a:graphicFrameLocks noChangeAspect="1"/>
                </p:cNvGraphicFramePr>
                <p:nvPr/>
              </p:nvGraphicFramePr>
              <p:xfrm>
                <a:off x="4292" y="912"/>
                <a:ext cx="1096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3" name="Equation" r:id="rId17" imgW="990170" imgH="393529" progId="Equation.3">
                        <p:embed/>
                      </p:oleObj>
                    </mc:Choice>
                    <mc:Fallback>
                      <p:oleObj name="Equation" r:id="rId17" imgW="990170" imgH="393529" progId="Equation.3">
                        <p:embed/>
                        <p:pic>
                          <p:nvPicPr>
                            <p:cNvPr id="0" name="Picture 52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292" y="912"/>
                              <a:ext cx="1096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25" name="Object 15"/>
                <p:cNvGraphicFramePr>
                  <a:graphicFrameLocks noChangeAspect="1"/>
                </p:cNvGraphicFramePr>
                <p:nvPr/>
              </p:nvGraphicFramePr>
              <p:xfrm>
                <a:off x="3107" y="1152"/>
                <a:ext cx="757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4" name="Equation" r:id="rId19" imgW="639000" imgH="198000" progId="Equation.3">
                        <p:embed/>
                      </p:oleObj>
                    </mc:Choice>
                    <mc:Fallback>
                      <p:oleObj name="Equation" r:id="rId19" imgW="639000" imgH="198000" progId="Equation.3">
                        <p:embed/>
                        <p:pic>
                          <p:nvPicPr>
                            <p:cNvPr id="0" name="Picture 52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107" y="1152"/>
                              <a:ext cx="757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26" name="Object 16"/>
                <p:cNvGraphicFramePr>
                  <a:graphicFrameLocks noChangeAspect="1"/>
                </p:cNvGraphicFramePr>
                <p:nvPr/>
              </p:nvGraphicFramePr>
              <p:xfrm>
                <a:off x="4636" y="1200"/>
                <a:ext cx="758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5" name="Equation" r:id="rId21" imgW="639000" imgH="198000" progId="Equation.3">
                        <p:embed/>
                      </p:oleObj>
                    </mc:Choice>
                    <mc:Fallback>
                      <p:oleObj name="Equation" r:id="rId21" imgW="639000" imgH="198000" progId="Equation.3">
                        <p:embed/>
                        <p:pic>
                          <p:nvPicPr>
                            <p:cNvPr id="0" name="Picture 52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636" y="1200"/>
                              <a:ext cx="758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5144" name="Line 17"/>
                <p:cNvSpPr>
                  <a:spLocks noChangeShapeType="1"/>
                </p:cNvSpPr>
                <p:nvPr/>
              </p:nvSpPr>
              <p:spPr bwMode="auto">
                <a:xfrm>
                  <a:off x="2976" y="1392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45" name="Line 18"/>
                <p:cNvSpPr>
                  <a:spLocks noChangeShapeType="1"/>
                </p:cNvSpPr>
                <p:nvPr/>
              </p:nvSpPr>
              <p:spPr bwMode="auto">
                <a:xfrm>
                  <a:off x="4464" y="1392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aphicFrame>
              <p:nvGraphicFramePr>
                <p:cNvPr id="5127" name="Object 19"/>
                <p:cNvGraphicFramePr>
                  <a:graphicFrameLocks noChangeAspect="1"/>
                </p:cNvGraphicFramePr>
                <p:nvPr/>
              </p:nvGraphicFramePr>
              <p:xfrm>
                <a:off x="3026" y="1392"/>
                <a:ext cx="772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6" name="Equation" r:id="rId23" imgW="698197" imgH="393529" progId="Equation.3">
                        <p:embed/>
                      </p:oleObj>
                    </mc:Choice>
                    <mc:Fallback>
                      <p:oleObj name="Equation" r:id="rId23" imgW="698197" imgH="393529" progId="Equation.3">
                        <p:embed/>
                        <p:pic>
                          <p:nvPicPr>
                            <p:cNvPr id="0" name="Picture 52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026" y="1392"/>
                              <a:ext cx="772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28" name="Object 20"/>
                <p:cNvGraphicFramePr>
                  <a:graphicFrameLocks noChangeAspect="1"/>
                </p:cNvGraphicFramePr>
                <p:nvPr/>
              </p:nvGraphicFramePr>
              <p:xfrm>
                <a:off x="4531" y="1392"/>
                <a:ext cx="898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7" name="Equation" r:id="rId25" imgW="812447" imgH="393529" progId="Equation.3">
                        <p:embed/>
                      </p:oleObj>
                    </mc:Choice>
                    <mc:Fallback>
                      <p:oleObj name="Equation" r:id="rId25" imgW="812447" imgH="393529" progId="Equation.3">
                        <p:embed/>
                        <p:pic>
                          <p:nvPicPr>
                            <p:cNvPr id="0" name="Picture 52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531" y="1392"/>
                              <a:ext cx="898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29" name="Object 21"/>
                <p:cNvGraphicFramePr>
                  <a:graphicFrameLocks noChangeAspect="1"/>
                </p:cNvGraphicFramePr>
                <p:nvPr/>
              </p:nvGraphicFramePr>
              <p:xfrm>
                <a:off x="2784" y="1488"/>
                <a:ext cx="1263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8" name="Equation" r:id="rId27" imgW="1071000" imgH="198000" progId="Equation.3">
                        <p:embed/>
                      </p:oleObj>
                    </mc:Choice>
                    <mc:Fallback>
                      <p:oleObj name="Equation" r:id="rId27" imgW="1071000" imgH="198000" progId="Equation.3">
                        <p:embed/>
                        <p:pic>
                          <p:nvPicPr>
                            <p:cNvPr id="0" name="Picture 52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784" y="1488"/>
                              <a:ext cx="1263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30" name="Object 22"/>
                <p:cNvGraphicFramePr>
                  <a:graphicFrameLocks noChangeAspect="1"/>
                </p:cNvGraphicFramePr>
                <p:nvPr/>
              </p:nvGraphicFramePr>
              <p:xfrm>
                <a:off x="4224" y="1488"/>
                <a:ext cx="1536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39" name="Equation" r:id="rId28" imgW="1251000" imgH="198000" progId="Equation.3">
                        <p:embed/>
                      </p:oleObj>
                    </mc:Choice>
                    <mc:Fallback>
                      <p:oleObj name="Equation" r:id="rId28" imgW="1251000" imgH="198000" progId="Equation.3">
                        <p:embed/>
                        <p:pic>
                          <p:nvPicPr>
                            <p:cNvPr id="0" name="Picture 52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224" y="1488"/>
                              <a:ext cx="1536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31" name="Object 23"/>
                <p:cNvGraphicFramePr>
                  <a:graphicFrameLocks noChangeAspect="1"/>
                </p:cNvGraphicFramePr>
                <p:nvPr/>
              </p:nvGraphicFramePr>
              <p:xfrm>
                <a:off x="2880" y="1920"/>
                <a:ext cx="1056" cy="35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40" name="Equation" r:id="rId30" imgW="647419" imgH="215806" progId="Equation.3">
                        <p:embed/>
                      </p:oleObj>
                    </mc:Choice>
                    <mc:Fallback>
                      <p:oleObj name="Equation" r:id="rId30" imgW="647419" imgH="215806" progId="Equation.3">
                        <p:embed/>
                        <p:pic>
                          <p:nvPicPr>
                            <p:cNvPr id="0" name="Picture 528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0" y="1920"/>
                              <a:ext cx="1056" cy="35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5132" name="Object 24"/>
                <p:cNvGraphicFramePr>
                  <a:graphicFrameLocks noChangeAspect="1"/>
                </p:cNvGraphicFramePr>
                <p:nvPr/>
              </p:nvGraphicFramePr>
              <p:xfrm>
                <a:off x="4406" y="1920"/>
                <a:ext cx="1180" cy="35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3041" name="Equation" r:id="rId32" imgW="723586" imgH="215806" progId="Equation.3">
                        <p:embed/>
                      </p:oleObj>
                    </mc:Choice>
                    <mc:Fallback>
                      <p:oleObj name="Equation" r:id="rId32" imgW="723586" imgH="215806" progId="Equation.3">
                        <p:embed/>
                        <p:pic>
                          <p:nvPicPr>
                            <p:cNvPr id="0" name="Picture 529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3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406" y="1920"/>
                              <a:ext cx="1180" cy="35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sp>
          <p:nvSpPr>
            <p:cNvPr id="5140" name="Line 27"/>
            <p:cNvSpPr>
              <a:spLocks noChangeShapeType="1"/>
            </p:cNvSpPr>
            <p:nvPr/>
          </p:nvSpPr>
          <p:spPr bwMode="auto">
            <a:xfrm>
              <a:off x="2592" y="720"/>
              <a:ext cx="720" cy="12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" name="Line 28"/>
            <p:cNvSpPr>
              <a:spLocks noChangeShapeType="1"/>
            </p:cNvSpPr>
            <p:nvPr/>
          </p:nvSpPr>
          <p:spPr bwMode="auto">
            <a:xfrm flipH="1">
              <a:off x="3312" y="720"/>
              <a:ext cx="720" cy="12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56069E-6 C 0.00972 -0.00624 0.01771 -0.00624 0.02708 -0.01479 C 0.03576 -0.03815 0.03455 -0.06219 0.02865 -0.0867 C 0.02708 -0.1015 0.02361 -0.1163 0.02222 -0.1311 C 0.0217 -0.13664 0.02135 -0.14242 0.02066 -0.14797 C 0.01979 -0.15375 0.01753 -0.16485 0.01753 -0.16485 C 0.01597 -0.1882 0.01823 -0.21248 0.01267 -0.23468 C 0.01163 -0.23884 0.00955 -0.24716 0.00955 -0.24716 C 0.00868 -0.2689 0.00851 -0.28832 0.00312 -0.30867 C 0.00139 -0.33156 -0.00191 -0.35468 -0.00799 -0.37618 C -0.00747 -0.3889 -0.00764 -0.40162 -0.00625 -0.41433 C -0.00538 -0.42219 0.00486 -0.43329 0.00486 -0.43329 C 0.00937 -0.45133 -0.0007 -0.48185 -0.01267 -0.49248 C -0.01458 -0.49988 -0.01945 -0.50844 -0.02379 -0.51352 C -0.02674 -0.51699 -0.03333 -0.52208 -0.03333 -0.52208 C -0.03646 -0.52832 -0.03733 -0.53387 -0.04132 -0.53896 C -0.04358 -0.54844 -0.0467 -0.54636 -0.04913 -0.55584 C -0.04445 -0.56231 -0.03976 -0.56439 -0.03333 -0.56647 C -0.03021 -0.56925 -0.02639 -0.5711 -0.02379 -0.57503 C -0.02066 -0.57965 -0.01997 -0.58659 -0.01736 -0.5919 C -0.01476 -0.60578 -0.01858 -0.61572 -0.02379 -0.62774 C -0.02587 -0.63907 -0.02934 -0.64716 -0.03802 -0.6511 C -0.03906 -0.65248 -0.03993 -0.65433 -0.04132 -0.65526 C -0.04427 -0.65711 -0.0507 -0.65942 -0.0507 -0.65942 C -0.05226 -0.66081 -0.05365 -0.66289 -0.05556 -0.66381 C -0.05972 -0.66589 -0.06441 -0.66543 -0.06823 -0.66797 C -0.07014 -0.66936 -0.09236 -0.68948 -0.09514 -0.69341 C -0.09879 -0.70682 -0.09601 -0.6978 -0.10625 -0.71861 C -0.10712 -0.72046 -0.10729 -0.723 -0.10799 -0.72508 C -0.10885 -0.7274 -0.11007 -0.72925 -0.11111 -0.73133 C -0.11615 -0.75237 -0.10851 -0.72231 -0.1158 -0.74404 C -0.11719 -0.7482 -0.1191 -0.75676 -0.1191 -0.75676 C -0.12049 -0.76832 -0.12257 -0.77942 -0.12535 -0.79052 C -0.12708 -0.80462 -0.13333 -0.81873 -0.13333 -0.83283 " pathEditMode="relative" ptsTypes="fffffffffffffffffffffff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4800" y="-8763000"/>
            <a:ext cx="10899775" cy="14173200"/>
            <a:chOff x="912" y="-2016"/>
            <a:chExt cx="6866" cy="8928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912" y="-2016"/>
              <a:ext cx="6866" cy="8928"/>
              <a:chOff x="0" y="288"/>
              <a:chExt cx="6866" cy="8928"/>
            </a:xfrm>
          </p:grpSpPr>
          <p:graphicFrame>
            <p:nvGraphicFramePr>
              <p:cNvPr id="6147" name="Object 4"/>
              <p:cNvGraphicFramePr>
                <a:graphicFrameLocks noChangeAspect="1"/>
              </p:cNvGraphicFramePr>
              <p:nvPr/>
            </p:nvGraphicFramePr>
            <p:xfrm>
              <a:off x="0" y="288"/>
              <a:ext cx="6866" cy="89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086" name="Document" r:id="rId4" imgW="7169617" imgH="9321194" progId="Word.Document.8">
                      <p:embed/>
                    </p:oleObj>
                  </mc:Choice>
                  <mc:Fallback>
                    <p:oleObj name="Document" r:id="rId4" imgW="7169617" imgH="9321194" progId="Word.Document.8">
                      <p:embed/>
                      <p:pic>
                        <p:nvPicPr>
                          <p:cNvPr id="0" name="Picture 54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288"/>
                            <a:ext cx="6866" cy="89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446" y="1104"/>
                <a:ext cx="1378" cy="1108"/>
                <a:chOff x="446" y="1104"/>
                <a:chExt cx="1378" cy="1108"/>
              </a:xfrm>
            </p:grpSpPr>
            <p:graphicFrame>
              <p:nvGraphicFramePr>
                <p:cNvPr id="6158" name="Object 6"/>
                <p:cNvGraphicFramePr>
                  <a:graphicFrameLocks noChangeAspect="1"/>
                </p:cNvGraphicFramePr>
                <p:nvPr/>
              </p:nvGraphicFramePr>
              <p:xfrm>
                <a:off x="775" y="1104"/>
                <a:ext cx="1025" cy="281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87" name="Equation" r:id="rId6" imgW="926698" imgH="253890" progId="Equation.3">
                        <p:embed/>
                      </p:oleObj>
                    </mc:Choice>
                    <mc:Fallback>
                      <p:oleObj name="Equation" r:id="rId6" imgW="926698" imgH="253890" progId="Equation.3">
                        <p:embed/>
                        <p:pic>
                          <p:nvPicPr>
                            <p:cNvPr id="0" name="Picture 548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75" y="1104"/>
                              <a:ext cx="1025" cy="281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59" name="Object 7"/>
                <p:cNvGraphicFramePr>
                  <a:graphicFrameLocks noChangeAspect="1"/>
                </p:cNvGraphicFramePr>
                <p:nvPr/>
              </p:nvGraphicFramePr>
              <p:xfrm>
                <a:off x="576" y="1248"/>
                <a:ext cx="1198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88" name="Equation" r:id="rId8" imgW="684000" imgH="198000" progId="Equation.3">
                        <p:embed/>
                      </p:oleObj>
                    </mc:Choice>
                    <mc:Fallback>
                      <p:oleObj name="Equation" r:id="rId8" imgW="684000" imgH="198000" progId="Equation.3">
                        <p:embed/>
                        <p:pic>
                          <p:nvPicPr>
                            <p:cNvPr id="0" name="Picture 549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76" y="1248"/>
                              <a:ext cx="1198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6176" name="Line 8"/>
                <p:cNvSpPr>
                  <a:spLocks noChangeShapeType="1"/>
                </p:cNvSpPr>
                <p:nvPr/>
              </p:nvSpPr>
              <p:spPr bwMode="auto">
                <a:xfrm>
                  <a:off x="816" y="1440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aphicFrame>
              <p:nvGraphicFramePr>
                <p:cNvPr id="6160" name="Object 9"/>
                <p:cNvGraphicFramePr>
                  <a:graphicFrameLocks noChangeAspect="1"/>
                </p:cNvGraphicFramePr>
                <p:nvPr/>
              </p:nvGraphicFramePr>
              <p:xfrm>
                <a:off x="535" y="1392"/>
                <a:ext cx="997" cy="281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89" name="Equation" r:id="rId9" imgW="901309" imgH="253890" progId="Equation.3">
                        <p:embed/>
                      </p:oleObj>
                    </mc:Choice>
                    <mc:Fallback>
                      <p:oleObj name="Equation" r:id="rId9" imgW="901309" imgH="253890" progId="Equation.3">
                        <p:embed/>
                        <p:pic>
                          <p:nvPicPr>
                            <p:cNvPr id="0" name="Picture 55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35" y="1392"/>
                              <a:ext cx="997" cy="281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61" name="Object 10"/>
                <p:cNvGraphicFramePr>
                  <a:graphicFrameLocks noChangeAspect="1"/>
                </p:cNvGraphicFramePr>
                <p:nvPr/>
              </p:nvGraphicFramePr>
              <p:xfrm>
                <a:off x="480" y="1584"/>
                <a:ext cx="814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0" name="Equation" r:id="rId11" imgW="684000" imgH="198000" progId="Equation.3">
                        <p:embed/>
                      </p:oleObj>
                    </mc:Choice>
                    <mc:Fallback>
                      <p:oleObj name="Equation" r:id="rId11" imgW="684000" imgH="198000" progId="Equation.3">
                        <p:embed/>
                        <p:pic>
                          <p:nvPicPr>
                            <p:cNvPr id="0" name="Picture 55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80" y="1584"/>
                              <a:ext cx="814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6177" name="Line 11"/>
                <p:cNvSpPr>
                  <a:spLocks noChangeShapeType="1"/>
                </p:cNvSpPr>
                <p:nvPr/>
              </p:nvSpPr>
              <p:spPr bwMode="auto">
                <a:xfrm>
                  <a:off x="480" y="1776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aphicFrame>
              <p:nvGraphicFramePr>
                <p:cNvPr id="6162" name="Object 12"/>
                <p:cNvGraphicFramePr>
                  <a:graphicFrameLocks noChangeAspect="1"/>
                </p:cNvGraphicFramePr>
                <p:nvPr/>
              </p:nvGraphicFramePr>
              <p:xfrm>
                <a:off x="446" y="1776"/>
                <a:ext cx="1011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1" name="Equation" r:id="rId13" imgW="914400" imgH="393700" progId="Equation.3">
                        <p:embed/>
                      </p:oleObj>
                    </mc:Choice>
                    <mc:Fallback>
                      <p:oleObj name="Equation" r:id="rId13" imgW="914400" imgH="393700" progId="Equation.3">
                        <p:embed/>
                        <p:pic>
                          <p:nvPicPr>
                            <p:cNvPr id="0" name="Picture 55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46" y="1776"/>
                              <a:ext cx="1011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5" name="Group 13"/>
              <p:cNvGrpSpPr>
                <a:grpSpLocks/>
              </p:cNvGrpSpPr>
              <p:nvPr/>
            </p:nvGrpSpPr>
            <p:grpSpPr bwMode="auto">
              <a:xfrm>
                <a:off x="2784" y="912"/>
                <a:ext cx="2976" cy="1360"/>
                <a:chOff x="2784" y="912"/>
                <a:chExt cx="2976" cy="1360"/>
              </a:xfrm>
            </p:grpSpPr>
            <p:graphicFrame>
              <p:nvGraphicFramePr>
                <p:cNvPr id="6148" name="Object 14"/>
                <p:cNvGraphicFramePr>
                  <a:graphicFrameLocks noChangeAspect="1"/>
                </p:cNvGraphicFramePr>
                <p:nvPr/>
              </p:nvGraphicFramePr>
              <p:xfrm>
                <a:off x="2881" y="912"/>
                <a:ext cx="940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2" name="Equation" r:id="rId15" imgW="850531" imgH="393529" progId="Equation.3">
                        <p:embed/>
                      </p:oleObj>
                    </mc:Choice>
                    <mc:Fallback>
                      <p:oleObj name="Equation" r:id="rId15" imgW="850531" imgH="393529" progId="Equation.3">
                        <p:embed/>
                        <p:pic>
                          <p:nvPicPr>
                            <p:cNvPr id="0" name="Picture 55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1" y="912"/>
                              <a:ext cx="940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49" name="Object 15"/>
                <p:cNvGraphicFramePr>
                  <a:graphicFrameLocks noChangeAspect="1"/>
                </p:cNvGraphicFramePr>
                <p:nvPr/>
              </p:nvGraphicFramePr>
              <p:xfrm>
                <a:off x="4292" y="912"/>
                <a:ext cx="1096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3" name="Equation" r:id="rId17" imgW="990170" imgH="393529" progId="Equation.3">
                        <p:embed/>
                      </p:oleObj>
                    </mc:Choice>
                    <mc:Fallback>
                      <p:oleObj name="Equation" r:id="rId17" imgW="990170" imgH="393529" progId="Equation.3">
                        <p:embed/>
                        <p:pic>
                          <p:nvPicPr>
                            <p:cNvPr id="0" name="Picture 55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292" y="912"/>
                              <a:ext cx="1096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50" name="Object 16"/>
                <p:cNvGraphicFramePr>
                  <a:graphicFrameLocks noChangeAspect="1"/>
                </p:cNvGraphicFramePr>
                <p:nvPr/>
              </p:nvGraphicFramePr>
              <p:xfrm>
                <a:off x="3107" y="1152"/>
                <a:ext cx="757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4" name="Equation" r:id="rId19" imgW="639000" imgH="198000" progId="Equation.3">
                        <p:embed/>
                      </p:oleObj>
                    </mc:Choice>
                    <mc:Fallback>
                      <p:oleObj name="Equation" r:id="rId19" imgW="639000" imgH="198000" progId="Equation.3">
                        <p:embed/>
                        <p:pic>
                          <p:nvPicPr>
                            <p:cNvPr id="0" name="Picture 55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107" y="1152"/>
                              <a:ext cx="757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51" name="Object 17"/>
                <p:cNvGraphicFramePr>
                  <a:graphicFrameLocks noChangeAspect="1"/>
                </p:cNvGraphicFramePr>
                <p:nvPr/>
              </p:nvGraphicFramePr>
              <p:xfrm>
                <a:off x="4636" y="1200"/>
                <a:ext cx="758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5" name="Equation" r:id="rId21" imgW="639000" imgH="198000" progId="Equation.3">
                        <p:embed/>
                      </p:oleObj>
                    </mc:Choice>
                    <mc:Fallback>
                      <p:oleObj name="Equation" r:id="rId21" imgW="639000" imgH="198000" progId="Equation.3">
                        <p:embed/>
                        <p:pic>
                          <p:nvPicPr>
                            <p:cNvPr id="0" name="Picture 556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636" y="1200"/>
                              <a:ext cx="758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6174" name="Line 18"/>
                <p:cNvSpPr>
                  <a:spLocks noChangeShapeType="1"/>
                </p:cNvSpPr>
                <p:nvPr/>
              </p:nvSpPr>
              <p:spPr bwMode="auto">
                <a:xfrm>
                  <a:off x="2976" y="1392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75" name="Line 19"/>
                <p:cNvSpPr>
                  <a:spLocks noChangeShapeType="1"/>
                </p:cNvSpPr>
                <p:nvPr/>
              </p:nvSpPr>
              <p:spPr bwMode="auto">
                <a:xfrm>
                  <a:off x="4464" y="1392"/>
                  <a:ext cx="100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aphicFrame>
              <p:nvGraphicFramePr>
                <p:cNvPr id="6152" name="Object 20"/>
                <p:cNvGraphicFramePr>
                  <a:graphicFrameLocks noChangeAspect="1"/>
                </p:cNvGraphicFramePr>
                <p:nvPr/>
              </p:nvGraphicFramePr>
              <p:xfrm>
                <a:off x="3026" y="1392"/>
                <a:ext cx="772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6" name="Equation" r:id="rId23" imgW="698197" imgH="393529" progId="Equation.3">
                        <p:embed/>
                      </p:oleObj>
                    </mc:Choice>
                    <mc:Fallback>
                      <p:oleObj name="Equation" r:id="rId23" imgW="698197" imgH="393529" progId="Equation.3">
                        <p:embed/>
                        <p:pic>
                          <p:nvPicPr>
                            <p:cNvPr id="0" name="Picture 55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026" y="1392"/>
                              <a:ext cx="772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53" name="Object 21"/>
                <p:cNvGraphicFramePr>
                  <a:graphicFrameLocks noChangeAspect="1"/>
                </p:cNvGraphicFramePr>
                <p:nvPr/>
              </p:nvGraphicFramePr>
              <p:xfrm>
                <a:off x="4531" y="1392"/>
                <a:ext cx="898" cy="4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7" name="Equation" r:id="rId25" imgW="812447" imgH="393529" progId="Equation.3">
                        <p:embed/>
                      </p:oleObj>
                    </mc:Choice>
                    <mc:Fallback>
                      <p:oleObj name="Equation" r:id="rId25" imgW="812447" imgH="393529" progId="Equation.3">
                        <p:embed/>
                        <p:pic>
                          <p:nvPicPr>
                            <p:cNvPr id="0" name="Picture 558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531" y="1392"/>
                              <a:ext cx="898" cy="436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54" name="Object 22"/>
                <p:cNvGraphicFramePr>
                  <a:graphicFrameLocks noChangeAspect="1"/>
                </p:cNvGraphicFramePr>
                <p:nvPr/>
              </p:nvGraphicFramePr>
              <p:xfrm>
                <a:off x="2784" y="1488"/>
                <a:ext cx="1263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8" name="Equation" r:id="rId27" imgW="1071000" imgH="198000" progId="Equation.3">
                        <p:embed/>
                      </p:oleObj>
                    </mc:Choice>
                    <mc:Fallback>
                      <p:oleObj name="Equation" r:id="rId27" imgW="1071000" imgH="198000" progId="Equation.3">
                        <p:embed/>
                        <p:pic>
                          <p:nvPicPr>
                            <p:cNvPr id="0" name="Picture 559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784" y="1488"/>
                              <a:ext cx="1263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55" name="Object 23"/>
                <p:cNvGraphicFramePr>
                  <a:graphicFrameLocks noChangeAspect="1"/>
                </p:cNvGraphicFramePr>
                <p:nvPr/>
              </p:nvGraphicFramePr>
              <p:xfrm>
                <a:off x="4224" y="1488"/>
                <a:ext cx="1536" cy="23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099" name="Equation" r:id="rId29" imgW="1251000" imgH="198000" progId="Equation.3">
                        <p:embed/>
                      </p:oleObj>
                    </mc:Choice>
                    <mc:Fallback>
                      <p:oleObj name="Equation" r:id="rId29" imgW="1251000" imgH="198000" progId="Equation.3">
                        <p:embed/>
                        <p:pic>
                          <p:nvPicPr>
                            <p:cNvPr id="0" name="Picture 56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224" y="1488"/>
                              <a:ext cx="1536" cy="239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56" name="Object 24"/>
                <p:cNvGraphicFramePr>
                  <a:graphicFrameLocks noChangeAspect="1"/>
                </p:cNvGraphicFramePr>
                <p:nvPr/>
              </p:nvGraphicFramePr>
              <p:xfrm>
                <a:off x="2880" y="1920"/>
                <a:ext cx="1056" cy="35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100" name="Equation" r:id="rId30" imgW="647419" imgH="215806" progId="Equation.3">
                        <p:embed/>
                      </p:oleObj>
                    </mc:Choice>
                    <mc:Fallback>
                      <p:oleObj name="Equation" r:id="rId30" imgW="647419" imgH="215806" progId="Equation.3">
                        <p:embed/>
                        <p:pic>
                          <p:nvPicPr>
                            <p:cNvPr id="0" name="Picture 56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1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0" y="1920"/>
                              <a:ext cx="1056" cy="35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6157" name="Object 25"/>
                <p:cNvGraphicFramePr>
                  <a:graphicFrameLocks noChangeAspect="1"/>
                </p:cNvGraphicFramePr>
                <p:nvPr/>
              </p:nvGraphicFramePr>
              <p:xfrm>
                <a:off x="4406" y="1920"/>
                <a:ext cx="1180" cy="35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64101" name="Equation" r:id="rId32" imgW="723586" imgH="215806" progId="Equation.3">
                        <p:embed/>
                      </p:oleObj>
                    </mc:Choice>
                    <mc:Fallback>
                      <p:oleObj name="Equation" r:id="rId32" imgW="723586" imgH="215806" progId="Equation.3">
                        <p:embed/>
                        <p:pic>
                          <p:nvPicPr>
                            <p:cNvPr id="0" name="Picture 56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3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406" y="1920"/>
                              <a:ext cx="1180" cy="35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sp>
          <p:nvSpPr>
            <p:cNvPr id="6170" name="Line 26"/>
            <p:cNvSpPr>
              <a:spLocks noChangeShapeType="1"/>
            </p:cNvSpPr>
            <p:nvPr/>
          </p:nvSpPr>
          <p:spPr bwMode="auto">
            <a:xfrm>
              <a:off x="2592" y="720"/>
              <a:ext cx="720" cy="12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71" name="Line 27"/>
            <p:cNvSpPr>
              <a:spLocks noChangeShapeType="1"/>
            </p:cNvSpPr>
            <p:nvPr/>
          </p:nvSpPr>
          <p:spPr bwMode="auto">
            <a:xfrm flipH="1">
              <a:off x="3312" y="720"/>
              <a:ext cx="720" cy="12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0" y="1371600"/>
            <a:ext cx="86137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/>
              <a:t>The graph of an absolute value equation like this                               </a:t>
            </a:r>
          </a:p>
        </p:txBody>
      </p:sp>
      <p:graphicFrame>
        <p:nvGraphicFramePr>
          <p:cNvPr id="10269" name="Object 29"/>
          <p:cNvGraphicFramePr>
            <a:graphicFrameLocks noChangeAspect="1"/>
          </p:cNvGraphicFramePr>
          <p:nvPr/>
        </p:nvGraphicFramePr>
        <p:xfrm>
          <a:off x="6242050" y="1298575"/>
          <a:ext cx="22161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02" name="Equation" r:id="rId34" imgW="926698" imgH="253890" progId="Equation.3">
                  <p:embed/>
                </p:oleObj>
              </mc:Choice>
              <mc:Fallback>
                <p:oleObj name="Equation" r:id="rId34" imgW="926698" imgH="253890" progId="Equation.3">
                  <p:embed/>
                  <p:pic>
                    <p:nvPicPr>
                      <p:cNvPr id="0" name="Picture 5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2050" y="1298575"/>
                        <a:ext cx="2216150" cy="606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454025" y="2927350"/>
            <a:ext cx="11285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3333FF"/>
                </a:solidFill>
              </a:rPr>
              <a:t>Opens UP if “a” is positive, DOWN if “a” is negative</a:t>
            </a:r>
            <a:r>
              <a:rPr lang="en-US" sz="2800"/>
              <a:t>                               </a:t>
            </a:r>
          </a:p>
        </p:txBody>
      </p:sp>
      <p:sp>
        <p:nvSpPr>
          <p:cNvPr id="10271" name="Text Box 31"/>
          <p:cNvSpPr txBox="1">
            <a:spLocks noChangeArrowheads="1"/>
          </p:cNvSpPr>
          <p:nvPr/>
        </p:nvSpPr>
        <p:spPr bwMode="auto">
          <a:xfrm>
            <a:off x="457200" y="2363788"/>
            <a:ext cx="6084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3333FF"/>
                </a:solidFill>
              </a:rPr>
              <a:t>The vertex is (h,k)</a:t>
            </a:r>
            <a:r>
              <a:rPr lang="en-US" sz="2800"/>
              <a:t>                               </a:t>
            </a:r>
          </a:p>
        </p:txBody>
      </p:sp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457200" y="1830388"/>
            <a:ext cx="59261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3333FF"/>
                </a:solidFill>
              </a:rPr>
              <a:t>Is in a “V” shape.</a:t>
            </a:r>
            <a:r>
              <a:rPr lang="en-US" sz="2800" dirty="0"/>
              <a:t>                               </a:t>
            </a:r>
          </a:p>
        </p:txBody>
      </p:sp>
      <p:sp>
        <p:nvSpPr>
          <p:cNvPr id="10273" name="Text Box 33"/>
          <p:cNvSpPr txBox="1">
            <a:spLocks noChangeArrowheads="1"/>
          </p:cNvSpPr>
          <p:nvPr/>
        </p:nvSpPr>
        <p:spPr bwMode="auto">
          <a:xfrm>
            <a:off x="457200" y="3582988"/>
            <a:ext cx="7435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3333FF"/>
                </a:solidFill>
              </a:rPr>
              <a:t>“a” and “–a” are the slopes</a:t>
            </a:r>
            <a:r>
              <a:rPr lang="en-US" sz="2800" dirty="0"/>
              <a:t>                              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8" grpId="0"/>
      <p:bldP spid="10270" grpId="0"/>
      <p:bldP spid="10271" grpId="0"/>
      <p:bldP spid="10272" grpId="0"/>
      <p:bldP spid="1027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43172" y="1666220"/>
            <a:ext cx="257315" cy="609600"/>
          </a:xfrm>
          <a:prstGeom prst="rect">
            <a:avLst/>
          </a:prstGeom>
          <a:solidFill>
            <a:srgbClr val="FFFF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black"/>
                </a:solidFill>
              </a:rPr>
              <a:t>A2H </a:t>
            </a:r>
            <a:r>
              <a:rPr lang="en-US" dirty="0" err="1" smtClean="0">
                <a:solidFill>
                  <a:prstClr val="black"/>
                </a:solidFill>
              </a:rPr>
              <a:t>ch</a:t>
            </a:r>
            <a:r>
              <a:rPr lang="en-US" dirty="0" smtClean="0">
                <a:solidFill>
                  <a:prstClr val="black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prstClr val="black"/>
                </a:solidFill>
                <a:latin typeface="Comic Sans MS" pitchFamily="66" charset="0"/>
              </a:rPr>
              <a:t>Absolute Value Functions</a:t>
            </a:r>
            <a:endParaRPr lang="en-US" sz="32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prstClr val="white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309665"/>
              </p:ext>
            </p:extLst>
          </p:nvPr>
        </p:nvGraphicFramePr>
        <p:xfrm>
          <a:off x="5943600" y="709160"/>
          <a:ext cx="22161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39" name="Equation" r:id="rId4" imgW="926698" imgH="253890" progId="Equation.3">
                  <p:embed/>
                </p:oleObj>
              </mc:Choice>
              <mc:Fallback>
                <p:oleObj name="Equation" r:id="rId4" imgW="926698" imgH="253890" progId="Equation.3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709160"/>
                        <a:ext cx="2216150" cy="606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33"/>
          <p:cNvSpPr txBox="1">
            <a:spLocks noChangeArrowheads="1"/>
          </p:cNvSpPr>
          <p:nvPr/>
        </p:nvSpPr>
        <p:spPr bwMode="auto">
          <a:xfrm>
            <a:off x="464457" y="762000"/>
            <a:ext cx="43871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3333FF"/>
                </a:solidFill>
              </a:rPr>
              <a:t>What if a variable is missing?</a:t>
            </a:r>
            <a:endParaRPr lang="en-US" sz="2800" dirty="0"/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464456" y="1752600"/>
            <a:ext cx="22213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/>
              <a:t>“a” is missing:</a:t>
            </a:r>
            <a:endParaRPr lang="en-US" sz="28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234368"/>
              </p:ext>
            </p:extLst>
          </p:nvPr>
        </p:nvGraphicFramePr>
        <p:xfrm>
          <a:off x="2935288" y="1676400"/>
          <a:ext cx="239871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40" name="Equation" r:id="rId6" imgW="1002960" imgH="279360" progId="">
                  <p:embed/>
                </p:oleObj>
              </mc:Choice>
              <mc:Fallback>
                <p:oleObj name="Equation" r:id="rId6" imgW="1002960" imgH="279360" progId="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5288" y="1676400"/>
                        <a:ext cx="2398712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662588"/>
              </p:ext>
            </p:extLst>
          </p:nvPr>
        </p:nvGraphicFramePr>
        <p:xfrm>
          <a:off x="5715000" y="1681163"/>
          <a:ext cx="30368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41" name="Equation" r:id="rId7" imgW="1269720" imgH="279360" progId="">
                  <p:embed/>
                </p:oleObj>
              </mc:Choice>
              <mc:Fallback>
                <p:oleObj name="Equation" r:id="rId7" imgW="1269720" imgH="279360" progId="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681163"/>
                        <a:ext cx="3036887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7819885" y="2895600"/>
            <a:ext cx="257315" cy="609600"/>
          </a:xfrm>
          <a:prstGeom prst="rect">
            <a:avLst/>
          </a:prstGeom>
          <a:solidFill>
            <a:srgbClr val="FFFF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Box 33"/>
          <p:cNvSpPr txBox="1">
            <a:spLocks noChangeArrowheads="1"/>
          </p:cNvSpPr>
          <p:nvPr/>
        </p:nvSpPr>
        <p:spPr bwMode="auto">
          <a:xfrm>
            <a:off x="460828" y="2967037"/>
            <a:ext cx="2247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/>
              <a:t>“h” is missing:</a:t>
            </a:r>
            <a:endParaRPr lang="en-US" sz="28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896677"/>
              </p:ext>
            </p:extLst>
          </p:nvPr>
        </p:nvGraphicFramePr>
        <p:xfrm>
          <a:off x="3098800" y="2890838"/>
          <a:ext cx="206375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42" name="Equation" r:id="rId8" imgW="863280" imgH="279360" progId="">
                  <p:embed/>
                </p:oleObj>
              </mc:Choice>
              <mc:Fallback>
                <p:oleObj name="Equation" r:id="rId8" imgW="863280" imgH="279360" progId="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8800" y="2890838"/>
                        <a:ext cx="2063750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043588"/>
              </p:ext>
            </p:extLst>
          </p:nvPr>
        </p:nvGraphicFramePr>
        <p:xfrm>
          <a:off x="5667375" y="2895600"/>
          <a:ext cx="31273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43" name="Equation" r:id="rId10" imgW="1307880" imgH="279360" progId="">
                  <p:embed/>
                </p:oleObj>
              </mc:Choice>
              <mc:Fallback>
                <p:oleObj name="Equation" r:id="rId10" imgW="1307880" imgH="279360" progId="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75" y="2895600"/>
                        <a:ext cx="3127375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8458200" y="4191000"/>
            <a:ext cx="257315" cy="609600"/>
          </a:xfrm>
          <a:prstGeom prst="rect">
            <a:avLst/>
          </a:prstGeom>
          <a:solidFill>
            <a:srgbClr val="FFFF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Box 33"/>
          <p:cNvSpPr txBox="1">
            <a:spLocks noChangeArrowheads="1"/>
          </p:cNvSpPr>
          <p:nvPr/>
        </p:nvSpPr>
        <p:spPr bwMode="auto">
          <a:xfrm>
            <a:off x="449943" y="4262437"/>
            <a:ext cx="22220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/>
              <a:t>“k” is missing:</a:t>
            </a:r>
            <a:endParaRPr lang="en-US" sz="2800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25940"/>
              </p:ext>
            </p:extLst>
          </p:nvPr>
        </p:nvGraphicFramePr>
        <p:xfrm>
          <a:off x="3117850" y="4186238"/>
          <a:ext cx="20034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44" name="Equation" r:id="rId12" imgW="838080" imgH="279360" progId="">
                  <p:embed/>
                </p:oleObj>
              </mc:Choice>
              <mc:Fallback>
                <p:oleObj name="Equation" r:id="rId12" imgW="838080" imgH="279360" progId="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7850" y="4186238"/>
                        <a:ext cx="2003425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959798"/>
              </p:ext>
            </p:extLst>
          </p:nvPr>
        </p:nvGraphicFramePr>
        <p:xfrm>
          <a:off x="5670550" y="4191000"/>
          <a:ext cx="30972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45" name="Equation" r:id="rId13" imgW="1295280" imgH="279360" progId="">
                  <p:embed/>
                </p:oleObj>
              </mc:Choice>
              <mc:Fallback>
                <p:oleObj name="Equation" r:id="rId13" imgW="1295280" imgH="279360" progId="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0550" y="4191000"/>
                        <a:ext cx="3097213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0" y="1666220"/>
            <a:ext cx="9144000" cy="1000780"/>
          </a:xfrm>
          <a:prstGeom prst="rect">
            <a:avLst/>
          </a:prstGeom>
          <a:solidFill>
            <a:schemeClr val="bg1">
              <a:alpha val="81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0" y="2728257"/>
            <a:ext cx="9144000" cy="1000780"/>
          </a:xfrm>
          <a:prstGeom prst="rect">
            <a:avLst/>
          </a:prstGeom>
          <a:solidFill>
            <a:schemeClr val="bg1">
              <a:alpha val="81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3995410"/>
            <a:ext cx="9144000" cy="1000780"/>
          </a:xfrm>
          <a:prstGeom prst="rect">
            <a:avLst/>
          </a:prstGeom>
          <a:solidFill>
            <a:schemeClr val="bg1">
              <a:alpha val="81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63935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1" grpId="0" animBg="1"/>
      <p:bldP spid="12" grpId="0"/>
      <p:bldP spid="15" grpId="0" animBg="1"/>
      <p:bldP spid="16" grpId="0"/>
      <p:bldP spid="19" grpId="0" animBg="1"/>
      <p:bldP spid="20" grpId="0" animBg="1"/>
      <p:bldP spid="2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Absolute Value Functions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10269" name="Object 29"/>
          <p:cNvGraphicFramePr>
            <a:graphicFrameLocks noChangeAspect="1"/>
          </p:cNvGraphicFramePr>
          <p:nvPr/>
        </p:nvGraphicFramePr>
        <p:xfrm>
          <a:off x="1981200" y="1371600"/>
          <a:ext cx="22161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2" name="Equation" r:id="rId4" imgW="926698" imgH="253890" progId="Equation.3">
                  <p:embed/>
                </p:oleObj>
              </mc:Choice>
              <mc:Fallback>
                <p:oleObj name="Equation" r:id="rId4" imgW="926698" imgH="253890" progId="Equation.3">
                  <p:embed/>
                  <p:pic>
                    <p:nvPicPr>
                      <p:cNvPr id="0" name="Picture 1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371600"/>
                        <a:ext cx="2216150" cy="606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228600" y="838200"/>
            <a:ext cx="80853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3333FF"/>
                </a:solidFill>
              </a:rPr>
              <a:t>Identify the slope and vertex for each of the following:</a:t>
            </a:r>
            <a:endParaRPr lang="en-US" sz="2800" dirty="0"/>
          </a:p>
        </p:txBody>
      </p:sp>
      <p:graphicFrame>
        <p:nvGraphicFramePr>
          <p:cNvPr id="2" name="Object 29"/>
          <p:cNvGraphicFramePr>
            <a:graphicFrameLocks noChangeAspect="1"/>
          </p:cNvGraphicFramePr>
          <p:nvPr/>
        </p:nvGraphicFramePr>
        <p:xfrm>
          <a:off x="457200" y="2438400"/>
          <a:ext cx="2700338" cy="290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3" name="Equation" r:id="rId6" imgW="1130300" imgH="1219200" progId="">
                  <p:embed/>
                </p:oleObj>
              </mc:Choice>
              <mc:Fallback>
                <p:oleObj name="Equation" r:id="rId6" imgW="1130300" imgH="1219200" progId="">
                  <p:embed/>
                  <p:pic>
                    <p:nvPicPr>
                      <p:cNvPr id="0" name="Picture 1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438400"/>
                        <a:ext cx="2700338" cy="2909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9"/>
          <p:cNvGraphicFramePr>
            <a:graphicFrameLocks noChangeAspect="1"/>
          </p:cNvGraphicFramePr>
          <p:nvPr/>
        </p:nvGraphicFramePr>
        <p:xfrm>
          <a:off x="4495800" y="2441069"/>
          <a:ext cx="1957388" cy="530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4" name="Equation" r:id="rId8" imgW="1028700" imgH="279400" progId="">
                  <p:embed/>
                </p:oleObj>
              </mc:Choice>
              <mc:Fallback>
                <p:oleObj name="Equation" r:id="rId8" imgW="1028700" imgH="279400" progId="">
                  <p:embed/>
                  <p:pic>
                    <p:nvPicPr>
                      <p:cNvPr id="0" name="Picture 1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441069"/>
                        <a:ext cx="1957388" cy="530731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9"/>
          <p:cNvGraphicFramePr>
            <a:graphicFrameLocks noChangeAspect="1"/>
          </p:cNvGraphicFramePr>
          <p:nvPr/>
        </p:nvGraphicFramePr>
        <p:xfrm>
          <a:off x="4498975" y="3071814"/>
          <a:ext cx="1749425" cy="661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5" name="Equation" r:id="rId10" imgW="1104900" imgH="419100" progId="">
                  <p:embed/>
                </p:oleObj>
              </mc:Choice>
              <mc:Fallback>
                <p:oleObj name="Equation" r:id="rId10" imgW="1104900" imgH="419100" progId="">
                  <p:embed/>
                  <p:pic>
                    <p:nvPicPr>
                      <p:cNvPr id="0" name="Picture 1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8975" y="3071814"/>
                        <a:ext cx="1749425" cy="66148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9"/>
          <p:cNvGraphicFramePr>
            <a:graphicFrameLocks noChangeAspect="1"/>
          </p:cNvGraphicFramePr>
          <p:nvPr/>
        </p:nvGraphicFramePr>
        <p:xfrm>
          <a:off x="4518025" y="3943350"/>
          <a:ext cx="1709738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6" name="Equation" r:id="rId12" imgW="1079500" imgH="279400" progId="">
                  <p:embed/>
                </p:oleObj>
              </mc:Choice>
              <mc:Fallback>
                <p:oleObj name="Equation" r:id="rId12" imgW="1079500" imgH="279400" progId="">
                  <p:embed/>
                  <p:pic>
                    <p:nvPicPr>
                      <p:cNvPr id="0" name="Picture 1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025" y="3943350"/>
                        <a:ext cx="1709738" cy="44132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9"/>
          <p:cNvGraphicFramePr>
            <a:graphicFrameLocks noChangeAspect="1"/>
          </p:cNvGraphicFramePr>
          <p:nvPr/>
        </p:nvGraphicFramePr>
        <p:xfrm>
          <a:off x="4495800" y="4740275"/>
          <a:ext cx="16684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7" name="Equation" r:id="rId14" imgW="1054100" imgH="279400" progId="">
                  <p:embed/>
                </p:oleObj>
              </mc:Choice>
              <mc:Fallback>
                <p:oleObj name="Equation" r:id="rId14" imgW="1054100" imgH="279400" progId="">
                  <p:embed/>
                  <p:pic>
                    <p:nvPicPr>
                      <p:cNvPr id="0" name="Picture 1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740275"/>
                        <a:ext cx="1668463" cy="44132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600" y="1295400"/>
            <a:ext cx="440056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  <a:hlinkClick r:id="rId3" action="ppaction://hlinksldjump"/>
              </a:rPr>
              <a:t>Chapter Review PP</a:t>
            </a:r>
            <a:endParaRPr lang="en-US" sz="2200" dirty="0" smtClean="0">
              <a:latin typeface="Comic Sans MS" pitchFamily="66" charset="0"/>
            </a:endParaRPr>
          </a:p>
          <a:p>
            <a:r>
              <a:rPr lang="en-US" sz="2200" dirty="0" smtClean="0">
                <a:latin typeface="Comic Sans MS" pitchFamily="66" charset="0"/>
                <a:hlinkClick r:id="rId4" action="ppaction://hlinksldjump"/>
              </a:rPr>
              <a:t>Piecewise Review WS</a:t>
            </a:r>
            <a:endParaRPr lang="en-US" sz="2200" dirty="0" smtClean="0">
              <a:latin typeface="Comic Sans MS" pitchFamily="66" charset="0"/>
            </a:endParaRPr>
          </a:p>
          <a:p>
            <a:r>
              <a:rPr lang="en-US" sz="2200" dirty="0" smtClean="0">
                <a:latin typeface="Comic Sans MS" pitchFamily="66" charset="0"/>
                <a:hlinkClick r:id="rId5" action="ppaction://hlinksldjump"/>
              </a:rPr>
              <a:t>**Important Review Problems**</a:t>
            </a:r>
            <a:endParaRPr lang="en-US" sz="22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2771" name="Oval 3"/>
            <p:cNvSpPr>
              <a:spLocks noChangeArrowheads="1"/>
            </p:cNvSpPr>
            <p:nvPr/>
          </p:nvSpPr>
          <p:spPr bwMode="auto">
            <a:xfrm>
              <a:off x="3312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2" name="Oval 4"/>
            <p:cNvSpPr>
              <a:spLocks noChangeArrowheads="1"/>
            </p:cNvSpPr>
            <p:nvPr/>
          </p:nvSpPr>
          <p:spPr bwMode="auto">
            <a:xfrm>
              <a:off x="3312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3" name="Line 5"/>
            <p:cNvSpPr>
              <a:spLocks noChangeShapeType="1"/>
            </p:cNvSpPr>
            <p:nvPr/>
          </p:nvSpPr>
          <p:spPr bwMode="auto">
            <a:xfrm>
              <a:off x="16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774" name="Line 6"/>
            <p:cNvSpPr>
              <a:spLocks noChangeShapeType="1"/>
            </p:cNvSpPr>
            <p:nvPr/>
          </p:nvSpPr>
          <p:spPr bwMode="auto">
            <a:xfrm>
              <a:off x="110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775" name="Line 7"/>
            <p:cNvSpPr>
              <a:spLocks noChangeShapeType="1"/>
            </p:cNvSpPr>
            <p:nvPr/>
          </p:nvSpPr>
          <p:spPr bwMode="auto">
            <a:xfrm>
              <a:off x="456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776" name="Line 8"/>
            <p:cNvSpPr>
              <a:spLocks noChangeShapeType="1"/>
            </p:cNvSpPr>
            <p:nvPr/>
          </p:nvSpPr>
          <p:spPr bwMode="auto">
            <a:xfrm>
              <a:off x="39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777" name="Line 9"/>
            <p:cNvSpPr>
              <a:spLocks noChangeShapeType="1"/>
            </p:cNvSpPr>
            <p:nvPr/>
          </p:nvSpPr>
          <p:spPr bwMode="auto">
            <a:xfrm>
              <a:off x="340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778" name="Line 10"/>
            <p:cNvSpPr>
              <a:spLocks noChangeShapeType="1"/>
            </p:cNvSpPr>
            <p:nvPr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779" name="Line 11"/>
            <p:cNvSpPr>
              <a:spLocks noChangeShapeType="1"/>
            </p:cNvSpPr>
            <p:nvPr/>
          </p:nvSpPr>
          <p:spPr bwMode="auto">
            <a:xfrm>
              <a:off x="0" y="273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780" name="Line 12"/>
            <p:cNvSpPr>
              <a:spLocks noChangeShapeType="1"/>
            </p:cNvSpPr>
            <p:nvPr/>
          </p:nvSpPr>
          <p:spPr bwMode="auto">
            <a:xfrm>
              <a:off x="0" y="331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781" name="Oval 13"/>
            <p:cNvSpPr>
              <a:spLocks noChangeArrowheads="1"/>
            </p:cNvSpPr>
            <p:nvPr/>
          </p:nvSpPr>
          <p:spPr bwMode="auto">
            <a:xfrm>
              <a:off x="3312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2" name="Oval 14"/>
            <p:cNvSpPr>
              <a:spLocks noChangeArrowheads="1"/>
            </p:cNvSpPr>
            <p:nvPr/>
          </p:nvSpPr>
          <p:spPr bwMode="auto">
            <a:xfrm>
              <a:off x="388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3" name="Oval 15"/>
            <p:cNvSpPr>
              <a:spLocks noChangeArrowheads="1"/>
            </p:cNvSpPr>
            <p:nvPr/>
          </p:nvSpPr>
          <p:spPr bwMode="auto">
            <a:xfrm>
              <a:off x="388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4" name="Oval 16"/>
            <p:cNvSpPr>
              <a:spLocks noChangeArrowheads="1"/>
            </p:cNvSpPr>
            <p:nvPr/>
          </p:nvSpPr>
          <p:spPr bwMode="auto">
            <a:xfrm>
              <a:off x="388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5" name="Oval 17"/>
            <p:cNvSpPr>
              <a:spLocks noChangeArrowheads="1"/>
            </p:cNvSpPr>
            <p:nvPr/>
          </p:nvSpPr>
          <p:spPr bwMode="auto">
            <a:xfrm>
              <a:off x="446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6" name="Oval 18"/>
            <p:cNvSpPr>
              <a:spLocks noChangeArrowheads="1"/>
            </p:cNvSpPr>
            <p:nvPr/>
          </p:nvSpPr>
          <p:spPr bwMode="auto">
            <a:xfrm>
              <a:off x="446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7" name="Oval 19"/>
            <p:cNvSpPr>
              <a:spLocks noChangeArrowheads="1"/>
            </p:cNvSpPr>
            <p:nvPr/>
          </p:nvSpPr>
          <p:spPr bwMode="auto">
            <a:xfrm>
              <a:off x="446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8" name="Oval 20"/>
            <p:cNvSpPr>
              <a:spLocks noChangeArrowheads="1"/>
            </p:cNvSpPr>
            <p:nvPr/>
          </p:nvSpPr>
          <p:spPr bwMode="auto">
            <a:xfrm>
              <a:off x="2160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9" name="Oval 21"/>
            <p:cNvSpPr>
              <a:spLocks noChangeArrowheads="1"/>
            </p:cNvSpPr>
            <p:nvPr/>
          </p:nvSpPr>
          <p:spPr bwMode="auto">
            <a:xfrm>
              <a:off x="158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0" name="Oval 22"/>
            <p:cNvSpPr>
              <a:spLocks noChangeArrowheads="1"/>
            </p:cNvSpPr>
            <p:nvPr/>
          </p:nvSpPr>
          <p:spPr bwMode="auto">
            <a:xfrm>
              <a:off x="100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1" name="Oval 23"/>
            <p:cNvSpPr>
              <a:spLocks noChangeArrowheads="1"/>
            </p:cNvSpPr>
            <p:nvPr/>
          </p:nvSpPr>
          <p:spPr bwMode="auto">
            <a:xfrm>
              <a:off x="100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2" name="Oval 24"/>
            <p:cNvSpPr>
              <a:spLocks noChangeArrowheads="1"/>
            </p:cNvSpPr>
            <p:nvPr/>
          </p:nvSpPr>
          <p:spPr bwMode="auto">
            <a:xfrm>
              <a:off x="158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3" name="Oval 25"/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4" name="Oval 26"/>
            <p:cNvSpPr>
              <a:spLocks noChangeArrowheads="1"/>
            </p:cNvSpPr>
            <p:nvPr/>
          </p:nvSpPr>
          <p:spPr bwMode="auto">
            <a:xfrm>
              <a:off x="2160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5" name="Oval 27"/>
            <p:cNvSpPr>
              <a:spLocks noChangeArrowheads="1"/>
            </p:cNvSpPr>
            <p:nvPr/>
          </p:nvSpPr>
          <p:spPr bwMode="auto">
            <a:xfrm>
              <a:off x="158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6" name="Oval 28"/>
            <p:cNvSpPr>
              <a:spLocks noChangeArrowheads="1"/>
            </p:cNvSpPr>
            <p:nvPr/>
          </p:nvSpPr>
          <p:spPr bwMode="auto">
            <a:xfrm>
              <a:off x="100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7" name="Oval 29"/>
            <p:cNvSpPr>
              <a:spLocks noChangeArrowheads="1"/>
            </p:cNvSpPr>
            <p:nvPr/>
          </p:nvSpPr>
          <p:spPr bwMode="auto">
            <a:xfrm>
              <a:off x="100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8" name="Oval 30"/>
            <p:cNvSpPr>
              <a:spLocks noChangeArrowheads="1"/>
            </p:cNvSpPr>
            <p:nvPr/>
          </p:nvSpPr>
          <p:spPr bwMode="auto">
            <a:xfrm>
              <a:off x="158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9" name="Oval 31"/>
            <p:cNvSpPr>
              <a:spLocks noChangeArrowheads="1"/>
            </p:cNvSpPr>
            <p:nvPr/>
          </p:nvSpPr>
          <p:spPr bwMode="auto">
            <a:xfrm>
              <a:off x="2160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0" name="Oval 32"/>
            <p:cNvSpPr>
              <a:spLocks noChangeArrowheads="1"/>
            </p:cNvSpPr>
            <p:nvPr/>
          </p:nvSpPr>
          <p:spPr bwMode="auto">
            <a:xfrm>
              <a:off x="2160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1" name="Oval 33"/>
            <p:cNvSpPr>
              <a:spLocks noChangeArrowheads="1"/>
            </p:cNvSpPr>
            <p:nvPr/>
          </p:nvSpPr>
          <p:spPr bwMode="auto">
            <a:xfrm>
              <a:off x="158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2" name="Oval 34"/>
            <p:cNvSpPr>
              <a:spLocks noChangeArrowheads="1"/>
            </p:cNvSpPr>
            <p:nvPr/>
          </p:nvSpPr>
          <p:spPr bwMode="auto">
            <a:xfrm>
              <a:off x="100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3" name="Oval 35"/>
            <p:cNvSpPr>
              <a:spLocks noChangeArrowheads="1"/>
            </p:cNvSpPr>
            <p:nvPr/>
          </p:nvSpPr>
          <p:spPr bwMode="auto">
            <a:xfrm>
              <a:off x="100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4" name="Oval 36"/>
            <p:cNvSpPr>
              <a:spLocks noChangeArrowheads="1"/>
            </p:cNvSpPr>
            <p:nvPr/>
          </p:nvSpPr>
          <p:spPr bwMode="auto">
            <a:xfrm>
              <a:off x="158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5" name="Oval 37"/>
            <p:cNvSpPr>
              <a:spLocks noChangeArrowheads="1"/>
            </p:cNvSpPr>
            <p:nvPr/>
          </p:nvSpPr>
          <p:spPr bwMode="auto">
            <a:xfrm>
              <a:off x="2160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6" name="Oval 38"/>
            <p:cNvSpPr>
              <a:spLocks noChangeArrowheads="1"/>
            </p:cNvSpPr>
            <p:nvPr/>
          </p:nvSpPr>
          <p:spPr bwMode="auto">
            <a:xfrm>
              <a:off x="3312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7" name="Oval 39"/>
            <p:cNvSpPr>
              <a:spLocks noChangeArrowheads="1"/>
            </p:cNvSpPr>
            <p:nvPr/>
          </p:nvSpPr>
          <p:spPr bwMode="auto">
            <a:xfrm>
              <a:off x="388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8" name="Oval 40"/>
            <p:cNvSpPr>
              <a:spLocks noChangeArrowheads="1"/>
            </p:cNvSpPr>
            <p:nvPr/>
          </p:nvSpPr>
          <p:spPr bwMode="auto">
            <a:xfrm>
              <a:off x="446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9" name="Oval 41"/>
            <p:cNvSpPr>
              <a:spLocks noChangeArrowheads="1"/>
            </p:cNvSpPr>
            <p:nvPr/>
          </p:nvSpPr>
          <p:spPr bwMode="auto">
            <a:xfrm>
              <a:off x="446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0" name="Oval 42"/>
            <p:cNvSpPr>
              <a:spLocks noChangeArrowheads="1"/>
            </p:cNvSpPr>
            <p:nvPr/>
          </p:nvSpPr>
          <p:spPr bwMode="auto">
            <a:xfrm>
              <a:off x="446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1" name="Oval 43"/>
            <p:cNvSpPr>
              <a:spLocks noChangeArrowheads="1"/>
            </p:cNvSpPr>
            <p:nvPr/>
          </p:nvSpPr>
          <p:spPr bwMode="auto">
            <a:xfrm>
              <a:off x="388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2" name="Oval 44"/>
            <p:cNvSpPr>
              <a:spLocks noChangeArrowheads="1"/>
            </p:cNvSpPr>
            <p:nvPr/>
          </p:nvSpPr>
          <p:spPr bwMode="auto">
            <a:xfrm>
              <a:off x="388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3" name="Oval 45"/>
            <p:cNvSpPr>
              <a:spLocks noChangeArrowheads="1"/>
            </p:cNvSpPr>
            <p:nvPr/>
          </p:nvSpPr>
          <p:spPr bwMode="auto">
            <a:xfrm>
              <a:off x="3312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4" name="Oval 46"/>
            <p:cNvSpPr>
              <a:spLocks noChangeArrowheads="1"/>
            </p:cNvSpPr>
            <p:nvPr/>
          </p:nvSpPr>
          <p:spPr bwMode="auto">
            <a:xfrm>
              <a:off x="3312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5" name="Oval 47"/>
            <p:cNvSpPr>
              <a:spLocks noChangeArrowheads="1"/>
            </p:cNvSpPr>
            <p:nvPr/>
          </p:nvSpPr>
          <p:spPr bwMode="auto">
            <a:xfrm>
              <a:off x="2736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6" name="Oval 48"/>
            <p:cNvSpPr>
              <a:spLocks noChangeArrowheads="1"/>
            </p:cNvSpPr>
            <p:nvPr/>
          </p:nvSpPr>
          <p:spPr bwMode="auto">
            <a:xfrm>
              <a:off x="2736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7" name="Oval 49"/>
            <p:cNvSpPr>
              <a:spLocks noChangeArrowheads="1"/>
            </p:cNvSpPr>
            <p:nvPr/>
          </p:nvSpPr>
          <p:spPr bwMode="auto">
            <a:xfrm>
              <a:off x="2736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8" name="Oval 50"/>
            <p:cNvSpPr>
              <a:spLocks noChangeArrowheads="1"/>
            </p:cNvSpPr>
            <p:nvPr/>
          </p:nvSpPr>
          <p:spPr bwMode="auto">
            <a:xfrm>
              <a:off x="2736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9" name="Oval 51"/>
            <p:cNvSpPr>
              <a:spLocks noChangeArrowheads="1"/>
            </p:cNvSpPr>
            <p:nvPr/>
          </p:nvSpPr>
          <p:spPr bwMode="auto">
            <a:xfrm>
              <a:off x="3312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0" name="Oval 52"/>
            <p:cNvSpPr>
              <a:spLocks noChangeArrowheads="1"/>
            </p:cNvSpPr>
            <p:nvPr/>
          </p:nvSpPr>
          <p:spPr bwMode="auto">
            <a:xfrm>
              <a:off x="388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1" name="Oval 53"/>
            <p:cNvSpPr>
              <a:spLocks noChangeArrowheads="1"/>
            </p:cNvSpPr>
            <p:nvPr/>
          </p:nvSpPr>
          <p:spPr bwMode="auto">
            <a:xfrm>
              <a:off x="446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2" name="Oval 54"/>
            <p:cNvSpPr>
              <a:spLocks noChangeArrowheads="1"/>
            </p:cNvSpPr>
            <p:nvPr/>
          </p:nvSpPr>
          <p:spPr bwMode="auto">
            <a:xfrm>
              <a:off x="2736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3" name="Oval 55"/>
            <p:cNvSpPr>
              <a:spLocks noChangeArrowheads="1"/>
            </p:cNvSpPr>
            <p:nvPr/>
          </p:nvSpPr>
          <p:spPr bwMode="auto">
            <a:xfrm>
              <a:off x="2736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4" name="Oval 56"/>
            <p:cNvSpPr>
              <a:spLocks noChangeArrowheads="1"/>
            </p:cNvSpPr>
            <p:nvPr/>
          </p:nvSpPr>
          <p:spPr bwMode="auto">
            <a:xfrm>
              <a:off x="2736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5" name="Oval 57"/>
            <p:cNvSpPr>
              <a:spLocks noChangeArrowheads="1"/>
            </p:cNvSpPr>
            <p:nvPr/>
          </p:nvSpPr>
          <p:spPr bwMode="auto">
            <a:xfrm>
              <a:off x="2160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6" name="Oval 58"/>
            <p:cNvSpPr>
              <a:spLocks noChangeArrowheads="1"/>
            </p:cNvSpPr>
            <p:nvPr/>
          </p:nvSpPr>
          <p:spPr bwMode="auto">
            <a:xfrm>
              <a:off x="158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7" name="Oval 59"/>
            <p:cNvSpPr>
              <a:spLocks noChangeArrowheads="1"/>
            </p:cNvSpPr>
            <p:nvPr/>
          </p:nvSpPr>
          <p:spPr bwMode="auto">
            <a:xfrm>
              <a:off x="100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8" name="Text Box 60"/>
            <p:cNvSpPr txBox="1">
              <a:spLocks noChangeArrowheads="1"/>
            </p:cNvSpPr>
            <p:nvPr/>
          </p:nvSpPr>
          <p:spPr bwMode="auto">
            <a:xfrm>
              <a:off x="3360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2829" name="Text Box 61"/>
            <p:cNvSpPr txBox="1">
              <a:spLocks noChangeArrowheads="1"/>
            </p:cNvSpPr>
            <p:nvPr/>
          </p:nvSpPr>
          <p:spPr bwMode="auto">
            <a:xfrm>
              <a:off x="3936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2830" name="Text Box 62"/>
            <p:cNvSpPr txBox="1">
              <a:spLocks noChangeArrowheads="1"/>
            </p:cNvSpPr>
            <p:nvPr/>
          </p:nvSpPr>
          <p:spPr bwMode="auto">
            <a:xfrm>
              <a:off x="4512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2831" name="Text Box 63"/>
            <p:cNvSpPr txBox="1">
              <a:spLocks noChangeArrowheads="1"/>
            </p:cNvSpPr>
            <p:nvPr/>
          </p:nvSpPr>
          <p:spPr bwMode="auto">
            <a:xfrm>
              <a:off x="20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2832" name="Text Box 64"/>
            <p:cNvSpPr txBox="1">
              <a:spLocks noChangeArrowheads="1"/>
            </p:cNvSpPr>
            <p:nvPr/>
          </p:nvSpPr>
          <p:spPr bwMode="auto">
            <a:xfrm>
              <a:off x="1392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2833" name="Text Box 65"/>
            <p:cNvSpPr txBox="1">
              <a:spLocks noChangeArrowheads="1"/>
            </p:cNvSpPr>
            <p:nvPr/>
          </p:nvSpPr>
          <p:spPr bwMode="auto">
            <a:xfrm>
              <a:off x="8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sp>
          <p:nvSpPr>
            <p:cNvPr id="32834" name="Text Box 66"/>
            <p:cNvSpPr txBox="1">
              <a:spLocks noChangeArrowheads="1"/>
            </p:cNvSpPr>
            <p:nvPr/>
          </p:nvSpPr>
          <p:spPr bwMode="auto">
            <a:xfrm>
              <a:off x="2784" y="1344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2835" name="Text Box 67"/>
            <p:cNvSpPr txBox="1">
              <a:spLocks noChangeArrowheads="1"/>
            </p:cNvSpPr>
            <p:nvPr/>
          </p:nvSpPr>
          <p:spPr bwMode="auto">
            <a:xfrm>
              <a:off x="2784" y="720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2836" name="Text Box 68"/>
            <p:cNvSpPr txBox="1">
              <a:spLocks noChangeArrowheads="1"/>
            </p:cNvSpPr>
            <p:nvPr/>
          </p:nvSpPr>
          <p:spPr bwMode="auto">
            <a:xfrm>
              <a:off x="2784" y="19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2837" name="Text Box 69"/>
            <p:cNvSpPr txBox="1">
              <a:spLocks noChangeArrowheads="1"/>
            </p:cNvSpPr>
            <p:nvPr/>
          </p:nvSpPr>
          <p:spPr bwMode="auto">
            <a:xfrm>
              <a:off x="2832" y="2448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2838" name="Text Box 70"/>
            <p:cNvSpPr txBox="1">
              <a:spLocks noChangeArrowheads="1"/>
            </p:cNvSpPr>
            <p:nvPr/>
          </p:nvSpPr>
          <p:spPr bwMode="auto">
            <a:xfrm>
              <a:off x="2832" y="3024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2839" name="Text Box 71"/>
            <p:cNvSpPr txBox="1">
              <a:spLocks noChangeArrowheads="1"/>
            </p:cNvSpPr>
            <p:nvPr/>
          </p:nvSpPr>
          <p:spPr bwMode="auto">
            <a:xfrm>
              <a:off x="2832" y="3600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grpSp>
          <p:nvGrpSpPr>
            <p:cNvPr id="3" name="Group 7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2841" name="Line 73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2" name="Line 7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3" name="Line 75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4" name="Line 76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5" name="Line 77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6" name="Line 78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7" name="Line 79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8" name="Line 80"/>
              <p:cNvSpPr>
                <a:spLocks noChangeShapeType="1"/>
              </p:cNvSpPr>
              <p:nvPr/>
            </p:nvSpPr>
            <p:spPr bwMode="auto">
              <a:xfrm>
                <a:off x="0" y="163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49" name="Line 81"/>
              <p:cNvSpPr>
                <a:spLocks noChangeShapeType="1"/>
              </p:cNvSpPr>
              <p:nvPr/>
            </p:nvSpPr>
            <p:spPr bwMode="auto">
              <a:xfrm>
                <a:off x="0" y="105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50" name="Line 82"/>
              <p:cNvSpPr>
                <a:spLocks noChangeShapeType="1"/>
              </p:cNvSpPr>
              <p:nvPr/>
            </p:nvSpPr>
            <p:spPr bwMode="auto">
              <a:xfrm>
                <a:off x="0" y="48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51" name="Line 83"/>
              <p:cNvSpPr>
                <a:spLocks noChangeShapeType="1"/>
              </p:cNvSpPr>
              <p:nvPr/>
            </p:nvSpPr>
            <p:spPr bwMode="auto">
              <a:xfrm>
                <a:off x="0" y="216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52" name="Line 84"/>
              <p:cNvSpPr>
                <a:spLocks noChangeShapeType="1"/>
              </p:cNvSpPr>
              <p:nvPr/>
            </p:nvSpPr>
            <p:spPr bwMode="auto">
              <a:xfrm>
                <a:off x="0" y="273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53" name="Line 85"/>
              <p:cNvSpPr>
                <a:spLocks noChangeShapeType="1"/>
              </p:cNvSpPr>
              <p:nvPr/>
            </p:nvSpPr>
            <p:spPr bwMode="auto">
              <a:xfrm>
                <a:off x="0" y="3888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54" name="Line 86"/>
              <p:cNvSpPr>
                <a:spLocks noChangeShapeType="1"/>
              </p:cNvSpPr>
              <p:nvPr/>
            </p:nvSpPr>
            <p:spPr bwMode="auto">
              <a:xfrm>
                <a:off x="0" y="331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2855" name="Line 87"/>
            <p:cNvSpPr>
              <a:spLocks noChangeShapeType="1"/>
            </p:cNvSpPr>
            <p:nvPr/>
          </p:nvSpPr>
          <p:spPr bwMode="auto">
            <a:xfrm>
              <a:off x="0" y="2160"/>
              <a:ext cx="576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856" name="Line 88"/>
            <p:cNvSpPr>
              <a:spLocks noChangeShapeType="1"/>
            </p:cNvSpPr>
            <p:nvPr/>
          </p:nvSpPr>
          <p:spPr bwMode="auto">
            <a:xfrm>
              <a:off x="2832" y="0"/>
              <a:ext cx="0" cy="432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857" name="Rectangle 89"/>
            <p:cNvSpPr>
              <a:spLocks noChangeArrowheads="1"/>
            </p:cNvSpPr>
            <p:nvPr/>
          </p:nvSpPr>
          <p:spPr bwMode="auto">
            <a:xfrm>
              <a:off x="5184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58" name="Rectangle 90"/>
            <p:cNvSpPr>
              <a:spLocks noChangeArrowheads="1"/>
            </p:cNvSpPr>
            <p:nvPr/>
          </p:nvSpPr>
          <p:spPr bwMode="auto">
            <a:xfrm>
              <a:off x="0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32859" name="Rectangle 91"/>
          <p:cNvSpPr>
            <a:spLocks noChangeArrowheads="1"/>
          </p:cNvSpPr>
          <p:nvPr/>
        </p:nvSpPr>
        <p:spPr bwMode="auto">
          <a:xfrm>
            <a:off x="4495800" y="3429000"/>
            <a:ext cx="3733800" cy="3429000"/>
          </a:xfrm>
          <a:prstGeom prst="rect">
            <a:avLst/>
          </a:prstGeom>
          <a:solidFill>
            <a:srgbClr val="FF0000">
              <a:alpha val="38000"/>
            </a:srgbClr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60" name="Text Box 92"/>
          <p:cNvSpPr txBox="1">
            <a:spLocks noChangeArrowheads="1"/>
          </p:cNvSpPr>
          <p:nvPr/>
        </p:nvSpPr>
        <p:spPr bwMode="auto">
          <a:xfrm>
            <a:off x="4953000" y="3733800"/>
            <a:ext cx="2819400" cy="1006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000">
                <a:solidFill>
                  <a:schemeClr val="bg1"/>
                </a:solidFill>
              </a:rPr>
              <a:t>This is called QUADRANT IV</a:t>
            </a:r>
          </a:p>
        </p:txBody>
      </p:sp>
      <p:sp>
        <p:nvSpPr>
          <p:cNvPr id="32861" name="Text Box 93"/>
          <p:cNvSpPr txBox="1">
            <a:spLocks noChangeArrowheads="1"/>
          </p:cNvSpPr>
          <p:nvPr/>
        </p:nvSpPr>
        <p:spPr bwMode="auto">
          <a:xfrm>
            <a:off x="5029200" y="5029200"/>
            <a:ext cx="2819400" cy="146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X’s are positive, y’s are negative</a:t>
            </a:r>
          </a:p>
        </p:txBody>
      </p:sp>
      <p:sp>
        <p:nvSpPr>
          <p:cNvPr id="94" name="Rectangle 9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95" name="Rectangle 9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59" grpId="0" animBg="1"/>
      <p:bldP spid="32860" grpId="0"/>
      <p:bldP spid="3286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black"/>
                </a:solidFill>
              </a:rPr>
              <a:t>A2H </a:t>
            </a:r>
            <a:r>
              <a:rPr lang="en-US" dirty="0" err="1" smtClean="0">
                <a:solidFill>
                  <a:prstClr val="black"/>
                </a:solidFill>
              </a:rPr>
              <a:t>ch</a:t>
            </a:r>
            <a:r>
              <a:rPr lang="en-US" dirty="0" smtClean="0">
                <a:solidFill>
                  <a:prstClr val="black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prstClr val="white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3420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48824"/>
              </p:ext>
            </p:extLst>
          </p:nvPr>
        </p:nvGraphicFramePr>
        <p:xfrm>
          <a:off x="4267200" y="25146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268" name="Presentation" r:id="rId5" imgW="4570378" imgH="3427437" progId="PowerPoint.Show.8">
                  <p:embed/>
                </p:oleObj>
              </mc:Choice>
              <mc:Fallback>
                <p:oleObj name="Presentation" r:id="rId5" imgW="4570378" imgH="3427437" progId="PowerPoint.Show.8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514600"/>
                        <a:ext cx="4570413" cy="342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96391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20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3420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2018"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black"/>
                </a:solidFill>
              </a:rPr>
              <a:t>A2H </a:t>
            </a:r>
            <a:r>
              <a:rPr lang="en-US" dirty="0" err="1" smtClean="0">
                <a:solidFill>
                  <a:prstClr val="black"/>
                </a:solidFill>
              </a:rPr>
              <a:t>ch</a:t>
            </a:r>
            <a:r>
              <a:rPr lang="en-US" dirty="0" smtClean="0">
                <a:solidFill>
                  <a:prstClr val="black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prstClr val="white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762000"/>
            <a:ext cx="75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K so that the slope between (-8, k) and (k, 8) is 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182642"/>
              </p:ext>
            </p:extLst>
          </p:nvPr>
        </p:nvGraphicFramePr>
        <p:xfrm>
          <a:off x="3124200" y="1165682"/>
          <a:ext cx="659515" cy="1044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30" name="Equation" r:id="rId4" imgW="266400" imgH="419040" progId="">
                  <p:embed/>
                </p:oleObj>
              </mc:Choice>
              <mc:Fallback>
                <p:oleObj name="Equation" r:id="rId4" imgW="266400" imgH="41904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165682"/>
                        <a:ext cx="659515" cy="10441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184876"/>
              </p:ext>
            </p:extLst>
          </p:nvPr>
        </p:nvGraphicFramePr>
        <p:xfrm>
          <a:off x="5440816" y="2286000"/>
          <a:ext cx="2614613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31" name="Equation" r:id="rId6" imgW="901440" imgH="419040" progId="">
                  <p:embed/>
                </p:oleObj>
              </mc:Choice>
              <mc:Fallback>
                <p:oleObj name="Equation" r:id="rId6" imgW="901440" imgH="4190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816" y="2286000"/>
                        <a:ext cx="2614613" cy="1223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938499"/>
              </p:ext>
            </p:extLst>
          </p:nvPr>
        </p:nvGraphicFramePr>
        <p:xfrm>
          <a:off x="4824315" y="3810000"/>
          <a:ext cx="40513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32" name="Equation" r:id="rId8" imgW="1396800" imgH="215640" progId="">
                  <p:embed/>
                </p:oleObj>
              </mc:Choice>
              <mc:Fallback>
                <p:oleObj name="Equation" r:id="rId8" imgW="1396800" imgH="21564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4315" y="3810000"/>
                        <a:ext cx="4051300" cy="630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690055"/>
              </p:ext>
            </p:extLst>
          </p:nvPr>
        </p:nvGraphicFramePr>
        <p:xfrm>
          <a:off x="4821238" y="4532313"/>
          <a:ext cx="40132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33" name="Equation" r:id="rId10" imgW="1384200" imgH="190440" progId="">
                  <p:embed/>
                </p:oleObj>
              </mc:Choice>
              <mc:Fallback>
                <p:oleObj name="Equation" r:id="rId10" imgW="1384200" imgH="19044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1238" y="4532313"/>
                        <a:ext cx="4013200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676958"/>
              </p:ext>
            </p:extLst>
          </p:nvPr>
        </p:nvGraphicFramePr>
        <p:xfrm>
          <a:off x="5813425" y="5181600"/>
          <a:ext cx="173037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34" name="Equation" r:id="rId12" imgW="596880" imgH="190440" progId="">
                  <p:embed/>
                </p:oleObj>
              </mc:Choice>
              <mc:Fallback>
                <p:oleObj name="Equation" r:id="rId12" imgW="596880" imgH="19044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3425" y="5181600"/>
                        <a:ext cx="1730375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003670"/>
              </p:ext>
            </p:extLst>
          </p:nvPr>
        </p:nvGraphicFramePr>
        <p:xfrm>
          <a:off x="5919788" y="5791200"/>
          <a:ext cx="1471612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35" name="Equation" r:id="rId14" imgW="507960" imgH="190440" progId="">
                  <p:embed/>
                </p:oleObj>
              </mc:Choice>
              <mc:Fallback>
                <p:oleObj name="Equation" r:id="rId14" imgW="507960" imgH="19044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9788" y="5791200"/>
                        <a:ext cx="1471612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922146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black"/>
                </a:solidFill>
              </a:rPr>
              <a:t>A2H </a:t>
            </a:r>
            <a:r>
              <a:rPr lang="en-US" dirty="0" err="1" smtClean="0">
                <a:solidFill>
                  <a:prstClr val="black"/>
                </a:solidFill>
              </a:rPr>
              <a:t>ch</a:t>
            </a:r>
            <a:r>
              <a:rPr lang="en-US" dirty="0" smtClean="0">
                <a:solidFill>
                  <a:prstClr val="black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prstClr val="white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1" y="762000"/>
            <a:ext cx="87377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By 5am, Mr. B ate 11 donuts.  By 3pm, he had eaten 41 donuts.  </a:t>
            </a:r>
          </a:p>
          <a:p>
            <a:endParaRPr lang="en-US" sz="3000" dirty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What is Mr. B’s average donut intake per hour?</a:t>
            </a:r>
          </a:p>
          <a:p>
            <a:endParaRPr lang="en-US" sz="3000" dirty="0">
              <a:latin typeface="Comic Sans MS" pitchFamily="66" charset="0"/>
            </a:endParaRPr>
          </a:p>
          <a:p>
            <a:endParaRPr lang="en-US" sz="3000" dirty="0" smtClean="0">
              <a:latin typeface="Comic Sans MS" pitchFamily="66" charset="0"/>
            </a:endParaRPr>
          </a:p>
          <a:p>
            <a:r>
              <a:rPr lang="en-US" sz="3000" dirty="0" smtClean="0">
                <a:latin typeface="Comic Sans MS" pitchFamily="66" charset="0"/>
              </a:rPr>
              <a:t>How many had he eaten by 9am?</a:t>
            </a:r>
          </a:p>
        </p:txBody>
      </p:sp>
    </p:spTree>
    <p:extLst>
      <p:ext uri="{BB962C8B-B14F-4D97-AF65-F5344CB8AC3E}">
        <p14:creationId xmlns:p14="http://schemas.microsoft.com/office/powerpoint/2010/main" val="161494472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black"/>
                </a:solidFill>
              </a:rPr>
              <a:t>A2H </a:t>
            </a:r>
            <a:r>
              <a:rPr lang="en-US" dirty="0" err="1" smtClean="0">
                <a:solidFill>
                  <a:prstClr val="black"/>
                </a:solidFill>
              </a:rPr>
              <a:t>ch</a:t>
            </a:r>
            <a:r>
              <a:rPr lang="en-US" dirty="0" smtClean="0">
                <a:solidFill>
                  <a:prstClr val="black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prstClr val="white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8687" y="762000"/>
            <a:ext cx="8737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 following table represents how many squirrels lived in Northlake since 1980, (t=0 represents 1980).  Create a best fit line and predict the squirrel population in 2030: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256895"/>
              </p:ext>
            </p:extLst>
          </p:nvPr>
        </p:nvGraphicFramePr>
        <p:xfrm>
          <a:off x="609600" y="2286000"/>
          <a:ext cx="7086597" cy="12954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71600"/>
                <a:gridCol w="914400"/>
                <a:gridCol w="914400"/>
                <a:gridCol w="1066800"/>
                <a:gridCol w="990600"/>
                <a:gridCol w="990600"/>
                <a:gridCol w="838197"/>
              </a:tblGrid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T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5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10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15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20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25</a:t>
                      </a:r>
                      <a:endParaRPr lang="en-US" sz="2200" dirty="0"/>
                    </a:p>
                  </a:txBody>
                  <a:tcPr/>
                </a:tc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SQUIRRELS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3,812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3,874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4,096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4,472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4,954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5,008</a:t>
                      </a:r>
                      <a:endParaRPr lang="en-US" sz="2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494472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234" name="Picture 2" descr="C:\Documents and Settings\TBolan\Desktop\scan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514"/>
            <a:ext cx="9151257" cy="1247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25400" y="-228600"/>
            <a:ext cx="9133114" cy="12298752"/>
            <a:chOff x="25400" y="-228600"/>
            <a:chExt cx="9133114" cy="12298752"/>
          </a:xfrm>
        </p:grpSpPr>
        <p:grpSp>
          <p:nvGrpSpPr>
            <p:cNvPr id="10" name="Group 9"/>
            <p:cNvGrpSpPr/>
            <p:nvPr/>
          </p:nvGrpSpPr>
          <p:grpSpPr>
            <a:xfrm>
              <a:off x="25400" y="-228600"/>
              <a:ext cx="9133114" cy="12298752"/>
              <a:chOff x="25400" y="-228600"/>
              <a:chExt cx="9133114" cy="12298752"/>
            </a:xfrm>
          </p:grpSpPr>
          <p:pic>
            <p:nvPicPr>
              <p:cNvPr id="351235" name="Picture 3" descr="C:\Documents and Settings\TBolan\Desktop\scan000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0" y="-228600"/>
                <a:ext cx="9133114" cy="122987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9" name="Straight Connector 8"/>
              <p:cNvCxnSpPr/>
              <p:nvPr/>
            </p:nvCxnSpPr>
            <p:spPr>
              <a:xfrm>
                <a:off x="7881258" y="5935290"/>
                <a:ext cx="152400" cy="0"/>
              </a:xfrm>
              <a:prstGeom prst="line">
                <a:avLst/>
              </a:prstGeom>
              <a:ln w="50800">
                <a:solidFill>
                  <a:schemeClr val="tx2">
                    <a:lumMod val="75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32878646"/>
                </p:ext>
              </p:extLst>
            </p:nvPr>
          </p:nvGraphicFramePr>
          <p:xfrm>
            <a:off x="6400800" y="5105400"/>
            <a:ext cx="997857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1245" name="Equation" r:id="rId5" imgW="558720" imgH="177480" progId="">
                    <p:embed/>
                  </p:oleObj>
                </mc:Choice>
                <mc:Fallback>
                  <p:oleObj name="Equation" r:id="rId5" imgW="558720" imgH="177480" progId="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00800" y="5105400"/>
                          <a:ext cx="997857" cy="3175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prstClr val="black"/>
                </a:solidFill>
              </a:rPr>
              <a:t>A2H </a:t>
            </a:r>
            <a:r>
              <a:rPr lang="en-US" dirty="0" err="1" smtClean="0">
                <a:solidFill>
                  <a:prstClr val="black"/>
                </a:solidFill>
              </a:rPr>
              <a:t>ch</a:t>
            </a:r>
            <a:r>
              <a:rPr lang="en-US" dirty="0" smtClean="0">
                <a:solidFill>
                  <a:prstClr val="black"/>
                </a:solidFill>
              </a:rPr>
              <a:t> 2: Linear Equations and Functions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MENU</a:t>
            </a:r>
            <a:endParaRPr lang="en-US" sz="2000" dirty="0">
              <a:solidFill>
                <a:prstClr val="white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7881258" y="5935290"/>
            <a:ext cx="0" cy="0"/>
          </a:xfrm>
          <a:prstGeom prst="line">
            <a:avLst/>
          </a:prstGeom>
          <a:ln w="508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918861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4624E-7 L -0.00035 -0.87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1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43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46821E-6 L -0.00208 -0.7956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3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3795" name="Oval 3"/>
            <p:cNvSpPr>
              <a:spLocks noChangeArrowheads="1"/>
            </p:cNvSpPr>
            <p:nvPr/>
          </p:nvSpPr>
          <p:spPr bwMode="auto">
            <a:xfrm>
              <a:off x="3312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6" name="Oval 4"/>
            <p:cNvSpPr>
              <a:spLocks noChangeArrowheads="1"/>
            </p:cNvSpPr>
            <p:nvPr/>
          </p:nvSpPr>
          <p:spPr bwMode="auto">
            <a:xfrm>
              <a:off x="3312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797" name="Line 5"/>
            <p:cNvSpPr>
              <a:spLocks noChangeShapeType="1"/>
            </p:cNvSpPr>
            <p:nvPr/>
          </p:nvSpPr>
          <p:spPr bwMode="auto">
            <a:xfrm>
              <a:off x="16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798" name="Line 6"/>
            <p:cNvSpPr>
              <a:spLocks noChangeShapeType="1"/>
            </p:cNvSpPr>
            <p:nvPr/>
          </p:nvSpPr>
          <p:spPr bwMode="auto">
            <a:xfrm>
              <a:off x="110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799" name="Line 7"/>
            <p:cNvSpPr>
              <a:spLocks noChangeShapeType="1"/>
            </p:cNvSpPr>
            <p:nvPr/>
          </p:nvSpPr>
          <p:spPr bwMode="auto">
            <a:xfrm>
              <a:off x="456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>
              <a:off x="39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01" name="Line 9"/>
            <p:cNvSpPr>
              <a:spLocks noChangeShapeType="1"/>
            </p:cNvSpPr>
            <p:nvPr/>
          </p:nvSpPr>
          <p:spPr bwMode="auto">
            <a:xfrm>
              <a:off x="340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02" name="Line 10"/>
            <p:cNvSpPr>
              <a:spLocks noChangeShapeType="1"/>
            </p:cNvSpPr>
            <p:nvPr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03" name="Line 11"/>
            <p:cNvSpPr>
              <a:spLocks noChangeShapeType="1"/>
            </p:cNvSpPr>
            <p:nvPr/>
          </p:nvSpPr>
          <p:spPr bwMode="auto">
            <a:xfrm>
              <a:off x="0" y="273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>
              <a:off x="0" y="331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05" name="Oval 13"/>
            <p:cNvSpPr>
              <a:spLocks noChangeArrowheads="1"/>
            </p:cNvSpPr>
            <p:nvPr/>
          </p:nvSpPr>
          <p:spPr bwMode="auto">
            <a:xfrm>
              <a:off x="3312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6" name="Oval 14"/>
            <p:cNvSpPr>
              <a:spLocks noChangeArrowheads="1"/>
            </p:cNvSpPr>
            <p:nvPr/>
          </p:nvSpPr>
          <p:spPr bwMode="auto">
            <a:xfrm>
              <a:off x="388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7" name="Oval 15"/>
            <p:cNvSpPr>
              <a:spLocks noChangeArrowheads="1"/>
            </p:cNvSpPr>
            <p:nvPr/>
          </p:nvSpPr>
          <p:spPr bwMode="auto">
            <a:xfrm>
              <a:off x="388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8" name="Oval 16"/>
            <p:cNvSpPr>
              <a:spLocks noChangeArrowheads="1"/>
            </p:cNvSpPr>
            <p:nvPr/>
          </p:nvSpPr>
          <p:spPr bwMode="auto">
            <a:xfrm>
              <a:off x="388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9" name="Oval 17"/>
            <p:cNvSpPr>
              <a:spLocks noChangeArrowheads="1"/>
            </p:cNvSpPr>
            <p:nvPr/>
          </p:nvSpPr>
          <p:spPr bwMode="auto">
            <a:xfrm>
              <a:off x="446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0" name="Oval 18"/>
            <p:cNvSpPr>
              <a:spLocks noChangeArrowheads="1"/>
            </p:cNvSpPr>
            <p:nvPr/>
          </p:nvSpPr>
          <p:spPr bwMode="auto">
            <a:xfrm>
              <a:off x="446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1" name="Oval 19"/>
            <p:cNvSpPr>
              <a:spLocks noChangeArrowheads="1"/>
            </p:cNvSpPr>
            <p:nvPr/>
          </p:nvSpPr>
          <p:spPr bwMode="auto">
            <a:xfrm>
              <a:off x="446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2" name="Oval 20"/>
            <p:cNvSpPr>
              <a:spLocks noChangeArrowheads="1"/>
            </p:cNvSpPr>
            <p:nvPr/>
          </p:nvSpPr>
          <p:spPr bwMode="auto">
            <a:xfrm>
              <a:off x="2160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3" name="Oval 21"/>
            <p:cNvSpPr>
              <a:spLocks noChangeArrowheads="1"/>
            </p:cNvSpPr>
            <p:nvPr/>
          </p:nvSpPr>
          <p:spPr bwMode="auto">
            <a:xfrm>
              <a:off x="158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4" name="Oval 22"/>
            <p:cNvSpPr>
              <a:spLocks noChangeArrowheads="1"/>
            </p:cNvSpPr>
            <p:nvPr/>
          </p:nvSpPr>
          <p:spPr bwMode="auto">
            <a:xfrm>
              <a:off x="100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5" name="Oval 23"/>
            <p:cNvSpPr>
              <a:spLocks noChangeArrowheads="1"/>
            </p:cNvSpPr>
            <p:nvPr/>
          </p:nvSpPr>
          <p:spPr bwMode="auto">
            <a:xfrm>
              <a:off x="100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6" name="Oval 24"/>
            <p:cNvSpPr>
              <a:spLocks noChangeArrowheads="1"/>
            </p:cNvSpPr>
            <p:nvPr/>
          </p:nvSpPr>
          <p:spPr bwMode="auto">
            <a:xfrm>
              <a:off x="158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7" name="Oval 25"/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8" name="Oval 26"/>
            <p:cNvSpPr>
              <a:spLocks noChangeArrowheads="1"/>
            </p:cNvSpPr>
            <p:nvPr/>
          </p:nvSpPr>
          <p:spPr bwMode="auto">
            <a:xfrm>
              <a:off x="2160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19" name="Oval 27"/>
            <p:cNvSpPr>
              <a:spLocks noChangeArrowheads="1"/>
            </p:cNvSpPr>
            <p:nvPr/>
          </p:nvSpPr>
          <p:spPr bwMode="auto">
            <a:xfrm>
              <a:off x="158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0" name="Oval 28"/>
            <p:cNvSpPr>
              <a:spLocks noChangeArrowheads="1"/>
            </p:cNvSpPr>
            <p:nvPr/>
          </p:nvSpPr>
          <p:spPr bwMode="auto">
            <a:xfrm>
              <a:off x="100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1" name="Oval 29"/>
            <p:cNvSpPr>
              <a:spLocks noChangeArrowheads="1"/>
            </p:cNvSpPr>
            <p:nvPr/>
          </p:nvSpPr>
          <p:spPr bwMode="auto">
            <a:xfrm>
              <a:off x="100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2" name="Oval 30"/>
            <p:cNvSpPr>
              <a:spLocks noChangeArrowheads="1"/>
            </p:cNvSpPr>
            <p:nvPr/>
          </p:nvSpPr>
          <p:spPr bwMode="auto">
            <a:xfrm>
              <a:off x="158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3" name="Oval 31"/>
            <p:cNvSpPr>
              <a:spLocks noChangeArrowheads="1"/>
            </p:cNvSpPr>
            <p:nvPr/>
          </p:nvSpPr>
          <p:spPr bwMode="auto">
            <a:xfrm>
              <a:off x="2160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4" name="Oval 32"/>
            <p:cNvSpPr>
              <a:spLocks noChangeArrowheads="1"/>
            </p:cNvSpPr>
            <p:nvPr/>
          </p:nvSpPr>
          <p:spPr bwMode="auto">
            <a:xfrm>
              <a:off x="2160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5" name="Oval 33"/>
            <p:cNvSpPr>
              <a:spLocks noChangeArrowheads="1"/>
            </p:cNvSpPr>
            <p:nvPr/>
          </p:nvSpPr>
          <p:spPr bwMode="auto">
            <a:xfrm>
              <a:off x="158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6" name="Oval 34"/>
            <p:cNvSpPr>
              <a:spLocks noChangeArrowheads="1"/>
            </p:cNvSpPr>
            <p:nvPr/>
          </p:nvSpPr>
          <p:spPr bwMode="auto">
            <a:xfrm>
              <a:off x="100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7" name="Oval 35"/>
            <p:cNvSpPr>
              <a:spLocks noChangeArrowheads="1"/>
            </p:cNvSpPr>
            <p:nvPr/>
          </p:nvSpPr>
          <p:spPr bwMode="auto">
            <a:xfrm>
              <a:off x="100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8" name="Oval 36"/>
            <p:cNvSpPr>
              <a:spLocks noChangeArrowheads="1"/>
            </p:cNvSpPr>
            <p:nvPr/>
          </p:nvSpPr>
          <p:spPr bwMode="auto">
            <a:xfrm>
              <a:off x="158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160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312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88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446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446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446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88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88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312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312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736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2736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2736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736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3312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388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446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2736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2736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8" name="Oval 56"/>
            <p:cNvSpPr>
              <a:spLocks noChangeArrowheads="1"/>
            </p:cNvSpPr>
            <p:nvPr/>
          </p:nvSpPr>
          <p:spPr bwMode="auto">
            <a:xfrm>
              <a:off x="2736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49" name="Oval 57"/>
            <p:cNvSpPr>
              <a:spLocks noChangeArrowheads="1"/>
            </p:cNvSpPr>
            <p:nvPr/>
          </p:nvSpPr>
          <p:spPr bwMode="auto">
            <a:xfrm>
              <a:off x="2160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50" name="Oval 58"/>
            <p:cNvSpPr>
              <a:spLocks noChangeArrowheads="1"/>
            </p:cNvSpPr>
            <p:nvPr/>
          </p:nvSpPr>
          <p:spPr bwMode="auto">
            <a:xfrm>
              <a:off x="158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51" name="Oval 59"/>
            <p:cNvSpPr>
              <a:spLocks noChangeArrowheads="1"/>
            </p:cNvSpPr>
            <p:nvPr/>
          </p:nvSpPr>
          <p:spPr bwMode="auto">
            <a:xfrm>
              <a:off x="100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52" name="Text Box 60"/>
            <p:cNvSpPr txBox="1">
              <a:spLocks noChangeArrowheads="1"/>
            </p:cNvSpPr>
            <p:nvPr/>
          </p:nvSpPr>
          <p:spPr bwMode="auto">
            <a:xfrm>
              <a:off x="3360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3853" name="Text Box 61"/>
            <p:cNvSpPr txBox="1">
              <a:spLocks noChangeArrowheads="1"/>
            </p:cNvSpPr>
            <p:nvPr/>
          </p:nvSpPr>
          <p:spPr bwMode="auto">
            <a:xfrm>
              <a:off x="3936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3854" name="Text Box 62"/>
            <p:cNvSpPr txBox="1">
              <a:spLocks noChangeArrowheads="1"/>
            </p:cNvSpPr>
            <p:nvPr/>
          </p:nvSpPr>
          <p:spPr bwMode="auto">
            <a:xfrm>
              <a:off x="4512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3855" name="Text Box 63"/>
            <p:cNvSpPr txBox="1">
              <a:spLocks noChangeArrowheads="1"/>
            </p:cNvSpPr>
            <p:nvPr/>
          </p:nvSpPr>
          <p:spPr bwMode="auto">
            <a:xfrm>
              <a:off x="20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3856" name="Text Box 64"/>
            <p:cNvSpPr txBox="1">
              <a:spLocks noChangeArrowheads="1"/>
            </p:cNvSpPr>
            <p:nvPr/>
          </p:nvSpPr>
          <p:spPr bwMode="auto">
            <a:xfrm>
              <a:off x="1392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3857" name="Text Box 65"/>
            <p:cNvSpPr txBox="1">
              <a:spLocks noChangeArrowheads="1"/>
            </p:cNvSpPr>
            <p:nvPr/>
          </p:nvSpPr>
          <p:spPr bwMode="auto">
            <a:xfrm>
              <a:off x="8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sp>
          <p:nvSpPr>
            <p:cNvPr id="33858" name="Text Box 66"/>
            <p:cNvSpPr txBox="1">
              <a:spLocks noChangeArrowheads="1"/>
            </p:cNvSpPr>
            <p:nvPr/>
          </p:nvSpPr>
          <p:spPr bwMode="auto">
            <a:xfrm>
              <a:off x="2784" y="1344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3859" name="Text Box 67"/>
            <p:cNvSpPr txBox="1">
              <a:spLocks noChangeArrowheads="1"/>
            </p:cNvSpPr>
            <p:nvPr/>
          </p:nvSpPr>
          <p:spPr bwMode="auto">
            <a:xfrm>
              <a:off x="2784" y="720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3860" name="Text Box 68"/>
            <p:cNvSpPr txBox="1">
              <a:spLocks noChangeArrowheads="1"/>
            </p:cNvSpPr>
            <p:nvPr/>
          </p:nvSpPr>
          <p:spPr bwMode="auto">
            <a:xfrm>
              <a:off x="2784" y="19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3861" name="Text Box 69"/>
            <p:cNvSpPr txBox="1">
              <a:spLocks noChangeArrowheads="1"/>
            </p:cNvSpPr>
            <p:nvPr/>
          </p:nvSpPr>
          <p:spPr bwMode="auto">
            <a:xfrm>
              <a:off x="2832" y="2448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3862" name="Text Box 70"/>
            <p:cNvSpPr txBox="1">
              <a:spLocks noChangeArrowheads="1"/>
            </p:cNvSpPr>
            <p:nvPr/>
          </p:nvSpPr>
          <p:spPr bwMode="auto">
            <a:xfrm>
              <a:off x="2832" y="3024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3863" name="Text Box 71"/>
            <p:cNvSpPr txBox="1">
              <a:spLocks noChangeArrowheads="1"/>
            </p:cNvSpPr>
            <p:nvPr/>
          </p:nvSpPr>
          <p:spPr bwMode="auto">
            <a:xfrm>
              <a:off x="2832" y="3600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grpSp>
          <p:nvGrpSpPr>
            <p:cNvPr id="3" name="Group 7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3865" name="Line 73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66" name="Line 7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67" name="Line 75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68" name="Line 76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69" name="Line 77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70" name="Line 78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71" name="Line 79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72" name="Line 80"/>
              <p:cNvSpPr>
                <a:spLocks noChangeShapeType="1"/>
              </p:cNvSpPr>
              <p:nvPr/>
            </p:nvSpPr>
            <p:spPr bwMode="auto">
              <a:xfrm>
                <a:off x="0" y="163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73" name="Line 81"/>
              <p:cNvSpPr>
                <a:spLocks noChangeShapeType="1"/>
              </p:cNvSpPr>
              <p:nvPr/>
            </p:nvSpPr>
            <p:spPr bwMode="auto">
              <a:xfrm>
                <a:off x="0" y="105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74" name="Line 82"/>
              <p:cNvSpPr>
                <a:spLocks noChangeShapeType="1"/>
              </p:cNvSpPr>
              <p:nvPr/>
            </p:nvSpPr>
            <p:spPr bwMode="auto">
              <a:xfrm>
                <a:off x="0" y="48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75" name="Line 83"/>
              <p:cNvSpPr>
                <a:spLocks noChangeShapeType="1"/>
              </p:cNvSpPr>
              <p:nvPr/>
            </p:nvSpPr>
            <p:spPr bwMode="auto">
              <a:xfrm>
                <a:off x="0" y="216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76" name="Line 84"/>
              <p:cNvSpPr>
                <a:spLocks noChangeShapeType="1"/>
              </p:cNvSpPr>
              <p:nvPr/>
            </p:nvSpPr>
            <p:spPr bwMode="auto">
              <a:xfrm>
                <a:off x="0" y="273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77" name="Line 85"/>
              <p:cNvSpPr>
                <a:spLocks noChangeShapeType="1"/>
              </p:cNvSpPr>
              <p:nvPr/>
            </p:nvSpPr>
            <p:spPr bwMode="auto">
              <a:xfrm>
                <a:off x="0" y="3888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78" name="Line 86"/>
              <p:cNvSpPr>
                <a:spLocks noChangeShapeType="1"/>
              </p:cNvSpPr>
              <p:nvPr/>
            </p:nvSpPr>
            <p:spPr bwMode="auto">
              <a:xfrm>
                <a:off x="0" y="331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3879" name="Line 87"/>
            <p:cNvSpPr>
              <a:spLocks noChangeShapeType="1"/>
            </p:cNvSpPr>
            <p:nvPr/>
          </p:nvSpPr>
          <p:spPr bwMode="auto">
            <a:xfrm>
              <a:off x="0" y="2160"/>
              <a:ext cx="576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80" name="Line 88"/>
            <p:cNvSpPr>
              <a:spLocks noChangeShapeType="1"/>
            </p:cNvSpPr>
            <p:nvPr/>
          </p:nvSpPr>
          <p:spPr bwMode="auto">
            <a:xfrm>
              <a:off x="2832" y="0"/>
              <a:ext cx="0" cy="432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81" name="Rectangle 89"/>
            <p:cNvSpPr>
              <a:spLocks noChangeArrowheads="1"/>
            </p:cNvSpPr>
            <p:nvPr/>
          </p:nvSpPr>
          <p:spPr bwMode="auto">
            <a:xfrm>
              <a:off x="5184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82" name="Rectangle 90"/>
            <p:cNvSpPr>
              <a:spLocks noChangeArrowheads="1"/>
            </p:cNvSpPr>
            <p:nvPr/>
          </p:nvSpPr>
          <p:spPr bwMode="auto">
            <a:xfrm>
              <a:off x="0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33884" name="Text Box 92"/>
          <p:cNvSpPr txBox="1">
            <a:spLocks noChangeArrowheads="1"/>
          </p:cNvSpPr>
          <p:nvPr/>
        </p:nvSpPr>
        <p:spPr bwMode="auto">
          <a:xfrm>
            <a:off x="4572000" y="838200"/>
            <a:ext cx="3657600" cy="1616075"/>
          </a:xfrm>
          <a:prstGeom prst="rect">
            <a:avLst/>
          </a:prstGeom>
          <a:solidFill>
            <a:schemeClr val="tx1">
              <a:alpha val="49001"/>
            </a:schemeClr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0" b="1">
                <a:solidFill>
                  <a:srgbClr val="FF0000"/>
                </a:solidFill>
                <a:latin typeface="Bookman Old Style" pitchFamily="18" charset="0"/>
              </a:rPr>
              <a:t>I</a:t>
            </a:r>
          </a:p>
        </p:txBody>
      </p:sp>
      <p:sp>
        <p:nvSpPr>
          <p:cNvPr id="33886" name="Text Box 94"/>
          <p:cNvSpPr txBox="1">
            <a:spLocks noChangeArrowheads="1"/>
          </p:cNvSpPr>
          <p:nvPr/>
        </p:nvSpPr>
        <p:spPr bwMode="auto">
          <a:xfrm>
            <a:off x="762000" y="762000"/>
            <a:ext cx="3657600" cy="1616075"/>
          </a:xfrm>
          <a:prstGeom prst="rect">
            <a:avLst/>
          </a:prstGeom>
          <a:solidFill>
            <a:schemeClr val="tx1">
              <a:alpha val="49001"/>
            </a:schemeClr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0" b="1">
                <a:solidFill>
                  <a:srgbClr val="FF0000"/>
                </a:solidFill>
                <a:latin typeface="Bookman Old Style" pitchFamily="18" charset="0"/>
              </a:rPr>
              <a:t>II</a:t>
            </a:r>
          </a:p>
        </p:txBody>
      </p:sp>
      <p:sp>
        <p:nvSpPr>
          <p:cNvPr id="33887" name="Text Box 95"/>
          <p:cNvSpPr txBox="1">
            <a:spLocks noChangeArrowheads="1"/>
          </p:cNvSpPr>
          <p:nvPr/>
        </p:nvSpPr>
        <p:spPr bwMode="auto">
          <a:xfrm>
            <a:off x="838200" y="4419600"/>
            <a:ext cx="3657600" cy="1616075"/>
          </a:xfrm>
          <a:prstGeom prst="rect">
            <a:avLst/>
          </a:prstGeom>
          <a:solidFill>
            <a:schemeClr val="tx1">
              <a:alpha val="49001"/>
            </a:schemeClr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0" b="1">
                <a:solidFill>
                  <a:srgbClr val="FF0000"/>
                </a:solidFill>
                <a:latin typeface="Bookman Old Style" pitchFamily="18" charset="0"/>
              </a:rPr>
              <a:t>III</a:t>
            </a:r>
          </a:p>
        </p:txBody>
      </p:sp>
      <p:sp>
        <p:nvSpPr>
          <p:cNvPr id="33888" name="Text Box 96"/>
          <p:cNvSpPr txBox="1">
            <a:spLocks noChangeArrowheads="1"/>
          </p:cNvSpPr>
          <p:nvPr/>
        </p:nvSpPr>
        <p:spPr bwMode="auto">
          <a:xfrm>
            <a:off x="4495800" y="4419600"/>
            <a:ext cx="3657600" cy="1616075"/>
          </a:xfrm>
          <a:prstGeom prst="rect">
            <a:avLst/>
          </a:prstGeom>
          <a:solidFill>
            <a:schemeClr val="tx1">
              <a:alpha val="49001"/>
            </a:schemeClr>
          </a:solidFill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0000" b="1">
                <a:solidFill>
                  <a:srgbClr val="FF0000"/>
                </a:solidFill>
                <a:latin typeface="Bookman Old Style" pitchFamily="18" charset="0"/>
              </a:rPr>
              <a:t>IV</a:t>
            </a:r>
          </a:p>
        </p:txBody>
      </p:sp>
      <p:sp>
        <p:nvSpPr>
          <p:cNvPr id="95" name="Rectangle 9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96" name="Rectangle 9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84" grpId="0" animBg="1"/>
      <p:bldP spid="33886" grpId="0" animBg="1"/>
      <p:bldP spid="33887" grpId="0" animBg="1"/>
      <p:bldP spid="3388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97" name="Oval 185"/>
          <p:cNvSpPr>
            <a:spLocks noChangeArrowheads="1"/>
          </p:cNvSpPr>
          <p:nvPr/>
        </p:nvSpPr>
        <p:spPr bwMode="auto">
          <a:xfrm>
            <a:off x="16002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94" name="Oval 282"/>
          <p:cNvSpPr>
            <a:spLocks noChangeArrowheads="1"/>
          </p:cNvSpPr>
          <p:nvPr/>
        </p:nvSpPr>
        <p:spPr bwMode="auto">
          <a:xfrm>
            <a:off x="25146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95" name="Oval 283"/>
          <p:cNvSpPr>
            <a:spLocks noChangeArrowheads="1"/>
          </p:cNvSpPr>
          <p:nvPr/>
        </p:nvSpPr>
        <p:spPr bwMode="auto">
          <a:xfrm>
            <a:off x="34290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96" name="Oval 284"/>
          <p:cNvSpPr>
            <a:spLocks noChangeArrowheads="1"/>
          </p:cNvSpPr>
          <p:nvPr/>
        </p:nvSpPr>
        <p:spPr bwMode="auto">
          <a:xfrm>
            <a:off x="43434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97" name="Oval 285"/>
          <p:cNvSpPr>
            <a:spLocks noChangeArrowheads="1"/>
          </p:cNvSpPr>
          <p:nvPr/>
        </p:nvSpPr>
        <p:spPr bwMode="auto">
          <a:xfrm>
            <a:off x="52578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98" name="Oval 286"/>
          <p:cNvSpPr>
            <a:spLocks noChangeArrowheads="1"/>
          </p:cNvSpPr>
          <p:nvPr/>
        </p:nvSpPr>
        <p:spPr bwMode="auto">
          <a:xfrm>
            <a:off x="61722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99" name="Oval 287"/>
          <p:cNvSpPr>
            <a:spLocks noChangeArrowheads="1"/>
          </p:cNvSpPr>
          <p:nvPr/>
        </p:nvSpPr>
        <p:spPr bwMode="auto">
          <a:xfrm>
            <a:off x="7086600" y="609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0" name="Oval 288"/>
          <p:cNvSpPr>
            <a:spLocks noChangeArrowheads="1"/>
          </p:cNvSpPr>
          <p:nvPr/>
        </p:nvSpPr>
        <p:spPr bwMode="auto">
          <a:xfrm>
            <a:off x="16002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1" name="Oval 289"/>
          <p:cNvSpPr>
            <a:spLocks noChangeArrowheads="1"/>
          </p:cNvSpPr>
          <p:nvPr/>
        </p:nvSpPr>
        <p:spPr bwMode="auto">
          <a:xfrm>
            <a:off x="25146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2" name="Oval 290"/>
          <p:cNvSpPr>
            <a:spLocks noChangeArrowheads="1"/>
          </p:cNvSpPr>
          <p:nvPr/>
        </p:nvSpPr>
        <p:spPr bwMode="auto">
          <a:xfrm>
            <a:off x="34290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3" name="Oval 291"/>
          <p:cNvSpPr>
            <a:spLocks noChangeArrowheads="1"/>
          </p:cNvSpPr>
          <p:nvPr/>
        </p:nvSpPr>
        <p:spPr bwMode="auto">
          <a:xfrm>
            <a:off x="43434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4" name="Oval 292"/>
          <p:cNvSpPr>
            <a:spLocks noChangeArrowheads="1"/>
          </p:cNvSpPr>
          <p:nvPr/>
        </p:nvSpPr>
        <p:spPr bwMode="auto">
          <a:xfrm>
            <a:off x="52578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5" name="Oval 293"/>
          <p:cNvSpPr>
            <a:spLocks noChangeArrowheads="1"/>
          </p:cNvSpPr>
          <p:nvPr/>
        </p:nvSpPr>
        <p:spPr bwMode="auto">
          <a:xfrm>
            <a:off x="61722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6" name="Oval 294"/>
          <p:cNvSpPr>
            <a:spLocks noChangeArrowheads="1"/>
          </p:cNvSpPr>
          <p:nvPr/>
        </p:nvSpPr>
        <p:spPr bwMode="auto">
          <a:xfrm>
            <a:off x="7086600" y="1524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7" name="Oval 295"/>
          <p:cNvSpPr>
            <a:spLocks noChangeArrowheads="1"/>
          </p:cNvSpPr>
          <p:nvPr/>
        </p:nvSpPr>
        <p:spPr bwMode="auto">
          <a:xfrm>
            <a:off x="16002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8" name="Oval 296"/>
          <p:cNvSpPr>
            <a:spLocks noChangeArrowheads="1"/>
          </p:cNvSpPr>
          <p:nvPr/>
        </p:nvSpPr>
        <p:spPr bwMode="auto">
          <a:xfrm>
            <a:off x="25146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09" name="Oval 297"/>
          <p:cNvSpPr>
            <a:spLocks noChangeArrowheads="1"/>
          </p:cNvSpPr>
          <p:nvPr/>
        </p:nvSpPr>
        <p:spPr bwMode="auto">
          <a:xfrm>
            <a:off x="34290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0" name="Oval 298"/>
          <p:cNvSpPr>
            <a:spLocks noChangeArrowheads="1"/>
          </p:cNvSpPr>
          <p:nvPr/>
        </p:nvSpPr>
        <p:spPr bwMode="auto">
          <a:xfrm>
            <a:off x="43434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1" name="Oval 299"/>
          <p:cNvSpPr>
            <a:spLocks noChangeArrowheads="1"/>
          </p:cNvSpPr>
          <p:nvPr/>
        </p:nvSpPr>
        <p:spPr bwMode="auto">
          <a:xfrm>
            <a:off x="52578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2" name="Oval 300"/>
          <p:cNvSpPr>
            <a:spLocks noChangeArrowheads="1"/>
          </p:cNvSpPr>
          <p:nvPr/>
        </p:nvSpPr>
        <p:spPr bwMode="auto">
          <a:xfrm>
            <a:off x="61722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3" name="Oval 301"/>
          <p:cNvSpPr>
            <a:spLocks noChangeArrowheads="1"/>
          </p:cNvSpPr>
          <p:nvPr/>
        </p:nvSpPr>
        <p:spPr bwMode="auto">
          <a:xfrm>
            <a:off x="7086600" y="2438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4" name="Oval 302"/>
          <p:cNvSpPr>
            <a:spLocks noChangeArrowheads="1"/>
          </p:cNvSpPr>
          <p:nvPr/>
        </p:nvSpPr>
        <p:spPr bwMode="auto">
          <a:xfrm>
            <a:off x="16002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5" name="Oval 303"/>
          <p:cNvSpPr>
            <a:spLocks noChangeArrowheads="1"/>
          </p:cNvSpPr>
          <p:nvPr/>
        </p:nvSpPr>
        <p:spPr bwMode="auto">
          <a:xfrm>
            <a:off x="25146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6" name="Oval 304"/>
          <p:cNvSpPr>
            <a:spLocks noChangeArrowheads="1"/>
          </p:cNvSpPr>
          <p:nvPr/>
        </p:nvSpPr>
        <p:spPr bwMode="auto">
          <a:xfrm>
            <a:off x="34290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7" name="Oval 305"/>
          <p:cNvSpPr>
            <a:spLocks noChangeArrowheads="1"/>
          </p:cNvSpPr>
          <p:nvPr/>
        </p:nvSpPr>
        <p:spPr bwMode="auto">
          <a:xfrm>
            <a:off x="43434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8" name="Oval 306"/>
          <p:cNvSpPr>
            <a:spLocks noChangeArrowheads="1"/>
          </p:cNvSpPr>
          <p:nvPr/>
        </p:nvSpPr>
        <p:spPr bwMode="auto">
          <a:xfrm>
            <a:off x="52578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19" name="Oval 307"/>
          <p:cNvSpPr>
            <a:spLocks noChangeArrowheads="1"/>
          </p:cNvSpPr>
          <p:nvPr/>
        </p:nvSpPr>
        <p:spPr bwMode="auto">
          <a:xfrm>
            <a:off x="61722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0" name="Oval 308"/>
          <p:cNvSpPr>
            <a:spLocks noChangeArrowheads="1"/>
          </p:cNvSpPr>
          <p:nvPr/>
        </p:nvSpPr>
        <p:spPr bwMode="auto">
          <a:xfrm>
            <a:off x="7086600" y="32766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1" name="Oval 309"/>
          <p:cNvSpPr>
            <a:spLocks noChangeArrowheads="1"/>
          </p:cNvSpPr>
          <p:nvPr/>
        </p:nvSpPr>
        <p:spPr bwMode="auto">
          <a:xfrm>
            <a:off x="16002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2" name="Oval 310"/>
          <p:cNvSpPr>
            <a:spLocks noChangeArrowheads="1"/>
          </p:cNvSpPr>
          <p:nvPr/>
        </p:nvSpPr>
        <p:spPr bwMode="auto">
          <a:xfrm>
            <a:off x="25146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3" name="Oval 311"/>
          <p:cNvSpPr>
            <a:spLocks noChangeArrowheads="1"/>
          </p:cNvSpPr>
          <p:nvPr/>
        </p:nvSpPr>
        <p:spPr bwMode="auto">
          <a:xfrm>
            <a:off x="34290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4" name="Oval 312"/>
          <p:cNvSpPr>
            <a:spLocks noChangeArrowheads="1"/>
          </p:cNvSpPr>
          <p:nvPr/>
        </p:nvSpPr>
        <p:spPr bwMode="auto">
          <a:xfrm>
            <a:off x="43434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5" name="Oval 313"/>
          <p:cNvSpPr>
            <a:spLocks noChangeArrowheads="1"/>
          </p:cNvSpPr>
          <p:nvPr/>
        </p:nvSpPr>
        <p:spPr bwMode="auto">
          <a:xfrm>
            <a:off x="52578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6" name="Oval 314"/>
          <p:cNvSpPr>
            <a:spLocks noChangeArrowheads="1"/>
          </p:cNvSpPr>
          <p:nvPr/>
        </p:nvSpPr>
        <p:spPr bwMode="auto">
          <a:xfrm>
            <a:off x="61722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7" name="Oval 315"/>
          <p:cNvSpPr>
            <a:spLocks noChangeArrowheads="1"/>
          </p:cNvSpPr>
          <p:nvPr/>
        </p:nvSpPr>
        <p:spPr bwMode="auto">
          <a:xfrm>
            <a:off x="7086600" y="41910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8" name="Oval 316"/>
          <p:cNvSpPr>
            <a:spLocks noChangeArrowheads="1"/>
          </p:cNvSpPr>
          <p:nvPr/>
        </p:nvSpPr>
        <p:spPr bwMode="auto">
          <a:xfrm>
            <a:off x="16002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29" name="Oval 317"/>
          <p:cNvSpPr>
            <a:spLocks noChangeArrowheads="1"/>
          </p:cNvSpPr>
          <p:nvPr/>
        </p:nvSpPr>
        <p:spPr bwMode="auto">
          <a:xfrm>
            <a:off x="25146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0" name="Oval 318"/>
          <p:cNvSpPr>
            <a:spLocks noChangeArrowheads="1"/>
          </p:cNvSpPr>
          <p:nvPr/>
        </p:nvSpPr>
        <p:spPr bwMode="auto">
          <a:xfrm>
            <a:off x="34290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1" name="Oval 319"/>
          <p:cNvSpPr>
            <a:spLocks noChangeArrowheads="1"/>
          </p:cNvSpPr>
          <p:nvPr/>
        </p:nvSpPr>
        <p:spPr bwMode="auto">
          <a:xfrm>
            <a:off x="43434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2" name="Oval 320"/>
          <p:cNvSpPr>
            <a:spLocks noChangeArrowheads="1"/>
          </p:cNvSpPr>
          <p:nvPr/>
        </p:nvSpPr>
        <p:spPr bwMode="auto">
          <a:xfrm>
            <a:off x="52578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3" name="Oval 321"/>
          <p:cNvSpPr>
            <a:spLocks noChangeArrowheads="1"/>
          </p:cNvSpPr>
          <p:nvPr/>
        </p:nvSpPr>
        <p:spPr bwMode="auto">
          <a:xfrm>
            <a:off x="61722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4" name="Oval 322"/>
          <p:cNvSpPr>
            <a:spLocks noChangeArrowheads="1"/>
          </p:cNvSpPr>
          <p:nvPr/>
        </p:nvSpPr>
        <p:spPr bwMode="auto">
          <a:xfrm>
            <a:off x="7086600" y="51054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5" name="Oval 323"/>
          <p:cNvSpPr>
            <a:spLocks noChangeArrowheads="1"/>
          </p:cNvSpPr>
          <p:nvPr/>
        </p:nvSpPr>
        <p:spPr bwMode="auto">
          <a:xfrm>
            <a:off x="16002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6" name="Oval 324"/>
          <p:cNvSpPr>
            <a:spLocks noChangeArrowheads="1"/>
          </p:cNvSpPr>
          <p:nvPr/>
        </p:nvSpPr>
        <p:spPr bwMode="auto">
          <a:xfrm>
            <a:off x="25146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7" name="Oval 325"/>
          <p:cNvSpPr>
            <a:spLocks noChangeArrowheads="1"/>
          </p:cNvSpPr>
          <p:nvPr/>
        </p:nvSpPr>
        <p:spPr bwMode="auto">
          <a:xfrm>
            <a:off x="34290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8" name="Oval 326"/>
          <p:cNvSpPr>
            <a:spLocks noChangeArrowheads="1"/>
          </p:cNvSpPr>
          <p:nvPr/>
        </p:nvSpPr>
        <p:spPr bwMode="auto">
          <a:xfrm>
            <a:off x="43434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39" name="Oval 327"/>
          <p:cNvSpPr>
            <a:spLocks noChangeArrowheads="1"/>
          </p:cNvSpPr>
          <p:nvPr/>
        </p:nvSpPr>
        <p:spPr bwMode="auto">
          <a:xfrm>
            <a:off x="52578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40" name="Oval 328"/>
          <p:cNvSpPr>
            <a:spLocks noChangeArrowheads="1"/>
          </p:cNvSpPr>
          <p:nvPr/>
        </p:nvSpPr>
        <p:spPr bwMode="auto">
          <a:xfrm>
            <a:off x="61722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241" name="Oval 329"/>
          <p:cNvSpPr>
            <a:spLocks noChangeArrowheads="1"/>
          </p:cNvSpPr>
          <p:nvPr/>
        </p:nvSpPr>
        <p:spPr bwMode="auto">
          <a:xfrm>
            <a:off x="7086600" y="6019800"/>
            <a:ext cx="304800" cy="304800"/>
          </a:xfrm>
          <a:prstGeom prst="ellipse">
            <a:avLst/>
          </a:prstGeom>
          <a:solidFill>
            <a:schemeClr val="tx1"/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8915" name="Oval 3"/>
            <p:cNvSpPr>
              <a:spLocks noChangeArrowheads="1"/>
            </p:cNvSpPr>
            <p:nvPr/>
          </p:nvSpPr>
          <p:spPr bwMode="auto">
            <a:xfrm>
              <a:off x="3312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16" name="Oval 4"/>
            <p:cNvSpPr>
              <a:spLocks noChangeArrowheads="1"/>
            </p:cNvSpPr>
            <p:nvPr/>
          </p:nvSpPr>
          <p:spPr bwMode="auto">
            <a:xfrm>
              <a:off x="3312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17" name="Line 5"/>
            <p:cNvSpPr>
              <a:spLocks noChangeShapeType="1"/>
            </p:cNvSpPr>
            <p:nvPr/>
          </p:nvSpPr>
          <p:spPr bwMode="auto">
            <a:xfrm>
              <a:off x="168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918" name="Line 6"/>
            <p:cNvSpPr>
              <a:spLocks noChangeShapeType="1"/>
            </p:cNvSpPr>
            <p:nvPr/>
          </p:nvSpPr>
          <p:spPr bwMode="auto">
            <a:xfrm>
              <a:off x="110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919" name="Line 7"/>
            <p:cNvSpPr>
              <a:spLocks noChangeShapeType="1"/>
            </p:cNvSpPr>
            <p:nvPr/>
          </p:nvSpPr>
          <p:spPr bwMode="auto">
            <a:xfrm>
              <a:off x="4560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920" name="Line 8"/>
            <p:cNvSpPr>
              <a:spLocks noChangeShapeType="1"/>
            </p:cNvSpPr>
            <p:nvPr/>
          </p:nvSpPr>
          <p:spPr bwMode="auto">
            <a:xfrm>
              <a:off x="3984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921" name="Line 9"/>
            <p:cNvSpPr>
              <a:spLocks noChangeShapeType="1"/>
            </p:cNvSpPr>
            <p:nvPr/>
          </p:nvSpPr>
          <p:spPr bwMode="auto">
            <a:xfrm>
              <a:off x="3408" y="0"/>
              <a:ext cx="0" cy="432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922" name="Line 10"/>
            <p:cNvSpPr>
              <a:spLocks noChangeShapeType="1"/>
            </p:cNvSpPr>
            <p:nvPr/>
          </p:nvSpPr>
          <p:spPr bwMode="auto">
            <a:xfrm>
              <a:off x="0" y="105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923" name="Line 11"/>
            <p:cNvSpPr>
              <a:spLocks noChangeShapeType="1"/>
            </p:cNvSpPr>
            <p:nvPr/>
          </p:nvSpPr>
          <p:spPr bwMode="auto">
            <a:xfrm>
              <a:off x="0" y="2736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924" name="Line 12"/>
            <p:cNvSpPr>
              <a:spLocks noChangeShapeType="1"/>
            </p:cNvSpPr>
            <p:nvPr/>
          </p:nvSpPr>
          <p:spPr bwMode="auto">
            <a:xfrm>
              <a:off x="0" y="3312"/>
              <a:ext cx="576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925" name="Oval 13"/>
            <p:cNvSpPr>
              <a:spLocks noChangeArrowheads="1"/>
            </p:cNvSpPr>
            <p:nvPr/>
          </p:nvSpPr>
          <p:spPr bwMode="auto">
            <a:xfrm>
              <a:off x="3312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6" name="Oval 14"/>
            <p:cNvSpPr>
              <a:spLocks noChangeArrowheads="1"/>
            </p:cNvSpPr>
            <p:nvPr/>
          </p:nvSpPr>
          <p:spPr bwMode="auto">
            <a:xfrm>
              <a:off x="388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7" name="Oval 15"/>
            <p:cNvSpPr>
              <a:spLocks noChangeArrowheads="1"/>
            </p:cNvSpPr>
            <p:nvPr/>
          </p:nvSpPr>
          <p:spPr bwMode="auto">
            <a:xfrm>
              <a:off x="388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8" name="Oval 16"/>
            <p:cNvSpPr>
              <a:spLocks noChangeArrowheads="1"/>
            </p:cNvSpPr>
            <p:nvPr/>
          </p:nvSpPr>
          <p:spPr bwMode="auto">
            <a:xfrm>
              <a:off x="388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9" name="Oval 17"/>
            <p:cNvSpPr>
              <a:spLocks noChangeArrowheads="1"/>
            </p:cNvSpPr>
            <p:nvPr/>
          </p:nvSpPr>
          <p:spPr bwMode="auto">
            <a:xfrm>
              <a:off x="446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0" name="Oval 18"/>
            <p:cNvSpPr>
              <a:spLocks noChangeArrowheads="1"/>
            </p:cNvSpPr>
            <p:nvPr/>
          </p:nvSpPr>
          <p:spPr bwMode="auto">
            <a:xfrm>
              <a:off x="446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1" name="Oval 19"/>
            <p:cNvSpPr>
              <a:spLocks noChangeArrowheads="1"/>
            </p:cNvSpPr>
            <p:nvPr/>
          </p:nvSpPr>
          <p:spPr bwMode="auto">
            <a:xfrm>
              <a:off x="446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2" name="Oval 20"/>
            <p:cNvSpPr>
              <a:spLocks noChangeArrowheads="1"/>
            </p:cNvSpPr>
            <p:nvPr/>
          </p:nvSpPr>
          <p:spPr bwMode="auto">
            <a:xfrm>
              <a:off x="2160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3" name="Oval 21"/>
            <p:cNvSpPr>
              <a:spLocks noChangeArrowheads="1"/>
            </p:cNvSpPr>
            <p:nvPr/>
          </p:nvSpPr>
          <p:spPr bwMode="auto">
            <a:xfrm>
              <a:off x="1584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4" name="Oval 22"/>
            <p:cNvSpPr>
              <a:spLocks noChangeArrowheads="1"/>
            </p:cNvSpPr>
            <p:nvPr/>
          </p:nvSpPr>
          <p:spPr bwMode="auto">
            <a:xfrm>
              <a:off x="1008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5" name="Oval 23"/>
            <p:cNvSpPr>
              <a:spLocks noChangeArrowheads="1"/>
            </p:cNvSpPr>
            <p:nvPr/>
          </p:nvSpPr>
          <p:spPr bwMode="auto">
            <a:xfrm>
              <a:off x="1008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6" name="Oval 24"/>
            <p:cNvSpPr>
              <a:spLocks noChangeArrowheads="1"/>
            </p:cNvSpPr>
            <p:nvPr/>
          </p:nvSpPr>
          <p:spPr bwMode="auto">
            <a:xfrm>
              <a:off x="1584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7" name="Oval 25"/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8" name="Oval 26"/>
            <p:cNvSpPr>
              <a:spLocks noChangeArrowheads="1"/>
            </p:cNvSpPr>
            <p:nvPr/>
          </p:nvSpPr>
          <p:spPr bwMode="auto">
            <a:xfrm>
              <a:off x="2160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9" name="Oval 27"/>
            <p:cNvSpPr>
              <a:spLocks noChangeArrowheads="1"/>
            </p:cNvSpPr>
            <p:nvPr/>
          </p:nvSpPr>
          <p:spPr bwMode="auto">
            <a:xfrm>
              <a:off x="1584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0" name="Oval 28"/>
            <p:cNvSpPr>
              <a:spLocks noChangeArrowheads="1"/>
            </p:cNvSpPr>
            <p:nvPr/>
          </p:nvSpPr>
          <p:spPr bwMode="auto">
            <a:xfrm>
              <a:off x="1008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1" name="Oval 29"/>
            <p:cNvSpPr>
              <a:spLocks noChangeArrowheads="1"/>
            </p:cNvSpPr>
            <p:nvPr/>
          </p:nvSpPr>
          <p:spPr bwMode="auto">
            <a:xfrm>
              <a:off x="100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2" name="Oval 30"/>
            <p:cNvSpPr>
              <a:spLocks noChangeArrowheads="1"/>
            </p:cNvSpPr>
            <p:nvPr/>
          </p:nvSpPr>
          <p:spPr bwMode="auto">
            <a:xfrm>
              <a:off x="158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3" name="Oval 31"/>
            <p:cNvSpPr>
              <a:spLocks noChangeArrowheads="1"/>
            </p:cNvSpPr>
            <p:nvPr/>
          </p:nvSpPr>
          <p:spPr bwMode="auto">
            <a:xfrm>
              <a:off x="2160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4" name="Oval 32"/>
            <p:cNvSpPr>
              <a:spLocks noChangeArrowheads="1"/>
            </p:cNvSpPr>
            <p:nvPr/>
          </p:nvSpPr>
          <p:spPr bwMode="auto">
            <a:xfrm>
              <a:off x="2160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5" name="Oval 33"/>
            <p:cNvSpPr>
              <a:spLocks noChangeArrowheads="1"/>
            </p:cNvSpPr>
            <p:nvPr/>
          </p:nvSpPr>
          <p:spPr bwMode="auto">
            <a:xfrm>
              <a:off x="158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6" name="Oval 34"/>
            <p:cNvSpPr>
              <a:spLocks noChangeArrowheads="1"/>
            </p:cNvSpPr>
            <p:nvPr/>
          </p:nvSpPr>
          <p:spPr bwMode="auto">
            <a:xfrm>
              <a:off x="100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7" name="Oval 35"/>
            <p:cNvSpPr>
              <a:spLocks noChangeArrowheads="1"/>
            </p:cNvSpPr>
            <p:nvPr/>
          </p:nvSpPr>
          <p:spPr bwMode="auto">
            <a:xfrm>
              <a:off x="100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8" name="Oval 36"/>
            <p:cNvSpPr>
              <a:spLocks noChangeArrowheads="1"/>
            </p:cNvSpPr>
            <p:nvPr/>
          </p:nvSpPr>
          <p:spPr bwMode="auto">
            <a:xfrm>
              <a:off x="158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9" name="Oval 37"/>
            <p:cNvSpPr>
              <a:spLocks noChangeArrowheads="1"/>
            </p:cNvSpPr>
            <p:nvPr/>
          </p:nvSpPr>
          <p:spPr bwMode="auto">
            <a:xfrm>
              <a:off x="2160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0" name="Oval 38"/>
            <p:cNvSpPr>
              <a:spLocks noChangeArrowheads="1"/>
            </p:cNvSpPr>
            <p:nvPr/>
          </p:nvSpPr>
          <p:spPr bwMode="auto">
            <a:xfrm>
              <a:off x="3312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1" name="Oval 39"/>
            <p:cNvSpPr>
              <a:spLocks noChangeArrowheads="1"/>
            </p:cNvSpPr>
            <p:nvPr/>
          </p:nvSpPr>
          <p:spPr bwMode="auto">
            <a:xfrm>
              <a:off x="3888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2" name="Oval 40"/>
            <p:cNvSpPr>
              <a:spLocks noChangeArrowheads="1"/>
            </p:cNvSpPr>
            <p:nvPr/>
          </p:nvSpPr>
          <p:spPr bwMode="auto">
            <a:xfrm>
              <a:off x="4464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3" name="Oval 41"/>
            <p:cNvSpPr>
              <a:spLocks noChangeArrowheads="1"/>
            </p:cNvSpPr>
            <p:nvPr/>
          </p:nvSpPr>
          <p:spPr bwMode="auto">
            <a:xfrm>
              <a:off x="4464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4" name="Oval 42"/>
            <p:cNvSpPr>
              <a:spLocks noChangeArrowheads="1"/>
            </p:cNvSpPr>
            <p:nvPr/>
          </p:nvSpPr>
          <p:spPr bwMode="auto">
            <a:xfrm>
              <a:off x="4464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5" name="Oval 43"/>
            <p:cNvSpPr>
              <a:spLocks noChangeArrowheads="1"/>
            </p:cNvSpPr>
            <p:nvPr/>
          </p:nvSpPr>
          <p:spPr bwMode="auto">
            <a:xfrm>
              <a:off x="3888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6" name="Oval 44"/>
            <p:cNvSpPr>
              <a:spLocks noChangeArrowheads="1"/>
            </p:cNvSpPr>
            <p:nvPr/>
          </p:nvSpPr>
          <p:spPr bwMode="auto">
            <a:xfrm>
              <a:off x="3888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7" name="Oval 45"/>
            <p:cNvSpPr>
              <a:spLocks noChangeArrowheads="1"/>
            </p:cNvSpPr>
            <p:nvPr/>
          </p:nvSpPr>
          <p:spPr bwMode="auto">
            <a:xfrm>
              <a:off x="3312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8" name="Oval 46"/>
            <p:cNvSpPr>
              <a:spLocks noChangeArrowheads="1"/>
            </p:cNvSpPr>
            <p:nvPr/>
          </p:nvSpPr>
          <p:spPr bwMode="auto">
            <a:xfrm>
              <a:off x="3312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59" name="Oval 47"/>
            <p:cNvSpPr>
              <a:spLocks noChangeArrowheads="1"/>
            </p:cNvSpPr>
            <p:nvPr/>
          </p:nvSpPr>
          <p:spPr bwMode="auto">
            <a:xfrm>
              <a:off x="2736" y="3792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0" name="Oval 48"/>
            <p:cNvSpPr>
              <a:spLocks noChangeArrowheads="1"/>
            </p:cNvSpPr>
            <p:nvPr/>
          </p:nvSpPr>
          <p:spPr bwMode="auto">
            <a:xfrm>
              <a:off x="2736" y="321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1" name="Oval 49"/>
            <p:cNvSpPr>
              <a:spLocks noChangeArrowheads="1"/>
            </p:cNvSpPr>
            <p:nvPr/>
          </p:nvSpPr>
          <p:spPr bwMode="auto">
            <a:xfrm>
              <a:off x="2736" y="264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2" name="Oval 50"/>
            <p:cNvSpPr>
              <a:spLocks noChangeArrowheads="1"/>
            </p:cNvSpPr>
            <p:nvPr/>
          </p:nvSpPr>
          <p:spPr bwMode="auto">
            <a:xfrm>
              <a:off x="2736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3" name="Oval 51"/>
            <p:cNvSpPr>
              <a:spLocks noChangeArrowheads="1"/>
            </p:cNvSpPr>
            <p:nvPr/>
          </p:nvSpPr>
          <p:spPr bwMode="auto">
            <a:xfrm>
              <a:off x="3312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4" name="Oval 52"/>
            <p:cNvSpPr>
              <a:spLocks noChangeArrowheads="1"/>
            </p:cNvSpPr>
            <p:nvPr/>
          </p:nvSpPr>
          <p:spPr bwMode="auto">
            <a:xfrm>
              <a:off x="388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5" name="Oval 53"/>
            <p:cNvSpPr>
              <a:spLocks noChangeArrowheads="1"/>
            </p:cNvSpPr>
            <p:nvPr/>
          </p:nvSpPr>
          <p:spPr bwMode="auto">
            <a:xfrm>
              <a:off x="446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6" name="Oval 54"/>
            <p:cNvSpPr>
              <a:spLocks noChangeArrowheads="1"/>
            </p:cNvSpPr>
            <p:nvPr/>
          </p:nvSpPr>
          <p:spPr bwMode="auto">
            <a:xfrm>
              <a:off x="2736" y="1536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7" name="Oval 55"/>
            <p:cNvSpPr>
              <a:spLocks noChangeArrowheads="1"/>
            </p:cNvSpPr>
            <p:nvPr/>
          </p:nvSpPr>
          <p:spPr bwMode="auto">
            <a:xfrm>
              <a:off x="2736" y="960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8" name="Oval 56"/>
            <p:cNvSpPr>
              <a:spLocks noChangeArrowheads="1"/>
            </p:cNvSpPr>
            <p:nvPr/>
          </p:nvSpPr>
          <p:spPr bwMode="auto">
            <a:xfrm>
              <a:off x="2736" y="38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69" name="Oval 57"/>
            <p:cNvSpPr>
              <a:spLocks noChangeArrowheads="1"/>
            </p:cNvSpPr>
            <p:nvPr/>
          </p:nvSpPr>
          <p:spPr bwMode="auto">
            <a:xfrm>
              <a:off x="2160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70" name="Oval 58"/>
            <p:cNvSpPr>
              <a:spLocks noChangeArrowheads="1"/>
            </p:cNvSpPr>
            <p:nvPr/>
          </p:nvSpPr>
          <p:spPr bwMode="auto">
            <a:xfrm>
              <a:off x="1584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71" name="Oval 59"/>
            <p:cNvSpPr>
              <a:spLocks noChangeArrowheads="1"/>
            </p:cNvSpPr>
            <p:nvPr/>
          </p:nvSpPr>
          <p:spPr bwMode="auto">
            <a:xfrm>
              <a:off x="1008" y="2064"/>
              <a:ext cx="192" cy="192"/>
            </a:xfrm>
            <a:prstGeom prst="ellipse">
              <a:avLst/>
            </a:prstGeom>
            <a:solidFill>
              <a:schemeClr val="tx1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72" name="Text Box 60"/>
            <p:cNvSpPr txBox="1">
              <a:spLocks noChangeArrowheads="1"/>
            </p:cNvSpPr>
            <p:nvPr/>
          </p:nvSpPr>
          <p:spPr bwMode="auto">
            <a:xfrm>
              <a:off x="3360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8973" name="Text Box 61"/>
            <p:cNvSpPr txBox="1">
              <a:spLocks noChangeArrowheads="1"/>
            </p:cNvSpPr>
            <p:nvPr/>
          </p:nvSpPr>
          <p:spPr bwMode="auto">
            <a:xfrm>
              <a:off x="3936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8974" name="Text Box 62"/>
            <p:cNvSpPr txBox="1">
              <a:spLocks noChangeArrowheads="1"/>
            </p:cNvSpPr>
            <p:nvPr/>
          </p:nvSpPr>
          <p:spPr bwMode="auto">
            <a:xfrm>
              <a:off x="4512" y="187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8975" name="Text Box 63"/>
            <p:cNvSpPr txBox="1">
              <a:spLocks noChangeArrowheads="1"/>
            </p:cNvSpPr>
            <p:nvPr/>
          </p:nvSpPr>
          <p:spPr bwMode="auto">
            <a:xfrm>
              <a:off x="20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8976" name="Text Box 64"/>
            <p:cNvSpPr txBox="1">
              <a:spLocks noChangeArrowheads="1"/>
            </p:cNvSpPr>
            <p:nvPr/>
          </p:nvSpPr>
          <p:spPr bwMode="auto">
            <a:xfrm>
              <a:off x="1392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8977" name="Text Box 65"/>
            <p:cNvSpPr txBox="1">
              <a:spLocks noChangeArrowheads="1"/>
            </p:cNvSpPr>
            <p:nvPr/>
          </p:nvSpPr>
          <p:spPr bwMode="auto">
            <a:xfrm>
              <a:off x="816" y="1872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sp>
          <p:nvSpPr>
            <p:cNvPr id="38978" name="Text Box 66"/>
            <p:cNvSpPr txBox="1">
              <a:spLocks noChangeArrowheads="1"/>
            </p:cNvSpPr>
            <p:nvPr/>
          </p:nvSpPr>
          <p:spPr bwMode="auto">
            <a:xfrm>
              <a:off x="2784" y="1344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1</a:t>
              </a:r>
            </a:p>
          </p:txBody>
        </p:sp>
        <p:sp>
          <p:nvSpPr>
            <p:cNvPr id="38979" name="Text Box 67"/>
            <p:cNvSpPr txBox="1">
              <a:spLocks noChangeArrowheads="1"/>
            </p:cNvSpPr>
            <p:nvPr/>
          </p:nvSpPr>
          <p:spPr bwMode="auto">
            <a:xfrm>
              <a:off x="2784" y="720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2</a:t>
              </a:r>
            </a:p>
          </p:txBody>
        </p:sp>
        <p:sp>
          <p:nvSpPr>
            <p:cNvPr id="38980" name="Text Box 68"/>
            <p:cNvSpPr txBox="1">
              <a:spLocks noChangeArrowheads="1"/>
            </p:cNvSpPr>
            <p:nvPr/>
          </p:nvSpPr>
          <p:spPr bwMode="auto">
            <a:xfrm>
              <a:off x="2784" y="192"/>
              <a:ext cx="24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3</a:t>
              </a:r>
            </a:p>
          </p:txBody>
        </p:sp>
        <p:sp>
          <p:nvSpPr>
            <p:cNvPr id="38981" name="Text Box 69"/>
            <p:cNvSpPr txBox="1">
              <a:spLocks noChangeArrowheads="1"/>
            </p:cNvSpPr>
            <p:nvPr/>
          </p:nvSpPr>
          <p:spPr bwMode="auto">
            <a:xfrm>
              <a:off x="2832" y="2448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-1</a:t>
              </a:r>
            </a:p>
          </p:txBody>
        </p:sp>
        <p:sp>
          <p:nvSpPr>
            <p:cNvPr id="38982" name="Text Box 70"/>
            <p:cNvSpPr txBox="1">
              <a:spLocks noChangeArrowheads="1"/>
            </p:cNvSpPr>
            <p:nvPr/>
          </p:nvSpPr>
          <p:spPr bwMode="auto">
            <a:xfrm>
              <a:off x="2832" y="3024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-2</a:t>
              </a:r>
            </a:p>
          </p:txBody>
        </p:sp>
        <p:sp>
          <p:nvSpPr>
            <p:cNvPr id="38983" name="Text Box 71"/>
            <p:cNvSpPr txBox="1">
              <a:spLocks noChangeArrowheads="1"/>
            </p:cNvSpPr>
            <p:nvPr/>
          </p:nvSpPr>
          <p:spPr bwMode="auto">
            <a:xfrm>
              <a:off x="2832" y="3600"/>
              <a:ext cx="329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000" b="1">
                  <a:solidFill>
                    <a:srgbClr val="00CC00"/>
                  </a:solidFill>
                </a:rPr>
                <a:t>-3</a:t>
              </a:r>
            </a:p>
          </p:txBody>
        </p:sp>
        <p:grpSp>
          <p:nvGrpSpPr>
            <p:cNvPr id="3" name="Group 72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8985" name="Line 73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6" name="Line 7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7" name="Line 75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8" name="Line 76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89" name="Line 77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0" name="Line 78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1" name="Line 79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2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2" name="Line 80"/>
              <p:cNvSpPr>
                <a:spLocks noChangeShapeType="1"/>
              </p:cNvSpPr>
              <p:nvPr/>
            </p:nvSpPr>
            <p:spPr bwMode="auto">
              <a:xfrm>
                <a:off x="0" y="163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3" name="Line 81"/>
              <p:cNvSpPr>
                <a:spLocks noChangeShapeType="1"/>
              </p:cNvSpPr>
              <p:nvPr/>
            </p:nvSpPr>
            <p:spPr bwMode="auto">
              <a:xfrm>
                <a:off x="0" y="105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4" name="Line 82"/>
              <p:cNvSpPr>
                <a:spLocks noChangeShapeType="1"/>
              </p:cNvSpPr>
              <p:nvPr/>
            </p:nvSpPr>
            <p:spPr bwMode="auto">
              <a:xfrm>
                <a:off x="0" y="48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5" name="Line 83"/>
              <p:cNvSpPr>
                <a:spLocks noChangeShapeType="1"/>
              </p:cNvSpPr>
              <p:nvPr/>
            </p:nvSpPr>
            <p:spPr bwMode="auto">
              <a:xfrm>
                <a:off x="0" y="2160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6" name="Line 84"/>
              <p:cNvSpPr>
                <a:spLocks noChangeShapeType="1"/>
              </p:cNvSpPr>
              <p:nvPr/>
            </p:nvSpPr>
            <p:spPr bwMode="auto">
              <a:xfrm>
                <a:off x="0" y="2736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7" name="Line 85"/>
              <p:cNvSpPr>
                <a:spLocks noChangeShapeType="1"/>
              </p:cNvSpPr>
              <p:nvPr/>
            </p:nvSpPr>
            <p:spPr bwMode="auto">
              <a:xfrm>
                <a:off x="0" y="3888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8" name="Line 86"/>
              <p:cNvSpPr>
                <a:spLocks noChangeShapeType="1"/>
              </p:cNvSpPr>
              <p:nvPr/>
            </p:nvSpPr>
            <p:spPr bwMode="auto">
              <a:xfrm>
                <a:off x="0" y="3312"/>
                <a:ext cx="5760" cy="0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8999" name="Line 87"/>
            <p:cNvSpPr>
              <a:spLocks noChangeShapeType="1"/>
            </p:cNvSpPr>
            <p:nvPr/>
          </p:nvSpPr>
          <p:spPr bwMode="auto">
            <a:xfrm>
              <a:off x="0" y="2160"/>
              <a:ext cx="5760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9000" name="Line 88"/>
            <p:cNvSpPr>
              <a:spLocks noChangeShapeType="1"/>
            </p:cNvSpPr>
            <p:nvPr/>
          </p:nvSpPr>
          <p:spPr bwMode="auto">
            <a:xfrm>
              <a:off x="2832" y="0"/>
              <a:ext cx="0" cy="432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9001" name="Rectangle 89"/>
            <p:cNvSpPr>
              <a:spLocks noChangeArrowheads="1"/>
            </p:cNvSpPr>
            <p:nvPr/>
          </p:nvSpPr>
          <p:spPr bwMode="auto">
            <a:xfrm>
              <a:off x="5184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002" name="Rectangle 90"/>
            <p:cNvSpPr>
              <a:spLocks noChangeArrowheads="1"/>
            </p:cNvSpPr>
            <p:nvPr/>
          </p:nvSpPr>
          <p:spPr bwMode="auto">
            <a:xfrm>
              <a:off x="0" y="0"/>
              <a:ext cx="576" cy="4320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140" name="Rectangle 13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A2H </a:t>
            </a:r>
            <a:r>
              <a:rPr lang="en-US" dirty="0" err="1" smtClean="0">
                <a:solidFill>
                  <a:schemeClr val="tx1"/>
                </a:solidFill>
              </a:rPr>
              <a:t>ch</a:t>
            </a:r>
            <a:r>
              <a:rPr lang="en-US" dirty="0" smtClean="0">
                <a:solidFill>
                  <a:schemeClr val="tx1"/>
                </a:solidFill>
              </a:rPr>
              <a:t> 2: Linear Equations and Functions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Graphing Crash Course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3000" fill="hold"/>
                                        <p:tgtEl>
                                          <p:spTgt spid="390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390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390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09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3000" fill="hold"/>
                                        <p:tgtEl>
                                          <p:spTgt spid="39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39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391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3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19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3000" fill="hold"/>
                                        <p:tgtEl>
                                          <p:spTgt spid="39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3000" fill="hold"/>
                                        <p:tgtEl>
                                          <p:spTgt spid="39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3000" fill="hold"/>
                                        <p:tgtEl>
                                          <p:spTgt spid="391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3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19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9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3000" fill="hold"/>
                                        <p:tgtEl>
                                          <p:spTgt spid="39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3000" fill="hold"/>
                                        <p:tgtEl>
                                          <p:spTgt spid="39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3000" fill="hold"/>
                                        <p:tgtEl>
                                          <p:spTgt spid="391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3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19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9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3000" fill="hold"/>
                                        <p:tgtEl>
                                          <p:spTgt spid="39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3000" fill="hold"/>
                                        <p:tgtEl>
                                          <p:spTgt spid="39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3000" fill="hold"/>
                                        <p:tgtEl>
                                          <p:spTgt spid="391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3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19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9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3000" fill="hold"/>
                                        <p:tgtEl>
                                          <p:spTgt spid="39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2" dur="3000" fill="hold"/>
                                        <p:tgtEl>
                                          <p:spTgt spid="39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3000" fill="hold"/>
                                        <p:tgtEl>
                                          <p:spTgt spid="391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3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19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9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3000" fill="hold"/>
                                        <p:tgtEl>
                                          <p:spTgt spid="39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" dur="3000" fill="hold"/>
                                        <p:tgtEl>
                                          <p:spTgt spid="39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3000" fill="hold"/>
                                        <p:tgtEl>
                                          <p:spTgt spid="391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3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19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9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3000" fill="hold"/>
                                        <p:tgtEl>
                                          <p:spTgt spid="39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" dur="3000" fill="hold"/>
                                        <p:tgtEl>
                                          <p:spTgt spid="39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3000" fill="hold"/>
                                        <p:tgtEl>
                                          <p:spTgt spid="392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39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9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3000" fill="hold"/>
                                        <p:tgtEl>
                                          <p:spTgt spid="39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3" dur="3000" fill="hold"/>
                                        <p:tgtEl>
                                          <p:spTgt spid="39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3000" fill="hold"/>
                                        <p:tgtEl>
                                          <p:spTgt spid="392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39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9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3000" fill="hold"/>
                                        <p:tgtEl>
                                          <p:spTgt spid="39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" dur="3000" fill="hold"/>
                                        <p:tgtEl>
                                          <p:spTgt spid="39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3000" fill="hold"/>
                                        <p:tgtEl>
                                          <p:spTgt spid="39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8"/>
                                            </p:cond>
                                          </p:stCondLst>
                                        </p:cTn>
                                        <p:tgtEl>
                                          <p:spTgt spid="3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9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3000" fill="hold"/>
                                        <p:tgtEl>
                                          <p:spTgt spid="39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7" dur="3000" fill="hold"/>
                                        <p:tgtEl>
                                          <p:spTgt spid="39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3000" fill="hold"/>
                                        <p:tgtEl>
                                          <p:spTgt spid="392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5"/>
                                            </p:cond>
                                          </p:stCondLst>
                                        </p:cTn>
                                        <p:tgtEl>
                                          <p:spTgt spid="3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3000" fill="hold"/>
                                        <p:tgtEl>
                                          <p:spTgt spid="39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4" dur="3000" fill="hold"/>
                                        <p:tgtEl>
                                          <p:spTgt spid="39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3000" fill="hold"/>
                                        <p:tgtEl>
                                          <p:spTgt spid="39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3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9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3000" fill="hold"/>
                                        <p:tgtEl>
                                          <p:spTgt spid="39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3000" fill="hold"/>
                                        <p:tgtEl>
                                          <p:spTgt spid="39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3000" fill="hold"/>
                                        <p:tgtEl>
                                          <p:spTgt spid="39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9"/>
                                            </p:cond>
                                          </p:stCondLst>
                                        </p:cTn>
                                        <p:tgtEl>
                                          <p:spTgt spid="3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9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3000" fill="hold"/>
                                        <p:tgtEl>
                                          <p:spTgt spid="39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8" dur="3000" fill="hold"/>
                                        <p:tgtEl>
                                          <p:spTgt spid="39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3000" fill="hold"/>
                                        <p:tgtEl>
                                          <p:spTgt spid="39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6"/>
                                            </p:cond>
                                          </p:stCondLst>
                                        </p:cTn>
                                        <p:tgtEl>
                                          <p:spTgt spid="3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9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3000" fill="hold"/>
                                        <p:tgtEl>
                                          <p:spTgt spid="39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5" dur="3000" fill="hold"/>
                                        <p:tgtEl>
                                          <p:spTgt spid="39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3000" fill="hold"/>
                                        <p:tgtEl>
                                          <p:spTgt spid="39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3"/>
                                            </p:cond>
                                          </p:stCondLst>
                                        </p:cTn>
                                        <p:tgtEl>
                                          <p:spTgt spid="3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9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3000" fill="hold"/>
                                        <p:tgtEl>
                                          <p:spTgt spid="39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2" dur="3000" fill="hold"/>
                                        <p:tgtEl>
                                          <p:spTgt spid="39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3000" fill="hold"/>
                                        <p:tgtEl>
                                          <p:spTgt spid="392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3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9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3000" fill="hold"/>
                                        <p:tgtEl>
                                          <p:spTgt spid="39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9" dur="3000" fill="hold"/>
                                        <p:tgtEl>
                                          <p:spTgt spid="39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3000" fill="hold"/>
                                        <p:tgtEl>
                                          <p:spTgt spid="392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7"/>
                                            </p:cond>
                                          </p:stCondLst>
                                        </p:cTn>
                                        <p:tgtEl>
                                          <p:spTgt spid="3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0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9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3000" fill="hold"/>
                                        <p:tgtEl>
                                          <p:spTgt spid="392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6" dur="3000" fill="hold"/>
                                        <p:tgtEl>
                                          <p:spTgt spid="392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3000" fill="hold"/>
                                        <p:tgtEl>
                                          <p:spTgt spid="392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4"/>
                                            </p:cond>
                                          </p:stCondLst>
                                        </p:cTn>
                                        <p:tgtEl>
                                          <p:spTgt spid="3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9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3000" fill="hold"/>
                                        <p:tgtEl>
                                          <p:spTgt spid="392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3" dur="3000" fill="hold"/>
                                        <p:tgtEl>
                                          <p:spTgt spid="392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3000" fill="hold"/>
                                        <p:tgtEl>
                                          <p:spTgt spid="392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1"/>
                                            </p:cond>
                                          </p:stCondLst>
                                        </p:cTn>
                                        <p:tgtEl>
                                          <p:spTgt spid="3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9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3000" fill="hold"/>
                                        <p:tgtEl>
                                          <p:spTgt spid="39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0" dur="3000" fill="hold"/>
                                        <p:tgtEl>
                                          <p:spTgt spid="39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3000" fill="hold"/>
                                        <p:tgtEl>
                                          <p:spTgt spid="392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8"/>
                                            </p:cond>
                                          </p:stCondLst>
                                        </p:cTn>
                                        <p:tgtEl>
                                          <p:spTgt spid="39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9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3000" fill="hold"/>
                                        <p:tgtEl>
                                          <p:spTgt spid="392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3000" fill="hold"/>
                                        <p:tgtEl>
                                          <p:spTgt spid="392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3000" fill="hold"/>
                                        <p:tgtEl>
                                          <p:spTgt spid="392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5"/>
                                            </p:cond>
                                          </p:stCondLst>
                                        </p:cTn>
                                        <p:tgtEl>
                                          <p:spTgt spid="3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9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3000" fill="hold"/>
                                        <p:tgtEl>
                                          <p:spTgt spid="392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4" dur="3000" fill="hold"/>
                                        <p:tgtEl>
                                          <p:spTgt spid="392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3000" fill="hold"/>
                                        <p:tgtEl>
                                          <p:spTgt spid="392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2"/>
                                            </p:cond>
                                          </p:stCondLst>
                                        </p:cTn>
                                        <p:tgtEl>
                                          <p:spTgt spid="3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9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3000" fill="hold"/>
                                        <p:tgtEl>
                                          <p:spTgt spid="392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1" dur="3000" fill="hold"/>
                                        <p:tgtEl>
                                          <p:spTgt spid="392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3000" fill="hold"/>
                                        <p:tgtEl>
                                          <p:spTgt spid="392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9"/>
                                            </p:cond>
                                          </p:stCondLst>
                                        </p:cTn>
                                        <p:tgtEl>
                                          <p:spTgt spid="3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92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3000" fill="hold"/>
                                        <p:tgtEl>
                                          <p:spTgt spid="392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8" dur="3000" fill="hold"/>
                                        <p:tgtEl>
                                          <p:spTgt spid="392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3000" fill="hold"/>
                                        <p:tgtEl>
                                          <p:spTgt spid="392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6"/>
                                            </p:cond>
                                          </p:stCondLst>
                                        </p:cTn>
                                        <p:tgtEl>
                                          <p:spTgt spid="3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9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3000" fill="hold"/>
                                        <p:tgtEl>
                                          <p:spTgt spid="392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5" dur="3000" fill="hold"/>
                                        <p:tgtEl>
                                          <p:spTgt spid="392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3000" fill="hold"/>
                                        <p:tgtEl>
                                          <p:spTgt spid="392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3"/>
                                            </p:cond>
                                          </p:stCondLst>
                                        </p:cTn>
                                        <p:tgtEl>
                                          <p:spTgt spid="3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3000" fill="hold"/>
                                        <p:tgtEl>
                                          <p:spTgt spid="3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2" dur="3000" fill="hold"/>
                                        <p:tgtEl>
                                          <p:spTgt spid="3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3000" fill="hold"/>
                                        <p:tgtEl>
                                          <p:spTgt spid="392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0"/>
                                            </p:cond>
                                          </p:stCondLst>
                                        </p:cTn>
                                        <p:tgtEl>
                                          <p:spTgt spid="3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3000" fill="hold"/>
                                        <p:tgtEl>
                                          <p:spTgt spid="39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9" dur="3000" fill="hold"/>
                                        <p:tgtEl>
                                          <p:spTgt spid="39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3000" fill="hold"/>
                                        <p:tgtEl>
                                          <p:spTgt spid="392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7"/>
                                            </p:cond>
                                          </p:stCondLst>
                                        </p:cTn>
                                        <p:tgtEl>
                                          <p:spTgt spid="3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19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3000" fill="hold"/>
                                        <p:tgtEl>
                                          <p:spTgt spid="39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6" dur="3000" fill="hold"/>
                                        <p:tgtEl>
                                          <p:spTgt spid="39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3000" fill="hold"/>
                                        <p:tgtEl>
                                          <p:spTgt spid="392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4"/>
                                            </p:cond>
                                          </p:stCondLst>
                                        </p:cTn>
                                        <p:tgtEl>
                                          <p:spTgt spid="3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3000" fill="hold"/>
                                        <p:tgtEl>
                                          <p:spTgt spid="3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3" dur="3000" fill="hold"/>
                                        <p:tgtEl>
                                          <p:spTgt spid="3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3000" fill="hold"/>
                                        <p:tgtEl>
                                          <p:spTgt spid="392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1"/>
                                            </p:cond>
                                          </p:stCondLst>
                                        </p:cTn>
                                        <p:tgtEl>
                                          <p:spTgt spid="3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1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3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3000" fill="hold"/>
                                        <p:tgtEl>
                                          <p:spTgt spid="39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0" dur="3000" fill="hold"/>
                                        <p:tgtEl>
                                          <p:spTgt spid="39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3000" fill="hold"/>
                                        <p:tgtEl>
                                          <p:spTgt spid="392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8"/>
                                            </p:cond>
                                          </p:stCondLst>
                                        </p:cTn>
                                        <p:tgtEl>
                                          <p:spTgt spid="3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2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3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3000" fill="hold"/>
                                        <p:tgtEl>
                                          <p:spTgt spid="39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7" dur="3000" fill="hold"/>
                                        <p:tgtEl>
                                          <p:spTgt spid="39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3000" fill="hold"/>
                                        <p:tgtEl>
                                          <p:spTgt spid="392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5"/>
                                            </p:cond>
                                          </p:stCondLst>
                                        </p:cTn>
                                        <p:tgtEl>
                                          <p:spTgt spid="3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3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3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3000" fill="hold"/>
                                        <p:tgtEl>
                                          <p:spTgt spid="39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4" dur="3000" fill="hold"/>
                                        <p:tgtEl>
                                          <p:spTgt spid="39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3000" fill="hold"/>
                                        <p:tgtEl>
                                          <p:spTgt spid="392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2"/>
                                            </p:cond>
                                          </p:stCondLst>
                                        </p:cTn>
                                        <p:tgtEl>
                                          <p:spTgt spid="3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4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3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3000" fill="hold"/>
                                        <p:tgtEl>
                                          <p:spTgt spid="39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1" dur="3000" fill="hold"/>
                                        <p:tgtEl>
                                          <p:spTgt spid="39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3000" fill="hold"/>
                                        <p:tgtEl>
                                          <p:spTgt spid="392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9"/>
                                            </p:cond>
                                          </p:stCondLst>
                                        </p:cTn>
                                        <p:tgtEl>
                                          <p:spTgt spid="3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39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3000" fill="hold"/>
                                        <p:tgtEl>
                                          <p:spTgt spid="39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8" dur="3000" fill="hold"/>
                                        <p:tgtEl>
                                          <p:spTgt spid="39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3000" fill="hold"/>
                                        <p:tgtEl>
                                          <p:spTgt spid="392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6"/>
                                            </p:cond>
                                          </p:stCondLst>
                                        </p:cTn>
                                        <p:tgtEl>
                                          <p:spTgt spid="3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6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3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3000" fill="hold"/>
                                        <p:tgtEl>
                                          <p:spTgt spid="3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5" dur="3000" fill="hold"/>
                                        <p:tgtEl>
                                          <p:spTgt spid="3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3000" fill="hold"/>
                                        <p:tgtEl>
                                          <p:spTgt spid="392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3"/>
                                            </p:cond>
                                          </p:stCondLst>
                                        </p:cTn>
                                        <p:tgtEl>
                                          <p:spTgt spid="3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3000" fill="hold"/>
                                        <p:tgtEl>
                                          <p:spTgt spid="39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2" dur="3000" fill="hold"/>
                                        <p:tgtEl>
                                          <p:spTgt spid="39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3000" fill="hold"/>
                                        <p:tgtEl>
                                          <p:spTgt spid="392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0"/>
                                            </p:cond>
                                          </p:stCondLst>
                                        </p:cTn>
                                        <p:tgtEl>
                                          <p:spTgt spid="3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8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3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3000" fill="hold"/>
                                        <p:tgtEl>
                                          <p:spTgt spid="39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9" dur="3000" fill="hold"/>
                                        <p:tgtEl>
                                          <p:spTgt spid="39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3000" fill="hold"/>
                                        <p:tgtEl>
                                          <p:spTgt spid="392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7"/>
                                            </p:cond>
                                          </p:stCondLst>
                                        </p:cTn>
                                        <p:tgtEl>
                                          <p:spTgt spid="3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29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3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5" dur="3000" fill="hold"/>
                                        <p:tgtEl>
                                          <p:spTgt spid="39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6" dur="3000" fill="hold"/>
                                        <p:tgtEl>
                                          <p:spTgt spid="39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3000" fill="hold"/>
                                        <p:tgtEl>
                                          <p:spTgt spid="392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4"/>
                                            </p:cond>
                                          </p:stCondLst>
                                        </p:cTn>
                                        <p:tgtEl>
                                          <p:spTgt spid="3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0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39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2" dur="3000" fill="hold"/>
                                        <p:tgtEl>
                                          <p:spTgt spid="392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3" dur="3000" fill="hold"/>
                                        <p:tgtEl>
                                          <p:spTgt spid="392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4" dur="3000" fill="hold"/>
                                        <p:tgtEl>
                                          <p:spTgt spid="392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1"/>
                                            </p:cond>
                                          </p:stCondLst>
                                        </p:cTn>
                                        <p:tgtEl>
                                          <p:spTgt spid="3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1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39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9" dur="3000" fill="hold"/>
                                        <p:tgtEl>
                                          <p:spTgt spid="39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0" dur="3000" fill="hold"/>
                                        <p:tgtEl>
                                          <p:spTgt spid="39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3000" fill="hold"/>
                                        <p:tgtEl>
                                          <p:spTgt spid="392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8"/>
                                            </p:cond>
                                          </p:stCondLst>
                                        </p:cTn>
                                        <p:tgtEl>
                                          <p:spTgt spid="3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2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3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6" dur="3000" fill="hold"/>
                                        <p:tgtEl>
                                          <p:spTgt spid="392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7" dur="3000" fill="hold"/>
                                        <p:tgtEl>
                                          <p:spTgt spid="392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8" dur="3000" fill="hold"/>
                                        <p:tgtEl>
                                          <p:spTgt spid="392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5"/>
                                            </p:cond>
                                          </p:stCondLst>
                                        </p:cTn>
                                        <p:tgtEl>
                                          <p:spTgt spid="3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3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39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3" dur="3000" fill="hold"/>
                                        <p:tgtEl>
                                          <p:spTgt spid="39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4" dur="3000" fill="hold"/>
                                        <p:tgtEl>
                                          <p:spTgt spid="39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5" dur="3000" fill="hold"/>
                                        <p:tgtEl>
                                          <p:spTgt spid="392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2"/>
                                            </p:cond>
                                          </p:stCondLst>
                                        </p:cTn>
                                        <p:tgtEl>
                                          <p:spTgt spid="3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4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39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0" dur="3000" fill="hold"/>
                                        <p:tgtEl>
                                          <p:spTgt spid="39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1" dur="3000" fill="hold"/>
                                        <p:tgtEl>
                                          <p:spTgt spid="39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2" dur="3000" fill="hold"/>
                                        <p:tgtEl>
                                          <p:spTgt spid="392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9"/>
                                            </p:cond>
                                          </p:stCondLst>
                                        </p:cTn>
                                        <p:tgtEl>
                                          <p:spTgt spid="3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5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39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7" dur="3000" fill="hold"/>
                                        <p:tgtEl>
                                          <p:spTgt spid="39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8" dur="3000" fill="hold"/>
                                        <p:tgtEl>
                                          <p:spTgt spid="39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3000" fill="hold"/>
                                        <p:tgtEl>
                                          <p:spTgt spid="392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6"/>
                                            </p:cond>
                                          </p:stCondLst>
                                        </p:cTn>
                                        <p:tgtEl>
                                          <p:spTgt spid="3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6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39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4" dur="3000" fill="hold"/>
                                        <p:tgtEl>
                                          <p:spTgt spid="392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5" dur="3000" fill="hold"/>
                                        <p:tgtEl>
                                          <p:spTgt spid="392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6" dur="3000" fill="hold"/>
                                        <p:tgtEl>
                                          <p:spTgt spid="392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3"/>
                                            </p:cond>
                                          </p:stCondLst>
                                        </p:cTn>
                                        <p:tgtEl>
                                          <p:spTgt spid="3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39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1" dur="3000" fill="hold"/>
                                        <p:tgtEl>
                                          <p:spTgt spid="39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2" dur="3000" fill="hold"/>
                                        <p:tgtEl>
                                          <p:spTgt spid="39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3" dur="3000" fill="hold"/>
                                        <p:tgtEl>
                                          <p:spTgt spid="392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0"/>
                                            </p:cond>
                                          </p:stCondLst>
                                        </p:cTn>
                                        <p:tgtEl>
                                          <p:spTgt spid="3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8"/>
                  </p:tgtEl>
                </p:cond>
              </p:nextCondLst>
            </p:seq>
            <p:seq concurrent="1" nextAc="seek">
              <p:cTn id="324" restart="whenNotActive" fill="hold" evtFilter="cancelBubble" nodeType="interactiveSeq">
                <p:stCondLst>
                  <p:cond evt="onClick" delay="0">
                    <p:tgtEl>
                      <p:spTgt spid="39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5" fill="hold">
                      <p:stCondLst>
                        <p:cond delay="0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8" dur="3000" fill="hold"/>
                                        <p:tgtEl>
                                          <p:spTgt spid="392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9" dur="3000" fill="hold"/>
                                        <p:tgtEl>
                                          <p:spTgt spid="392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0" dur="3000" fill="hold"/>
                                        <p:tgtEl>
                                          <p:spTgt spid="392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7"/>
                                            </p:cond>
                                          </p:stCondLst>
                                        </p:cTn>
                                        <p:tgtEl>
                                          <p:spTgt spid="3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39"/>
                  </p:tgtEl>
                </p:cond>
              </p:nextCondLst>
            </p:seq>
            <p:seq concurrent="1" nextAc="seek">
              <p:cTn id="331" restart="whenNotActive" fill="hold" evtFilter="cancelBubble" nodeType="interactiveSeq">
                <p:stCondLst>
                  <p:cond evt="onClick" delay="0">
                    <p:tgtEl>
                      <p:spTgt spid="39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2" fill="hold">
                      <p:stCondLst>
                        <p:cond delay="0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5" dur="3000" fill="hold"/>
                                        <p:tgtEl>
                                          <p:spTgt spid="392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6" dur="3000" fill="hold"/>
                                        <p:tgtEl>
                                          <p:spTgt spid="392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3000" fill="hold"/>
                                        <p:tgtEl>
                                          <p:spTgt spid="392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4"/>
                                            </p:cond>
                                          </p:stCondLst>
                                        </p:cTn>
                                        <p:tgtEl>
                                          <p:spTgt spid="3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40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39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mph" presetSubtype="2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2" dur="3000" fill="hold"/>
                                        <p:tgtEl>
                                          <p:spTgt spid="392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3" dur="3000" fill="hold"/>
                                        <p:tgtEl>
                                          <p:spTgt spid="392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3000" fill="hold"/>
                                        <p:tgtEl>
                                          <p:spTgt spid="392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1"/>
                                            </p:cond>
                                          </p:stCondLst>
                                        </p:cTn>
                                        <p:tgtEl>
                                          <p:spTgt spid="3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24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50800">
          <a:solidFill>
            <a:schemeClr val="tx1"/>
          </a:solidFill>
          <a:tailEnd type="none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5080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17644</TotalTime>
  <Words>2582</Words>
  <Application>Microsoft Office PowerPoint</Application>
  <PresentationFormat>On-screen Show (4:3)</PresentationFormat>
  <Paragraphs>675</Paragraphs>
  <Slides>74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74</vt:i4>
      </vt:variant>
    </vt:vector>
  </HeadingPairs>
  <TitlesOfParts>
    <vt:vector size="79" baseType="lpstr">
      <vt:lpstr>Office Theme</vt:lpstr>
      <vt:lpstr>Equation</vt:lpstr>
      <vt:lpstr>Graph System</vt:lpstr>
      <vt:lpstr>Presentation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Bolan</dc:creator>
  <cp:lastModifiedBy>USER</cp:lastModifiedBy>
  <cp:revision>374</cp:revision>
  <dcterms:created xsi:type="dcterms:W3CDTF">2006-08-16T00:00:00Z</dcterms:created>
  <dcterms:modified xsi:type="dcterms:W3CDTF">2012-09-07T16:54:59Z</dcterms:modified>
</cp:coreProperties>
</file>