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5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6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7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18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9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20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theme/theme21.xml" ContentType="application/vnd.openxmlformats-officedocument.theme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23.xml" ContentType="application/vnd.openxmlformats-officedocument.theme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theme/theme24.xml" ContentType="application/vnd.openxmlformats-officedocument.theme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theme/theme25.xml" ContentType="application/vnd.openxmlformats-officedocument.theme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theme/theme26.xml" ContentType="application/vnd.openxmlformats-officedocument.theme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theme/theme27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theme/theme28.xml" ContentType="application/vnd.openxmlformats-officedocument.theme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29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theme/theme30.xml" ContentType="application/vnd.openxmlformats-officedocument.theme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theme/theme31.xml" ContentType="application/vnd.openxmlformats-officedocument.theme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theme/theme32.xml" ContentType="application/vnd.openxmlformats-officedocument.theme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theme/theme33.xml" ContentType="application/vnd.openxmlformats-officedocument.theme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theme/theme34.xml" ContentType="application/vnd.openxmlformats-officedocument.theme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theme/theme35.xml" ContentType="application/vnd.openxmlformats-officedocument.theme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theme/theme36.xml" ContentType="application/vnd.openxmlformats-officedocument.theme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37.xml" ContentType="application/vnd.openxmlformats-officedocument.theme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theme/theme38.xml" ContentType="application/vnd.openxmlformats-officedocument.theme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theme/theme39.xml" ContentType="application/vnd.openxmlformats-officedocument.theme+xml"/>
  <Override PartName="/ppt/theme/theme4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7" r:id="rId15"/>
    <p:sldMasterId id="2147483843" r:id="rId16"/>
    <p:sldMasterId id="2147483856" r:id="rId17"/>
    <p:sldMasterId id="2147483869" r:id="rId18"/>
    <p:sldMasterId id="2147483882" r:id="rId19"/>
    <p:sldMasterId id="2147483895" r:id="rId20"/>
    <p:sldMasterId id="2147483920" r:id="rId21"/>
    <p:sldMasterId id="2147483933" r:id="rId22"/>
    <p:sldMasterId id="2147483946" r:id="rId23"/>
    <p:sldMasterId id="2147483958" r:id="rId24"/>
    <p:sldMasterId id="2147483970" r:id="rId25"/>
    <p:sldMasterId id="2147483982" r:id="rId26"/>
    <p:sldMasterId id="2147483994" r:id="rId27"/>
    <p:sldMasterId id="2147484007" r:id="rId28"/>
    <p:sldMasterId id="2147484020" r:id="rId29"/>
    <p:sldMasterId id="2147484033" r:id="rId30"/>
    <p:sldMasterId id="2147484046" r:id="rId31"/>
    <p:sldMasterId id="2147484059" r:id="rId32"/>
    <p:sldMasterId id="2147484072" r:id="rId33"/>
    <p:sldMasterId id="2147484085" r:id="rId34"/>
    <p:sldMasterId id="2147484097" r:id="rId35"/>
    <p:sldMasterId id="2147484109" r:id="rId36"/>
    <p:sldMasterId id="2147484121" r:id="rId37"/>
    <p:sldMasterId id="2147484133" r:id="rId38"/>
    <p:sldMasterId id="2147484145" r:id="rId39"/>
  </p:sldMasterIdLst>
  <p:notesMasterIdLst>
    <p:notesMasterId r:id="rId98"/>
  </p:notesMasterIdLst>
  <p:sldIdLst>
    <p:sldId id="257" r:id="rId40"/>
    <p:sldId id="256" r:id="rId41"/>
    <p:sldId id="258" r:id="rId42"/>
    <p:sldId id="259" r:id="rId43"/>
    <p:sldId id="260" r:id="rId44"/>
    <p:sldId id="261" r:id="rId45"/>
    <p:sldId id="262" r:id="rId46"/>
    <p:sldId id="263" r:id="rId47"/>
    <p:sldId id="264" r:id="rId48"/>
    <p:sldId id="265" r:id="rId49"/>
    <p:sldId id="266" r:id="rId50"/>
    <p:sldId id="267" r:id="rId51"/>
    <p:sldId id="268" r:id="rId52"/>
    <p:sldId id="269" r:id="rId53"/>
    <p:sldId id="270" r:id="rId54"/>
    <p:sldId id="271" r:id="rId55"/>
    <p:sldId id="272" r:id="rId56"/>
    <p:sldId id="273" r:id="rId57"/>
    <p:sldId id="274" r:id="rId58"/>
    <p:sldId id="275" r:id="rId59"/>
    <p:sldId id="276" r:id="rId60"/>
    <p:sldId id="277" r:id="rId61"/>
    <p:sldId id="278" r:id="rId62"/>
    <p:sldId id="279" r:id="rId63"/>
    <p:sldId id="281" r:id="rId64"/>
    <p:sldId id="282" r:id="rId65"/>
    <p:sldId id="280" r:id="rId66"/>
    <p:sldId id="283" r:id="rId67"/>
    <p:sldId id="284" r:id="rId68"/>
    <p:sldId id="285" r:id="rId69"/>
    <p:sldId id="287" r:id="rId70"/>
    <p:sldId id="288" r:id="rId71"/>
    <p:sldId id="289" r:id="rId72"/>
    <p:sldId id="290" r:id="rId73"/>
    <p:sldId id="291" r:id="rId74"/>
    <p:sldId id="292" r:id="rId75"/>
    <p:sldId id="293" r:id="rId76"/>
    <p:sldId id="295" r:id="rId77"/>
    <p:sldId id="296" r:id="rId78"/>
    <p:sldId id="297" r:id="rId79"/>
    <p:sldId id="298" r:id="rId80"/>
    <p:sldId id="299" r:id="rId81"/>
    <p:sldId id="300" r:id="rId82"/>
    <p:sldId id="301" r:id="rId83"/>
    <p:sldId id="304" r:id="rId84"/>
    <p:sldId id="302" r:id="rId85"/>
    <p:sldId id="303" r:id="rId86"/>
    <p:sldId id="305" r:id="rId87"/>
    <p:sldId id="306" r:id="rId88"/>
    <p:sldId id="307" r:id="rId89"/>
    <p:sldId id="308" r:id="rId90"/>
    <p:sldId id="309" r:id="rId91"/>
    <p:sldId id="310" r:id="rId92"/>
    <p:sldId id="311" r:id="rId93"/>
    <p:sldId id="312" r:id="rId94"/>
    <p:sldId id="313" r:id="rId95"/>
    <p:sldId id="314" r:id="rId96"/>
    <p:sldId id="315" r:id="rId9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3.xml"/><Relationship Id="rId47" Type="http://schemas.openxmlformats.org/officeDocument/2006/relationships/slide" Target="slides/slide8.xml"/><Relationship Id="rId50" Type="http://schemas.openxmlformats.org/officeDocument/2006/relationships/slide" Target="slides/slide11.xml"/><Relationship Id="rId55" Type="http://schemas.openxmlformats.org/officeDocument/2006/relationships/slide" Target="slides/slide16.xml"/><Relationship Id="rId63" Type="http://schemas.openxmlformats.org/officeDocument/2006/relationships/slide" Target="slides/slide24.xml"/><Relationship Id="rId68" Type="http://schemas.openxmlformats.org/officeDocument/2006/relationships/slide" Target="slides/slide29.xml"/><Relationship Id="rId76" Type="http://schemas.openxmlformats.org/officeDocument/2006/relationships/slide" Target="slides/slide37.xml"/><Relationship Id="rId84" Type="http://schemas.openxmlformats.org/officeDocument/2006/relationships/slide" Target="slides/slide45.xml"/><Relationship Id="rId89" Type="http://schemas.openxmlformats.org/officeDocument/2006/relationships/slide" Target="slides/slide50.xml"/><Relationship Id="rId97" Type="http://schemas.openxmlformats.org/officeDocument/2006/relationships/slide" Target="slides/slide5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2.xml"/><Relationship Id="rId92" Type="http://schemas.openxmlformats.org/officeDocument/2006/relationships/slide" Target="slides/slide5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1.xml"/><Relationship Id="rId45" Type="http://schemas.openxmlformats.org/officeDocument/2006/relationships/slide" Target="slides/slide6.xml"/><Relationship Id="rId53" Type="http://schemas.openxmlformats.org/officeDocument/2006/relationships/slide" Target="slides/slide14.xml"/><Relationship Id="rId58" Type="http://schemas.openxmlformats.org/officeDocument/2006/relationships/slide" Target="slides/slide19.xml"/><Relationship Id="rId66" Type="http://schemas.openxmlformats.org/officeDocument/2006/relationships/slide" Target="slides/slide27.xml"/><Relationship Id="rId74" Type="http://schemas.openxmlformats.org/officeDocument/2006/relationships/slide" Target="slides/slide35.xml"/><Relationship Id="rId79" Type="http://schemas.openxmlformats.org/officeDocument/2006/relationships/slide" Target="slides/slide40.xml"/><Relationship Id="rId87" Type="http://schemas.openxmlformats.org/officeDocument/2006/relationships/slide" Target="slides/slide48.xml"/><Relationship Id="rId10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2.xml"/><Relationship Id="rId82" Type="http://schemas.openxmlformats.org/officeDocument/2006/relationships/slide" Target="slides/slide43.xml"/><Relationship Id="rId90" Type="http://schemas.openxmlformats.org/officeDocument/2006/relationships/slide" Target="slides/slide51.xml"/><Relationship Id="rId95" Type="http://schemas.openxmlformats.org/officeDocument/2006/relationships/slide" Target="slides/slide56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4.xml"/><Relationship Id="rId48" Type="http://schemas.openxmlformats.org/officeDocument/2006/relationships/slide" Target="slides/slide9.xml"/><Relationship Id="rId56" Type="http://schemas.openxmlformats.org/officeDocument/2006/relationships/slide" Target="slides/slide17.xml"/><Relationship Id="rId64" Type="http://schemas.openxmlformats.org/officeDocument/2006/relationships/slide" Target="slides/slide25.xml"/><Relationship Id="rId69" Type="http://schemas.openxmlformats.org/officeDocument/2006/relationships/slide" Target="slides/slide30.xml"/><Relationship Id="rId77" Type="http://schemas.openxmlformats.org/officeDocument/2006/relationships/slide" Target="slides/slide38.xml"/><Relationship Id="rId100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2.xml"/><Relationship Id="rId72" Type="http://schemas.openxmlformats.org/officeDocument/2006/relationships/slide" Target="slides/slide33.xml"/><Relationship Id="rId80" Type="http://schemas.openxmlformats.org/officeDocument/2006/relationships/slide" Target="slides/slide41.xml"/><Relationship Id="rId85" Type="http://schemas.openxmlformats.org/officeDocument/2006/relationships/slide" Target="slides/slide46.xml"/><Relationship Id="rId93" Type="http://schemas.openxmlformats.org/officeDocument/2006/relationships/slide" Target="slides/slide54.xml"/><Relationship Id="rId9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7.xml"/><Relationship Id="rId59" Type="http://schemas.openxmlformats.org/officeDocument/2006/relationships/slide" Target="slides/slide20.xml"/><Relationship Id="rId67" Type="http://schemas.openxmlformats.org/officeDocument/2006/relationships/slide" Target="slides/slide28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.xml"/><Relationship Id="rId54" Type="http://schemas.openxmlformats.org/officeDocument/2006/relationships/slide" Target="slides/slide15.xml"/><Relationship Id="rId62" Type="http://schemas.openxmlformats.org/officeDocument/2006/relationships/slide" Target="slides/slide23.xml"/><Relationship Id="rId70" Type="http://schemas.openxmlformats.org/officeDocument/2006/relationships/slide" Target="slides/slide31.xml"/><Relationship Id="rId75" Type="http://schemas.openxmlformats.org/officeDocument/2006/relationships/slide" Target="slides/slide36.xml"/><Relationship Id="rId83" Type="http://schemas.openxmlformats.org/officeDocument/2006/relationships/slide" Target="slides/slide44.xml"/><Relationship Id="rId88" Type="http://schemas.openxmlformats.org/officeDocument/2006/relationships/slide" Target="slides/slide49.xml"/><Relationship Id="rId91" Type="http://schemas.openxmlformats.org/officeDocument/2006/relationships/slide" Target="slides/slide52.xml"/><Relationship Id="rId96" Type="http://schemas.openxmlformats.org/officeDocument/2006/relationships/slide" Target="slides/slide5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0.xml"/><Relationship Id="rId57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5.xml"/><Relationship Id="rId52" Type="http://schemas.openxmlformats.org/officeDocument/2006/relationships/slide" Target="slides/slide13.xml"/><Relationship Id="rId60" Type="http://schemas.openxmlformats.org/officeDocument/2006/relationships/slide" Target="slides/slide21.xml"/><Relationship Id="rId65" Type="http://schemas.openxmlformats.org/officeDocument/2006/relationships/slide" Target="slides/slide26.xml"/><Relationship Id="rId73" Type="http://schemas.openxmlformats.org/officeDocument/2006/relationships/slide" Target="slides/slide34.xml"/><Relationship Id="rId78" Type="http://schemas.openxmlformats.org/officeDocument/2006/relationships/slide" Target="slides/slide39.xml"/><Relationship Id="rId81" Type="http://schemas.openxmlformats.org/officeDocument/2006/relationships/slide" Target="slides/slide42.xml"/><Relationship Id="rId86" Type="http://schemas.openxmlformats.org/officeDocument/2006/relationships/slide" Target="slides/slide47.xml"/><Relationship Id="rId94" Type="http://schemas.openxmlformats.org/officeDocument/2006/relationships/slide" Target="slides/slide55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3" Type="http://schemas.openxmlformats.org/officeDocument/2006/relationships/slide" Target="../slides/slide10.xml"/><Relationship Id="rId7" Type="http://schemas.openxmlformats.org/officeDocument/2006/relationships/slide" Target="../slides/slide6.xml"/><Relationship Id="rId2" Type="http://schemas.openxmlformats.org/officeDocument/2006/relationships/slide" Target="../slides/slide9.xml"/><Relationship Id="rId1" Type="http://schemas.openxmlformats.org/officeDocument/2006/relationships/slide" Target="../slides/slide1.xml"/><Relationship Id="rId6" Type="http://schemas.openxmlformats.org/officeDocument/2006/relationships/slide" Target="../slides/slide4.xml"/><Relationship Id="rId5" Type="http://schemas.openxmlformats.org/officeDocument/2006/relationships/slide" Target="../slides/slide3.xml"/><Relationship Id="rId4" Type="http://schemas.openxmlformats.org/officeDocument/2006/relationships/slide" Target="../slides/slide11.xml"/><Relationship Id="rId9" Type="http://schemas.openxmlformats.org/officeDocument/2006/relationships/slide" Target="../slides/slide8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5.xml"/><Relationship Id="rId7" Type="http://schemas.openxmlformats.org/officeDocument/2006/relationships/slide" Target="../slides/slide10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6.xml"/><Relationship Id="rId9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844928-AC48-4C16-A77F-1C7EFB09E8E3}" type="presOf" srcId="{17895556-1A56-42A7-BD5C-713CC1AF39D1}" destId="{9D3064A2-372B-4DF9-9530-27186C42CCAB}" srcOrd="0" destOrd="0" presId="urn:microsoft.com/office/officeart/2005/8/layout/process2"/>
    <dgm:cxn modelId="{EE3772C8-AB98-4FC9-A33F-C77F8FCF2C96}" type="presOf" srcId="{A991BABF-8795-412B-A35B-9A83ED1065D6}" destId="{A966AC1A-C00B-4C52-B9FF-0F5D3244909A}" srcOrd="1" destOrd="0" presId="urn:microsoft.com/office/officeart/2005/8/layout/process2"/>
    <dgm:cxn modelId="{92037734-0E9C-4ABD-A132-0BA2B02553C8}" type="presOf" srcId="{03D6F011-0AEC-434D-899B-63B1C043DB8C}" destId="{86FE1CC5-32D1-4467-9C9C-0E2AD5AB0487}" srcOrd="0" destOrd="0" presId="urn:microsoft.com/office/officeart/2005/8/layout/process2"/>
    <dgm:cxn modelId="{14309FF3-A018-4C1D-9CCC-1403E64E1126}" type="presOf" srcId="{E8CA9696-963F-4631-8C30-36FC64BFA859}" destId="{8E52059F-BB8E-4064-B126-4D7DCBC98EC9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9CFB167C-6EF4-44A8-8312-45F0799B325D}" type="presOf" srcId="{45D09D3B-0D29-449C-8EFB-38F9EB552BB4}" destId="{FE5A67F3-C013-4D84-8707-498F33B3AE09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EA02DE0E-21C6-4924-84F7-3A5669616D83}" type="presOf" srcId="{E8E03D60-B94B-4C49-8079-2942FF36E42C}" destId="{C39C2DA7-309F-40C7-9E88-958074786E2E}" srcOrd="0" destOrd="0" presId="urn:microsoft.com/office/officeart/2005/8/layout/process2"/>
    <dgm:cxn modelId="{45C1B5ED-6DB8-4CCA-8FE0-75189665CFC3}" type="presOf" srcId="{E8CA9696-963F-4631-8C30-36FC64BFA859}" destId="{D0120000-4373-4EE3-A719-CBE2D5C2DF5C}" srcOrd="0" destOrd="0" presId="urn:microsoft.com/office/officeart/2005/8/layout/process2"/>
    <dgm:cxn modelId="{7B671D20-04A3-43FB-A1A5-E04006D75199}" type="presOf" srcId="{CB32E19B-E20E-4927-A257-B3F06687A80C}" destId="{F3527357-3AB1-40FE-A88F-6F5033F614B3}" srcOrd="0" destOrd="0" presId="urn:microsoft.com/office/officeart/2005/8/layout/process2"/>
    <dgm:cxn modelId="{3E95DC74-8DF5-4F48-BB3E-A61D25CDD5F5}" type="presOf" srcId="{E9C8239A-F857-4F1C-9325-14A0F2144C13}" destId="{3BBBFDC7-D76C-4458-8F4D-2A7FB1B6303E}" srcOrd="0" destOrd="0" presId="urn:microsoft.com/office/officeart/2005/8/layout/process2"/>
    <dgm:cxn modelId="{0F6D1A7E-128C-4B92-A94F-D47C0EA855D2}" type="presOf" srcId="{A991BABF-8795-412B-A35B-9A83ED1065D6}" destId="{DFB2B1CB-7175-418A-9169-7E501F937E7E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FB72775F-1EDB-40C7-AEF2-B6D21CAE73A2}" type="presOf" srcId="{6FFD8450-89B4-43D2-91D2-95DCF3432754}" destId="{C945702B-CEFB-4CBD-91BD-C44FB0B65A3D}" srcOrd="0" destOrd="0" presId="urn:microsoft.com/office/officeart/2005/8/layout/process2"/>
    <dgm:cxn modelId="{CB42D083-F389-49A4-9A78-4246CF0D564A}" type="presOf" srcId="{9369CA4C-5C4D-404E-AA25-738C4E279C6E}" destId="{ACA2D08A-C683-4339-9764-73FCDA0371EC}" srcOrd="0" destOrd="0" presId="urn:microsoft.com/office/officeart/2005/8/layout/process2"/>
    <dgm:cxn modelId="{EC9B9060-7EDE-4379-B1A2-3977D77C3348}" type="presOf" srcId="{0D7CCC52-BA18-4CD5-88C1-38018E85987E}" destId="{BFEAE6E7-9418-41E5-B1C5-761AB42C10DA}" srcOrd="0" destOrd="0" presId="urn:microsoft.com/office/officeart/2005/8/layout/process2"/>
    <dgm:cxn modelId="{F3F9F934-777E-42F1-A7FE-E651EF85D89B}" type="presOf" srcId="{2A4384A0-1EA7-45CE-8380-B3198AED4561}" destId="{53FD7074-301B-48B7-B368-97CD81941A53}" srcOrd="1" destOrd="0" presId="urn:microsoft.com/office/officeart/2005/8/layout/process2"/>
    <dgm:cxn modelId="{BE32BDA4-68B1-4AB8-AF7A-F3A20580285E}" type="presOf" srcId="{BE4839F4-6E89-4425-AE37-3417821897B3}" destId="{654DD4F1-F45A-4A9C-93AA-30737A4C1DC6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928D877E-1BA6-43D9-A09A-CC486DE87826}" type="presOf" srcId="{03D6F011-0AEC-434D-899B-63B1C043DB8C}" destId="{29B6FFB2-79F1-444A-B5B6-6A8D1CB299AF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0DBC4F8A-4CC3-49F3-B7DA-B41523407CA7}" type="presOf" srcId="{2A4384A0-1EA7-45CE-8380-B3198AED4561}" destId="{6417F398-EB99-437D-AD7E-D0313CD5A4C7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25601F03-AB7D-4774-AF12-238EC036D1AC}" type="presOf" srcId="{6FFD8450-89B4-43D2-91D2-95DCF3432754}" destId="{1B78BF1E-F35D-40BF-8053-0FDA0666EE9C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D5D36B81-319D-4A7E-8C2E-CD211BF7DAEF}" type="presOf" srcId="{F128CA6B-59B3-43D2-A43A-D893D41780DC}" destId="{56D35255-BB26-458C-8806-0D1565471FF2}" srcOrd="0" destOrd="0" presId="urn:microsoft.com/office/officeart/2005/8/layout/process2"/>
    <dgm:cxn modelId="{035069CA-9BF6-4FF4-9ACF-B7DD3D2B3C2F}" type="presOf" srcId="{354110A8-3251-4024-AF96-ED07F24BE84E}" destId="{965A991E-46E0-4938-AE79-D8A87B32A5BA}" srcOrd="0" destOrd="0" presId="urn:microsoft.com/office/officeart/2005/8/layout/process2"/>
    <dgm:cxn modelId="{07A12BA3-BCA3-44B0-9B70-7EEF08EAC441}" type="presOf" srcId="{ED779350-B19B-453F-B8F5-3B67A502A2CB}" destId="{AB55E93F-C1AE-415E-BF57-36F030B929FE}" srcOrd="0" destOrd="0" presId="urn:microsoft.com/office/officeart/2005/8/layout/process2"/>
    <dgm:cxn modelId="{D854A445-A7A5-4199-9623-145644252BF8}" type="presOf" srcId="{0AF0E7B4-19CD-4A59-9DA3-DED03009D3E3}" destId="{2B4B263F-4B14-4084-A51E-72C348DF5192}" srcOrd="0" destOrd="0" presId="urn:microsoft.com/office/officeart/2005/8/layout/process2"/>
    <dgm:cxn modelId="{5175510A-0464-4C10-8473-F6E50DB91ECB}" type="presOf" srcId="{58B9B694-89B6-40BF-B532-4EAB3262C007}" destId="{B163BC98-41C1-42B4-AF4F-E97B25F00C66}" srcOrd="0" destOrd="0" presId="urn:microsoft.com/office/officeart/2005/8/layout/process2"/>
    <dgm:cxn modelId="{D83DE51E-A2C3-4A43-9240-F63A438F195E}" type="presOf" srcId="{58B9B694-89B6-40BF-B532-4EAB3262C007}" destId="{6A3A8110-672A-4AC3-B94D-458652622372}" srcOrd="1" destOrd="0" presId="urn:microsoft.com/office/officeart/2005/8/layout/process2"/>
    <dgm:cxn modelId="{8A3322AD-58B3-4161-9AF6-9C959659BEF9}" type="presOf" srcId="{E8E03D60-B94B-4C49-8079-2942FF36E42C}" destId="{4C59A48E-6F2D-4973-AC35-F7F5F32C9AFA}" srcOrd="1" destOrd="0" presId="urn:microsoft.com/office/officeart/2005/8/layout/process2"/>
    <dgm:cxn modelId="{E0DDEC02-CF66-4591-8C1C-1161273997F3}" type="presOf" srcId="{0AF0E7B4-19CD-4A59-9DA3-DED03009D3E3}" destId="{FEE0E53B-CAF7-4BC2-A543-4D4B22738326}" srcOrd="1" destOrd="0" presId="urn:microsoft.com/office/officeart/2005/8/layout/process2"/>
    <dgm:cxn modelId="{380D526F-762E-49DD-A6C6-B08B52521E25}" type="presParOf" srcId="{ACA2D08A-C683-4339-9764-73FCDA0371EC}" destId="{3BBBFDC7-D76C-4458-8F4D-2A7FB1B6303E}" srcOrd="0" destOrd="0" presId="urn:microsoft.com/office/officeart/2005/8/layout/process2"/>
    <dgm:cxn modelId="{40674AE0-21C7-4D36-885C-1FD9B937DE17}" type="presParOf" srcId="{ACA2D08A-C683-4339-9764-73FCDA0371EC}" destId="{DFB2B1CB-7175-418A-9169-7E501F937E7E}" srcOrd="1" destOrd="0" presId="urn:microsoft.com/office/officeart/2005/8/layout/process2"/>
    <dgm:cxn modelId="{05DDB4E0-E864-4202-95E9-42FA75239348}" type="presParOf" srcId="{DFB2B1CB-7175-418A-9169-7E501F937E7E}" destId="{A966AC1A-C00B-4C52-B9FF-0F5D3244909A}" srcOrd="0" destOrd="0" presId="urn:microsoft.com/office/officeart/2005/8/layout/process2"/>
    <dgm:cxn modelId="{5C2DC814-78B3-4FC8-8FD5-34DBAE45DFC2}" type="presParOf" srcId="{ACA2D08A-C683-4339-9764-73FCDA0371EC}" destId="{965A991E-46E0-4938-AE79-D8A87B32A5BA}" srcOrd="2" destOrd="0" presId="urn:microsoft.com/office/officeart/2005/8/layout/process2"/>
    <dgm:cxn modelId="{2C95F997-0636-45EE-9B37-5ABC67516B9D}" type="presParOf" srcId="{ACA2D08A-C683-4339-9764-73FCDA0371EC}" destId="{2B4B263F-4B14-4084-A51E-72C348DF5192}" srcOrd="3" destOrd="0" presId="urn:microsoft.com/office/officeart/2005/8/layout/process2"/>
    <dgm:cxn modelId="{EB9C7527-7356-49BE-B701-DD0CE7FD7FB3}" type="presParOf" srcId="{2B4B263F-4B14-4084-A51E-72C348DF5192}" destId="{FEE0E53B-CAF7-4BC2-A543-4D4B22738326}" srcOrd="0" destOrd="0" presId="urn:microsoft.com/office/officeart/2005/8/layout/process2"/>
    <dgm:cxn modelId="{C47536FF-433E-4C45-9359-B49B5453EF61}" type="presParOf" srcId="{ACA2D08A-C683-4339-9764-73FCDA0371EC}" destId="{AB55E93F-C1AE-415E-BF57-36F030B929FE}" srcOrd="4" destOrd="0" presId="urn:microsoft.com/office/officeart/2005/8/layout/process2"/>
    <dgm:cxn modelId="{6C68B0F7-798A-470A-B6E8-1865983F67E0}" type="presParOf" srcId="{ACA2D08A-C683-4339-9764-73FCDA0371EC}" destId="{C945702B-CEFB-4CBD-91BD-C44FB0B65A3D}" srcOrd="5" destOrd="0" presId="urn:microsoft.com/office/officeart/2005/8/layout/process2"/>
    <dgm:cxn modelId="{BA348755-387C-484B-AD88-844DAEF8EDD5}" type="presParOf" srcId="{C945702B-CEFB-4CBD-91BD-C44FB0B65A3D}" destId="{1B78BF1E-F35D-40BF-8053-0FDA0666EE9C}" srcOrd="0" destOrd="0" presId="urn:microsoft.com/office/officeart/2005/8/layout/process2"/>
    <dgm:cxn modelId="{F7799CFC-CBE8-4897-8840-E9764CF74382}" type="presParOf" srcId="{ACA2D08A-C683-4339-9764-73FCDA0371EC}" destId="{9D3064A2-372B-4DF9-9530-27186C42CCAB}" srcOrd="6" destOrd="0" presId="urn:microsoft.com/office/officeart/2005/8/layout/process2"/>
    <dgm:cxn modelId="{D2146597-D5DC-4995-A693-D2AB6E764F0C}" type="presParOf" srcId="{ACA2D08A-C683-4339-9764-73FCDA0371EC}" destId="{6417F398-EB99-437D-AD7E-D0313CD5A4C7}" srcOrd="7" destOrd="0" presId="urn:microsoft.com/office/officeart/2005/8/layout/process2"/>
    <dgm:cxn modelId="{397A36BC-4988-4BC3-AC20-F8C280D67FC0}" type="presParOf" srcId="{6417F398-EB99-437D-AD7E-D0313CD5A4C7}" destId="{53FD7074-301B-48B7-B368-97CD81941A53}" srcOrd="0" destOrd="0" presId="urn:microsoft.com/office/officeart/2005/8/layout/process2"/>
    <dgm:cxn modelId="{9503BFAF-560E-4D38-BA3C-7FD5E685763D}" type="presParOf" srcId="{ACA2D08A-C683-4339-9764-73FCDA0371EC}" destId="{FE5A67F3-C013-4D84-8707-498F33B3AE09}" srcOrd="8" destOrd="0" presId="urn:microsoft.com/office/officeart/2005/8/layout/process2"/>
    <dgm:cxn modelId="{A1FF363C-C9E4-4360-83B8-A396BC18CA8D}" type="presParOf" srcId="{ACA2D08A-C683-4339-9764-73FCDA0371EC}" destId="{B163BC98-41C1-42B4-AF4F-E97B25F00C66}" srcOrd="9" destOrd="0" presId="urn:microsoft.com/office/officeart/2005/8/layout/process2"/>
    <dgm:cxn modelId="{935AF41D-5711-4759-8995-44CD95BBC164}" type="presParOf" srcId="{B163BC98-41C1-42B4-AF4F-E97B25F00C66}" destId="{6A3A8110-672A-4AC3-B94D-458652622372}" srcOrd="0" destOrd="0" presId="urn:microsoft.com/office/officeart/2005/8/layout/process2"/>
    <dgm:cxn modelId="{3F6248A0-89CF-4965-8E7A-9923FFE43483}" type="presParOf" srcId="{ACA2D08A-C683-4339-9764-73FCDA0371EC}" destId="{654DD4F1-F45A-4A9C-93AA-30737A4C1DC6}" srcOrd="10" destOrd="0" presId="urn:microsoft.com/office/officeart/2005/8/layout/process2"/>
    <dgm:cxn modelId="{CADC126D-8A16-48CC-B197-CEE3DD08BFB8}" type="presParOf" srcId="{ACA2D08A-C683-4339-9764-73FCDA0371EC}" destId="{86FE1CC5-32D1-4467-9C9C-0E2AD5AB0487}" srcOrd="11" destOrd="0" presId="urn:microsoft.com/office/officeart/2005/8/layout/process2"/>
    <dgm:cxn modelId="{5E268537-30DF-4EBD-9479-52E55A5DC510}" type="presParOf" srcId="{86FE1CC5-32D1-4467-9C9C-0E2AD5AB0487}" destId="{29B6FFB2-79F1-444A-B5B6-6A8D1CB299AF}" srcOrd="0" destOrd="0" presId="urn:microsoft.com/office/officeart/2005/8/layout/process2"/>
    <dgm:cxn modelId="{85A1CFFB-4BD9-4800-8C2D-F3E6ADE9B430}" type="presParOf" srcId="{ACA2D08A-C683-4339-9764-73FCDA0371EC}" destId="{56D35255-BB26-458C-8806-0D1565471FF2}" srcOrd="12" destOrd="0" presId="urn:microsoft.com/office/officeart/2005/8/layout/process2"/>
    <dgm:cxn modelId="{93EDFE67-26FF-4891-9FBD-4A424895EAD2}" type="presParOf" srcId="{ACA2D08A-C683-4339-9764-73FCDA0371EC}" destId="{D0120000-4373-4EE3-A719-CBE2D5C2DF5C}" srcOrd="13" destOrd="0" presId="urn:microsoft.com/office/officeart/2005/8/layout/process2"/>
    <dgm:cxn modelId="{08636619-804A-4D3F-8AF6-6145B241B8CB}" type="presParOf" srcId="{D0120000-4373-4EE3-A719-CBE2D5C2DF5C}" destId="{8E52059F-BB8E-4064-B126-4D7DCBC98EC9}" srcOrd="0" destOrd="0" presId="urn:microsoft.com/office/officeart/2005/8/layout/process2"/>
    <dgm:cxn modelId="{0827B105-CAE7-4FCF-B4BE-CB5C6D8924D5}" type="presParOf" srcId="{ACA2D08A-C683-4339-9764-73FCDA0371EC}" destId="{BFEAE6E7-9418-41E5-B1C5-761AB42C10DA}" srcOrd="14" destOrd="0" presId="urn:microsoft.com/office/officeart/2005/8/layout/process2"/>
    <dgm:cxn modelId="{E2782674-1BE6-4083-8B48-B99F1A53BB76}" type="presParOf" srcId="{ACA2D08A-C683-4339-9764-73FCDA0371EC}" destId="{C39C2DA7-309F-40C7-9E88-958074786E2E}" srcOrd="15" destOrd="0" presId="urn:microsoft.com/office/officeart/2005/8/layout/process2"/>
    <dgm:cxn modelId="{D11834EE-171B-4407-BD76-A58FB5FD51DA}" type="presParOf" srcId="{C39C2DA7-309F-40C7-9E88-958074786E2E}" destId="{4C59A48E-6F2D-4973-AC35-F7F5F32C9AFA}" srcOrd="0" destOrd="0" presId="urn:microsoft.com/office/officeart/2005/8/layout/process2"/>
    <dgm:cxn modelId="{7969B22B-CF4C-4A6E-B198-0D1350947D78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F9DD5D-96A8-407A-B3A8-E8207D2136AD}" type="doc">
      <dgm:prSet loTypeId="urn:microsoft.com/office/officeart/2005/8/layout/vList3#1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BC477CB-48C3-4CE5-B91B-AB5A5620F82B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1" action="ppaction://hlinksldjump"/>
            </a:rPr>
            <a:t>Classifying Polygons</a:t>
          </a:r>
          <a:endParaRPr lang="en-US" sz="2400" b="1" dirty="0"/>
        </a:p>
      </dgm:t>
    </dgm:pt>
    <dgm:pt modelId="{9AD38F54-FC8A-462E-8168-CE3FF7F91629}" type="parTrans" cxnId="{49ACCF16-717A-446A-98B7-FD737685C7D7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06052BE6-D9E9-4D92-8A82-BF6028CDE009}" type="sibTrans" cxnId="{49ACCF16-717A-446A-98B7-FD737685C7D7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79B72DE3-9D63-4AAA-842E-D328B1876ECC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2" action="ppaction://hlinksldjump"/>
            </a:rPr>
            <a:t>OPENERS</a:t>
          </a:r>
          <a:endParaRPr lang="en-US" sz="2400" b="1" dirty="0"/>
        </a:p>
      </dgm:t>
    </dgm:pt>
    <dgm:pt modelId="{28A983DC-6406-401E-A718-2E805C1005BF}" type="parTrans" cxnId="{5827EF7C-1F7E-48E6-A62D-94F576FBB54C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875EE7DD-D570-400D-BE73-6B632F04DF71}" type="sibTrans" cxnId="{5827EF7C-1F7E-48E6-A62D-94F576FBB54C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A0C80E5A-6705-475E-B288-D80DA031A6F4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3" action="ppaction://hlinksldjump"/>
            </a:rPr>
            <a:t>Assignments</a:t>
          </a:r>
          <a:endParaRPr lang="en-US" sz="2400" b="1" dirty="0"/>
        </a:p>
      </dgm:t>
    </dgm:pt>
    <dgm:pt modelId="{43260DEC-7F96-470F-9F74-B3D60726E37C}" type="parTrans" cxnId="{55F1BDE1-0EDF-480A-8F5E-B9D475EBA722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E412E3A4-D663-4C6D-98BE-D811B01B9876}" type="sibTrans" cxnId="{55F1BDE1-0EDF-480A-8F5E-B9D475EBA722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31543604-82C3-4308-94DF-F8326640D8C7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4" action="ppaction://hlinksldjump"/>
            </a:rPr>
            <a:t>Reviews</a:t>
          </a:r>
          <a:endParaRPr lang="en-US" sz="2400" b="1" dirty="0"/>
        </a:p>
      </dgm:t>
    </dgm:pt>
    <dgm:pt modelId="{CA55A185-A81E-477E-AD57-6E6070A8D0F5}" type="parTrans" cxnId="{641B2FD2-C0D2-4414-9871-33B11C87B8ED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D13A840D-18E9-481B-8E2A-3FDC9714558A}" type="sibTrans" cxnId="{641B2FD2-C0D2-4414-9871-33B11C87B8ED}">
      <dgm:prSet/>
      <dgm:spPr/>
      <dgm:t>
        <a:bodyPr/>
        <a:lstStyle/>
        <a:p>
          <a:pPr algn="l"/>
          <a:endParaRPr lang="en-US" sz="2400" b="1">
            <a:solidFill>
              <a:schemeClr val="tx1"/>
            </a:solidFill>
          </a:endParaRPr>
        </a:p>
      </dgm:t>
    </dgm:pt>
    <dgm:pt modelId="{A74A5672-F175-4786-B9A2-79AF84189EF1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5" action="ppaction://hlinksldjump"/>
            </a:rPr>
            <a:t>Angles in Polygons</a:t>
          </a:r>
          <a:endParaRPr lang="en-US" sz="2400" b="1" dirty="0"/>
        </a:p>
      </dgm:t>
    </dgm:pt>
    <dgm:pt modelId="{16EC0561-42F8-4ABC-8A17-08CF882FCBB4}" type="parTrans" cxnId="{F7194E1E-A240-4691-B738-2473D03BD813}">
      <dgm:prSet/>
      <dgm:spPr/>
      <dgm:t>
        <a:bodyPr/>
        <a:lstStyle/>
        <a:p>
          <a:endParaRPr lang="en-US"/>
        </a:p>
      </dgm:t>
    </dgm:pt>
    <dgm:pt modelId="{2AA85A7F-4D6C-47AC-99B9-E6C5BAA96F63}" type="sibTrans" cxnId="{F7194E1E-A240-4691-B738-2473D03BD813}">
      <dgm:prSet/>
      <dgm:spPr/>
      <dgm:t>
        <a:bodyPr/>
        <a:lstStyle/>
        <a:p>
          <a:endParaRPr lang="en-US"/>
        </a:p>
      </dgm:t>
    </dgm:pt>
    <dgm:pt modelId="{E458BBAF-57E9-44FF-9882-02533266A9C1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6" action="ppaction://hlinksldjump"/>
            </a:rPr>
            <a:t>Area of Squares and Rectangles</a:t>
          </a:r>
          <a:endParaRPr lang="en-US" sz="2400" b="1" dirty="0"/>
        </a:p>
      </dgm:t>
    </dgm:pt>
    <dgm:pt modelId="{BC01D415-EDE5-4FD1-9593-87F6C7A3AA60}" type="parTrans" cxnId="{7FDAD54C-5594-4769-8309-13BD8DEEBB7E}">
      <dgm:prSet/>
      <dgm:spPr/>
      <dgm:t>
        <a:bodyPr/>
        <a:lstStyle/>
        <a:p>
          <a:endParaRPr lang="en-US"/>
        </a:p>
      </dgm:t>
    </dgm:pt>
    <dgm:pt modelId="{B557A94E-F2F3-4A4B-B4FE-87C90F884AC7}" type="sibTrans" cxnId="{7FDAD54C-5594-4769-8309-13BD8DEEBB7E}">
      <dgm:prSet/>
      <dgm:spPr/>
      <dgm:t>
        <a:bodyPr/>
        <a:lstStyle/>
        <a:p>
          <a:endParaRPr lang="en-US"/>
        </a:p>
      </dgm:t>
    </dgm:pt>
    <dgm:pt modelId="{DC51799E-5562-4F42-91D1-6348D97BCDCC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" action="ppaction://noaction"/>
            </a:rPr>
            <a:t>Area of Triangles</a:t>
          </a:r>
          <a:endParaRPr lang="en-US" sz="2400" b="1" dirty="0"/>
        </a:p>
      </dgm:t>
    </dgm:pt>
    <dgm:pt modelId="{1EDEBF35-7B94-4151-A32E-D1CCA866EE42}" type="parTrans" cxnId="{531B6AC2-DC49-4507-8F62-C7E5B09039ED}">
      <dgm:prSet/>
      <dgm:spPr/>
      <dgm:t>
        <a:bodyPr/>
        <a:lstStyle/>
        <a:p>
          <a:endParaRPr lang="en-US"/>
        </a:p>
      </dgm:t>
    </dgm:pt>
    <dgm:pt modelId="{CFE3E9ED-D657-4577-84B8-65D44D413E5A}" type="sibTrans" cxnId="{531B6AC2-DC49-4507-8F62-C7E5B09039ED}">
      <dgm:prSet/>
      <dgm:spPr/>
      <dgm:t>
        <a:bodyPr/>
        <a:lstStyle/>
        <a:p>
          <a:endParaRPr lang="en-US"/>
        </a:p>
      </dgm:t>
    </dgm:pt>
    <dgm:pt modelId="{10FE902C-4718-4C79-BD50-5C38817BD27A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7" action="ppaction://hlinksldjump"/>
            </a:rPr>
            <a:t>Area of Parallelograms</a:t>
          </a:r>
          <a:endParaRPr lang="en-US" sz="2400" b="1" dirty="0"/>
        </a:p>
      </dgm:t>
    </dgm:pt>
    <dgm:pt modelId="{1628A8D8-72B6-4BC6-B6C7-FA61378EA2A0}" type="parTrans" cxnId="{163534EC-C248-4E7F-9EFB-CD596B5C5649}">
      <dgm:prSet/>
      <dgm:spPr/>
      <dgm:t>
        <a:bodyPr/>
        <a:lstStyle/>
        <a:p>
          <a:endParaRPr lang="en-US"/>
        </a:p>
      </dgm:t>
    </dgm:pt>
    <dgm:pt modelId="{390C096E-C4B4-4602-98C1-6430535EB7F3}" type="sibTrans" cxnId="{163534EC-C248-4E7F-9EFB-CD596B5C5649}">
      <dgm:prSet/>
      <dgm:spPr/>
      <dgm:t>
        <a:bodyPr/>
        <a:lstStyle/>
        <a:p>
          <a:endParaRPr lang="en-US"/>
        </a:p>
      </dgm:t>
    </dgm:pt>
    <dgm:pt modelId="{8BE2E54B-1536-4BC6-9BD1-138FBC1EEF8A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8" action="ppaction://hlinksldjump"/>
            </a:rPr>
            <a:t>Area of Trapezoids</a:t>
          </a:r>
          <a:endParaRPr lang="en-US" sz="2400" b="1" dirty="0"/>
        </a:p>
      </dgm:t>
    </dgm:pt>
    <dgm:pt modelId="{FE325873-0990-4BED-8212-596F09827A17}" type="parTrans" cxnId="{74AFB9BB-B7F0-456F-8956-51C607A29E2D}">
      <dgm:prSet/>
      <dgm:spPr/>
      <dgm:t>
        <a:bodyPr/>
        <a:lstStyle/>
        <a:p>
          <a:endParaRPr lang="en-US"/>
        </a:p>
      </dgm:t>
    </dgm:pt>
    <dgm:pt modelId="{62DB52A8-E53A-4023-B90D-545363B1778B}" type="sibTrans" cxnId="{74AFB9BB-B7F0-456F-8956-51C607A29E2D}">
      <dgm:prSet/>
      <dgm:spPr/>
      <dgm:t>
        <a:bodyPr/>
        <a:lstStyle/>
        <a:p>
          <a:endParaRPr lang="en-US"/>
        </a:p>
      </dgm:t>
    </dgm:pt>
    <dgm:pt modelId="{312BCC2C-175C-4A9E-8220-D158141C5DDE}">
      <dgm:prSet phldrT="[Text]" custT="1"/>
      <dgm:spPr/>
      <dgm:t>
        <a:bodyPr/>
        <a:lstStyle/>
        <a:p>
          <a:pPr algn="l"/>
          <a:r>
            <a:rPr lang="en-US" sz="2400" b="1" dirty="0" smtClean="0">
              <a:hlinkClick xmlns:r="http://schemas.openxmlformats.org/officeDocument/2006/relationships" r:id="rId9" action="ppaction://hlinksldjump"/>
            </a:rPr>
            <a:t>Circumference and Area of Circles</a:t>
          </a:r>
          <a:r>
            <a:rPr lang="en-US" sz="2400" b="1" dirty="0" smtClean="0"/>
            <a:t> </a:t>
          </a:r>
          <a:r>
            <a:rPr lang="en-US" sz="1400" b="1" dirty="0" smtClean="0">
              <a:hlinkClick xmlns:r="http://schemas.openxmlformats.org/officeDocument/2006/relationships" r:id="" action="ppaction://noaction"/>
            </a:rPr>
            <a:t>(sector, </a:t>
          </a:r>
          <a:r>
            <a:rPr lang="en-US" sz="1400" b="1" dirty="0" err="1" smtClean="0">
              <a:hlinkClick xmlns:r="http://schemas.openxmlformats.org/officeDocument/2006/relationships" r:id="" action="ppaction://noaction"/>
            </a:rPr>
            <a:t>arclength</a:t>
          </a:r>
          <a:r>
            <a:rPr lang="en-US" sz="1400" b="1" dirty="0" smtClean="0">
              <a:hlinkClick xmlns:r="http://schemas.openxmlformats.org/officeDocument/2006/relationships" r:id="" action="ppaction://noaction"/>
            </a:rPr>
            <a:t>)</a:t>
          </a:r>
          <a:endParaRPr lang="en-US" sz="1400" b="1" dirty="0"/>
        </a:p>
      </dgm:t>
    </dgm:pt>
    <dgm:pt modelId="{0AB9A10A-176D-442E-95AF-53E0BB96DC67}" type="parTrans" cxnId="{B584DB16-5DCF-401A-BACD-8E1CEFB8F68B}">
      <dgm:prSet/>
      <dgm:spPr/>
      <dgm:t>
        <a:bodyPr/>
        <a:lstStyle/>
        <a:p>
          <a:endParaRPr lang="en-US"/>
        </a:p>
      </dgm:t>
    </dgm:pt>
    <dgm:pt modelId="{2F734329-0938-477D-80CC-72BAAD9EAC3E}" type="sibTrans" cxnId="{B584DB16-5DCF-401A-BACD-8E1CEFB8F68B}">
      <dgm:prSet/>
      <dgm:spPr/>
      <dgm:t>
        <a:bodyPr/>
        <a:lstStyle/>
        <a:p>
          <a:endParaRPr lang="en-US"/>
        </a:p>
      </dgm:t>
    </dgm:pt>
    <dgm:pt modelId="{210911F4-6837-4F56-8625-DD4BF0CEB7BC}" type="pres">
      <dgm:prSet presAssocID="{F9F9DD5D-96A8-407A-B3A8-E8207D2136A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5AA65D-CAC5-47E1-8A8F-46902708CEAB}" type="pres">
      <dgm:prSet presAssocID="{EBC477CB-48C3-4CE5-B91B-AB5A5620F82B}" presName="composite" presStyleCnt="0"/>
      <dgm:spPr/>
      <dgm:t>
        <a:bodyPr/>
        <a:lstStyle/>
        <a:p>
          <a:endParaRPr lang="en-US"/>
        </a:p>
      </dgm:t>
    </dgm:pt>
    <dgm:pt modelId="{06980DD3-9B4A-47D6-8543-ECC98B6569FB}" type="pres">
      <dgm:prSet presAssocID="{EBC477CB-48C3-4CE5-B91B-AB5A5620F82B}" presName="imgShp" presStyleLbl="fgImgPlace1" presStyleIdx="0" presStyleCnt="10" custLinFactX="-200000" custLinFactNeighborX="-282247" custLinFactNeighborY="-833"/>
      <dgm:spPr/>
      <dgm:t>
        <a:bodyPr/>
        <a:lstStyle/>
        <a:p>
          <a:endParaRPr lang="en-US"/>
        </a:p>
      </dgm:t>
    </dgm:pt>
    <dgm:pt modelId="{18D8D0B5-A7D8-473C-9BC9-77F97D07823A}" type="pres">
      <dgm:prSet presAssocID="{EBC477CB-48C3-4CE5-B91B-AB5A5620F82B}" presName="txShp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0E00C-57C6-42AB-9875-05112F9527AE}" type="pres">
      <dgm:prSet presAssocID="{06052BE6-D9E9-4D92-8A82-BF6028CDE009}" presName="spacing" presStyleCnt="0"/>
      <dgm:spPr/>
      <dgm:t>
        <a:bodyPr/>
        <a:lstStyle/>
        <a:p>
          <a:endParaRPr lang="en-US"/>
        </a:p>
      </dgm:t>
    </dgm:pt>
    <dgm:pt modelId="{5A704E65-D695-457F-83C7-E4C0B838DA6D}" type="pres">
      <dgm:prSet presAssocID="{A74A5672-F175-4786-B9A2-79AF84189EF1}" presName="composite" presStyleCnt="0"/>
      <dgm:spPr/>
      <dgm:t>
        <a:bodyPr/>
        <a:lstStyle/>
        <a:p>
          <a:endParaRPr lang="en-US"/>
        </a:p>
      </dgm:t>
    </dgm:pt>
    <dgm:pt modelId="{30DEA03B-3EF5-4D86-9064-3DC644D20111}" type="pres">
      <dgm:prSet presAssocID="{A74A5672-F175-4786-B9A2-79AF84189EF1}" presName="imgShp" presStyleLbl="fgImgPlace1" presStyleIdx="1" presStyleCnt="10" custLinFactX="-200000" custLinFactNeighborX="-264604" custLinFactNeighborY="-24824"/>
      <dgm:spPr/>
      <dgm:t>
        <a:bodyPr/>
        <a:lstStyle/>
        <a:p>
          <a:endParaRPr lang="en-US"/>
        </a:p>
      </dgm:t>
    </dgm:pt>
    <dgm:pt modelId="{8A7A0043-3220-4FBF-9912-242946DBDE37}" type="pres">
      <dgm:prSet presAssocID="{A74A5672-F175-4786-B9A2-79AF84189EF1}" presName="txShp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7C4FE6-444B-4455-8809-EF892D276064}" type="pres">
      <dgm:prSet presAssocID="{2AA85A7F-4D6C-47AC-99B9-E6C5BAA96F63}" presName="spacing" presStyleCnt="0"/>
      <dgm:spPr/>
      <dgm:t>
        <a:bodyPr/>
        <a:lstStyle/>
        <a:p>
          <a:endParaRPr lang="en-US"/>
        </a:p>
      </dgm:t>
    </dgm:pt>
    <dgm:pt modelId="{C17A1862-A31F-479A-8ABE-9E51FF9FCAC1}" type="pres">
      <dgm:prSet presAssocID="{E458BBAF-57E9-44FF-9882-02533266A9C1}" presName="composite" presStyleCnt="0"/>
      <dgm:spPr/>
      <dgm:t>
        <a:bodyPr/>
        <a:lstStyle/>
        <a:p>
          <a:endParaRPr lang="en-US"/>
        </a:p>
      </dgm:t>
    </dgm:pt>
    <dgm:pt modelId="{F0754D38-A332-42F9-814F-709FE2972108}" type="pres">
      <dgm:prSet presAssocID="{E458BBAF-57E9-44FF-9882-02533266A9C1}" presName="imgShp" presStyleLbl="fgImgPlace1" presStyleIdx="2" presStyleCnt="10" custScaleY="64727" custLinFactX="-141129" custLinFactNeighborX="-200000" custLinFactNeighborY="-13371"/>
      <dgm:spPr/>
      <dgm:t>
        <a:bodyPr/>
        <a:lstStyle/>
        <a:p>
          <a:endParaRPr lang="en-US"/>
        </a:p>
      </dgm:t>
    </dgm:pt>
    <dgm:pt modelId="{7B7160E1-EFB1-4C8B-BFE4-C3DCC5DF9442}" type="pres">
      <dgm:prSet presAssocID="{E458BBAF-57E9-44FF-9882-02533266A9C1}" presName="txShp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E8020-E878-4EDF-98D3-A0C0C2B4F42F}" type="pres">
      <dgm:prSet presAssocID="{B557A94E-F2F3-4A4B-B4FE-87C90F884AC7}" presName="spacing" presStyleCnt="0"/>
      <dgm:spPr/>
      <dgm:t>
        <a:bodyPr/>
        <a:lstStyle/>
        <a:p>
          <a:endParaRPr lang="en-US"/>
        </a:p>
      </dgm:t>
    </dgm:pt>
    <dgm:pt modelId="{1BBAAE3E-00E1-4691-9189-C284021A2624}" type="pres">
      <dgm:prSet presAssocID="{DC51799E-5562-4F42-91D1-6348D97BCDCC}" presName="composite" presStyleCnt="0"/>
      <dgm:spPr/>
      <dgm:t>
        <a:bodyPr/>
        <a:lstStyle/>
        <a:p>
          <a:endParaRPr lang="en-US"/>
        </a:p>
      </dgm:t>
    </dgm:pt>
    <dgm:pt modelId="{A2C6EEAF-5120-4E9A-ABF2-3C3EEDF1005A}" type="pres">
      <dgm:prSet presAssocID="{DC51799E-5562-4F42-91D1-6348D97BCDCC}" presName="imgShp" presStyleLbl="fgImgPlace1" presStyleIdx="3" presStyleCnt="10" custLinFactX="-123492" custLinFactNeighborX="-200000" custLinFactNeighborY="-19768"/>
      <dgm:spPr/>
      <dgm:t>
        <a:bodyPr/>
        <a:lstStyle/>
        <a:p>
          <a:endParaRPr lang="en-US"/>
        </a:p>
      </dgm:t>
    </dgm:pt>
    <dgm:pt modelId="{D891FDDF-4453-46EB-B738-6BF48EBD3599}" type="pres">
      <dgm:prSet presAssocID="{DC51799E-5562-4F42-91D1-6348D97BCDCC}" presName="txShp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1D857F-BCB0-4CF2-AA71-81F4AC6A977F}" type="pres">
      <dgm:prSet presAssocID="{CFE3E9ED-D657-4577-84B8-65D44D413E5A}" presName="spacing" presStyleCnt="0"/>
      <dgm:spPr/>
      <dgm:t>
        <a:bodyPr/>
        <a:lstStyle/>
        <a:p>
          <a:endParaRPr lang="en-US"/>
        </a:p>
      </dgm:t>
    </dgm:pt>
    <dgm:pt modelId="{A0B6E2C7-E903-48DA-B4A4-3F7D56CC2A43}" type="pres">
      <dgm:prSet presAssocID="{10FE902C-4718-4C79-BD50-5C38817BD27A}" presName="composite" presStyleCnt="0"/>
      <dgm:spPr/>
      <dgm:t>
        <a:bodyPr/>
        <a:lstStyle/>
        <a:p>
          <a:endParaRPr lang="en-US"/>
        </a:p>
      </dgm:t>
    </dgm:pt>
    <dgm:pt modelId="{D1FAB0BE-180C-4D3C-9F57-A92074BE4A66}" type="pres">
      <dgm:prSet presAssocID="{10FE902C-4718-4C79-BD50-5C38817BD27A}" presName="imgShp" presStyleLbl="fgImgPlace1" presStyleIdx="4" presStyleCnt="10" custLinFactX="-105856" custLinFactNeighborX="-200000" custLinFactNeighborY="-8528"/>
      <dgm:spPr/>
      <dgm:t>
        <a:bodyPr/>
        <a:lstStyle/>
        <a:p>
          <a:endParaRPr lang="en-US"/>
        </a:p>
      </dgm:t>
    </dgm:pt>
    <dgm:pt modelId="{9FAB23FD-3EF0-4BFA-A13A-1FCBF9E3E52A}" type="pres">
      <dgm:prSet presAssocID="{10FE902C-4718-4C79-BD50-5C38817BD27A}" presName="txShp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7E07FE-B9F2-40A7-A2F7-9D7EDFB774CF}" type="pres">
      <dgm:prSet presAssocID="{390C096E-C4B4-4602-98C1-6430535EB7F3}" presName="spacing" presStyleCnt="0"/>
      <dgm:spPr/>
      <dgm:t>
        <a:bodyPr/>
        <a:lstStyle/>
        <a:p>
          <a:endParaRPr lang="en-US"/>
        </a:p>
      </dgm:t>
    </dgm:pt>
    <dgm:pt modelId="{0192624F-711C-45D3-A757-B27564F4F392}" type="pres">
      <dgm:prSet presAssocID="{8BE2E54B-1536-4BC6-9BD1-138FBC1EEF8A}" presName="composite" presStyleCnt="0"/>
      <dgm:spPr/>
      <dgm:t>
        <a:bodyPr/>
        <a:lstStyle/>
        <a:p>
          <a:endParaRPr lang="en-US"/>
        </a:p>
      </dgm:t>
    </dgm:pt>
    <dgm:pt modelId="{92DCF2CE-64CF-42F7-B693-D81B7CD14660}" type="pres">
      <dgm:prSet presAssocID="{8BE2E54B-1536-4BC6-9BD1-138FBC1EEF8A}" presName="imgShp" presStyleLbl="fgImgPlace1" presStyleIdx="5" presStyleCnt="10" custLinFactX="-105856" custLinFactNeighborX="-200000" custLinFactNeighborY="-32562"/>
      <dgm:spPr/>
      <dgm:t>
        <a:bodyPr/>
        <a:lstStyle/>
        <a:p>
          <a:endParaRPr lang="en-US"/>
        </a:p>
      </dgm:t>
    </dgm:pt>
    <dgm:pt modelId="{A777E844-3E32-4FC9-ACA1-80EBDBEC19F2}" type="pres">
      <dgm:prSet presAssocID="{8BE2E54B-1536-4BC6-9BD1-138FBC1EEF8A}" presName="txShp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4813E3-4B70-4674-9804-38B0C29739F0}" type="pres">
      <dgm:prSet presAssocID="{62DB52A8-E53A-4023-B90D-545363B1778B}" presName="spacing" presStyleCnt="0"/>
      <dgm:spPr/>
      <dgm:t>
        <a:bodyPr/>
        <a:lstStyle/>
        <a:p>
          <a:endParaRPr lang="en-US"/>
        </a:p>
      </dgm:t>
    </dgm:pt>
    <dgm:pt modelId="{0F602394-7887-4592-9C01-CC4341ABB51A}" type="pres">
      <dgm:prSet presAssocID="{312BCC2C-175C-4A9E-8220-D158141C5DDE}" presName="composite" presStyleCnt="0"/>
      <dgm:spPr/>
      <dgm:t>
        <a:bodyPr/>
        <a:lstStyle/>
        <a:p>
          <a:endParaRPr lang="en-US"/>
        </a:p>
      </dgm:t>
    </dgm:pt>
    <dgm:pt modelId="{EE062545-78E6-499B-935A-7374D7792D78}" type="pres">
      <dgm:prSet presAssocID="{312BCC2C-175C-4A9E-8220-D158141C5DDE}" presName="imgShp" presStyleLbl="fgImgPlace1" presStyleIdx="6" presStyleCnt="10" custLinFactX="-105856" custLinFactNeighborX="-200000" custLinFactNeighborY="-21322"/>
      <dgm:spPr/>
      <dgm:t>
        <a:bodyPr/>
        <a:lstStyle/>
        <a:p>
          <a:endParaRPr lang="en-US"/>
        </a:p>
      </dgm:t>
    </dgm:pt>
    <dgm:pt modelId="{5CF6B89E-5765-4BDC-9AF5-10B6B17DB788}" type="pres">
      <dgm:prSet presAssocID="{312BCC2C-175C-4A9E-8220-D158141C5DDE}" presName="txShp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6C69C-970F-41BE-8FC1-9B5198791F8B}" type="pres">
      <dgm:prSet presAssocID="{2F734329-0938-477D-80CC-72BAAD9EAC3E}" presName="spacing" presStyleCnt="0"/>
      <dgm:spPr/>
      <dgm:t>
        <a:bodyPr/>
        <a:lstStyle/>
        <a:p>
          <a:endParaRPr lang="en-US"/>
        </a:p>
      </dgm:t>
    </dgm:pt>
    <dgm:pt modelId="{620D1D7F-37CB-4C79-BA06-610C992BC69D}" type="pres">
      <dgm:prSet presAssocID="{79B72DE3-9D63-4AAA-842E-D328B1876ECC}" presName="composite" presStyleCnt="0"/>
      <dgm:spPr/>
      <dgm:t>
        <a:bodyPr/>
        <a:lstStyle/>
        <a:p>
          <a:endParaRPr lang="en-US"/>
        </a:p>
      </dgm:t>
    </dgm:pt>
    <dgm:pt modelId="{3F507266-F88F-456B-95B8-4B1A0D867524}" type="pres">
      <dgm:prSet presAssocID="{79B72DE3-9D63-4AAA-842E-D328B1876ECC}" presName="imgShp" presStyleLbl="fgImgPlace1" presStyleIdx="7" presStyleCnt="10" custLinFactX="-105856" custLinFactNeighborX="-200000" custLinFactNeighborY="-45355"/>
      <dgm:spPr/>
      <dgm:t>
        <a:bodyPr/>
        <a:lstStyle/>
        <a:p>
          <a:endParaRPr lang="en-US"/>
        </a:p>
      </dgm:t>
    </dgm:pt>
    <dgm:pt modelId="{36AC5FBD-D853-483F-9725-D5F868AAC1B1}" type="pres">
      <dgm:prSet presAssocID="{79B72DE3-9D63-4AAA-842E-D328B1876ECC}" presName="txShp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ED05A-8289-4A9A-A19F-16CCCB2F7AED}" type="pres">
      <dgm:prSet presAssocID="{875EE7DD-D570-400D-BE73-6B632F04DF71}" presName="spacing" presStyleCnt="0"/>
      <dgm:spPr/>
      <dgm:t>
        <a:bodyPr/>
        <a:lstStyle/>
        <a:p>
          <a:endParaRPr lang="en-US"/>
        </a:p>
      </dgm:t>
    </dgm:pt>
    <dgm:pt modelId="{577B812E-B810-486B-ADB2-9EB0D16FAA40}" type="pres">
      <dgm:prSet presAssocID="{A0C80E5A-6705-475E-B288-D80DA031A6F4}" presName="composite" presStyleCnt="0"/>
      <dgm:spPr/>
      <dgm:t>
        <a:bodyPr/>
        <a:lstStyle/>
        <a:p>
          <a:endParaRPr lang="en-US"/>
        </a:p>
      </dgm:t>
    </dgm:pt>
    <dgm:pt modelId="{58A2CDC6-460A-4DAB-9CC6-1C833B533B24}" type="pres">
      <dgm:prSet presAssocID="{A0C80E5A-6705-475E-B288-D80DA031A6F4}" presName="imgShp" presStyleLbl="fgImgPlace1" presStyleIdx="8" presStyleCnt="10" custLinFactX="-123492" custLinFactNeighborX="-200000" custLinFactNeighborY="-34116"/>
      <dgm:spPr/>
      <dgm:t>
        <a:bodyPr/>
        <a:lstStyle/>
        <a:p>
          <a:endParaRPr lang="en-US"/>
        </a:p>
      </dgm:t>
    </dgm:pt>
    <dgm:pt modelId="{99014614-4146-43C6-B6D0-E92C28CE4C3F}" type="pres">
      <dgm:prSet presAssocID="{A0C80E5A-6705-475E-B288-D80DA031A6F4}" presName="txShp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814D4-60BF-40D4-9870-96BF943F8537}" type="pres">
      <dgm:prSet presAssocID="{E412E3A4-D663-4C6D-98BE-D811B01B9876}" presName="spacing" presStyleCnt="0"/>
      <dgm:spPr/>
      <dgm:t>
        <a:bodyPr/>
        <a:lstStyle/>
        <a:p>
          <a:endParaRPr lang="en-US"/>
        </a:p>
      </dgm:t>
    </dgm:pt>
    <dgm:pt modelId="{E821FD64-A550-4619-8557-923139E05A4A}" type="pres">
      <dgm:prSet presAssocID="{31543604-82C3-4308-94DF-F8326640D8C7}" presName="composite" presStyleCnt="0"/>
      <dgm:spPr/>
      <dgm:t>
        <a:bodyPr/>
        <a:lstStyle/>
        <a:p>
          <a:endParaRPr lang="en-US"/>
        </a:p>
      </dgm:t>
    </dgm:pt>
    <dgm:pt modelId="{7C50CA05-45A5-49F0-BC28-A28604E50137}" type="pres">
      <dgm:prSet presAssocID="{31543604-82C3-4308-94DF-F8326640D8C7}" presName="imgShp" presStyleLbl="fgImgPlace1" presStyleIdx="9" presStyleCnt="10" custLinFactX="-105856" custLinFactNeighborX="-200000" custLinFactNeighborY="-40513"/>
      <dgm:spPr/>
      <dgm:t>
        <a:bodyPr/>
        <a:lstStyle/>
        <a:p>
          <a:endParaRPr lang="en-US"/>
        </a:p>
      </dgm:t>
    </dgm:pt>
    <dgm:pt modelId="{4515C0D7-57D6-469E-8923-5751315C736D}" type="pres">
      <dgm:prSet presAssocID="{31543604-82C3-4308-94DF-F8326640D8C7}" presName="txShp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ACCF16-717A-446A-98B7-FD737685C7D7}" srcId="{F9F9DD5D-96A8-407A-B3A8-E8207D2136AD}" destId="{EBC477CB-48C3-4CE5-B91B-AB5A5620F82B}" srcOrd="0" destOrd="0" parTransId="{9AD38F54-FC8A-462E-8168-CE3FF7F91629}" sibTransId="{06052BE6-D9E9-4D92-8A82-BF6028CDE009}"/>
    <dgm:cxn modelId="{5827EF7C-1F7E-48E6-A62D-94F576FBB54C}" srcId="{F9F9DD5D-96A8-407A-B3A8-E8207D2136AD}" destId="{79B72DE3-9D63-4AAA-842E-D328B1876ECC}" srcOrd="7" destOrd="0" parTransId="{28A983DC-6406-401E-A718-2E805C1005BF}" sibTransId="{875EE7DD-D570-400D-BE73-6B632F04DF71}"/>
    <dgm:cxn modelId="{09758666-3342-4768-A2AF-185F44E493E8}" type="presOf" srcId="{DC51799E-5562-4F42-91D1-6348D97BCDCC}" destId="{D891FDDF-4453-46EB-B738-6BF48EBD3599}" srcOrd="0" destOrd="0" presId="urn:microsoft.com/office/officeart/2005/8/layout/vList3#1"/>
    <dgm:cxn modelId="{74AFB9BB-B7F0-456F-8956-51C607A29E2D}" srcId="{F9F9DD5D-96A8-407A-B3A8-E8207D2136AD}" destId="{8BE2E54B-1536-4BC6-9BD1-138FBC1EEF8A}" srcOrd="5" destOrd="0" parTransId="{FE325873-0990-4BED-8212-596F09827A17}" sibTransId="{62DB52A8-E53A-4023-B90D-545363B1778B}"/>
    <dgm:cxn modelId="{B34B6B72-4C8A-4104-965F-A324B6C5E57F}" type="presOf" srcId="{31543604-82C3-4308-94DF-F8326640D8C7}" destId="{4515C0D7-57D6-469E-8923-5751315C736D}" srcOrd="0" destOrd="0" presId="urn:microsoft.com/office/officeart/2005/8/layout/vList3#1"/>
    <dgm:cxn modelId="{1241E9B8-C2BF-40FE-829D-6F3F1158F2E5}" type="presOf" srcId="{EBC477CB-48C3-4CE5-B91B-AB5A5620F82B}" destId="{18D8D0B5-A7D8-473C-9BC9-77F97D07823A}" srcOrd="0" destOrd="0" presId="urn:microsoft.com/office/officeart/2005/8/layout/vList3#1"/>
    <dgm:cxn modelId="{DEEA3B12-892B-445C-9AEF-FFDCDDC47B2A}" type="presOf" srcId="{312BCC2C-175C-4A9E-8220-D158141C5DDE}" destId="{5CF6B89E-5765-4BDC-9AF5-10B6B17DB788}" srcOrd="0" destOrd="0" presId="urn:microsoft.com/office/officeart/2005/8/layout/vList3#1"/>
    <dgm:cxn modelId="{55F1BDE1-0EDF-480A-8F5E-B9D475EBA722}" srcId="{F9F9DD5D-96A8-407A-B3A8-E8207D2136AD}" destId="{A0C80E5A-6705-475E-B288-D80DA031A6F4}" srcOrd="8" destOrd="0" parTransId="{43260DEC-7F96-470F-9F74-B3D60726E37C}" sibTransId="{E412E3A4-D663-4C6D-98BE-D811B01B9876}"/>
    <dgm:cxn modelId="{77439D8A-6AFF-4C45-AE5E-03409E6E83B2}" type="presOf" srcId="{F9F9DD5D-96A8-407A-B3A8-E8207D2136AD}" destId="{210911F4-6837-4F56-8625-DD4BF0CEB7BC}" srcOrd="0" destOrd="0" presId="urn:microsoft.com/office/officeart/2005/8/layout/vList3#1"/>
    <dgm:cxn modelId="{163534EC-C248-4E7F-9EFB-CD596B5C5649}" srcId="{F9F9DD5D-96A8-407A-B3A8-E8207D2136AD}" destId="{10FE902C-4718-4C79-BD50-5C38817BD27A}" srcOrd="4" destOrd="0" parTransId="{1628A8D8-72B6-4BC6-B6C7-FA61378EA2A0}" sibTransId="{390C096E-C4B4-4602-98C1-6430535EB7F3}"/>
    <dgm:cxn modelId="{AEA492CB-B13E-497F-A6B0-773B0F9291FA}" type="presOf" srcId="{79B72DE3-9D63-4AAA-842E-D328B1876ECC}" destId="{36AC5FBD-D853-483F-9725-D5F868AAC1B1}" srcOrd="0" destOrd="0" presId="urn:microsoft.com/office/officeart/2005/8/layout/vList3#1"/>
    <dgm:cxn modelId="{7FDAD54C-5594-4769-8309-13BD8DEEBB7E}" srcId="{F9F9DD5D-96A8-407A-B3A8-E8207D2136AD}" destId="{E458BBAF-57E9-44FF-9882-02533266A9C1}" srcOrd="2" destOrd="0" parTransId="{BC01D415-EDE5-4FD1-9593-87F6C7A3AA60}" sibTransId="{B557A94E-F2F3-4A4B-B4FE-87C90F884AC7}"/>
    <dgm:cxn modelId="{03D35F31-D6E7-4F69-9355-B1568B20A807}" type="presOf" srcId="{10FE902C-4718-4C79-BD50-5C38817BD27A}" destId="{9FAB23FD-3EF0-4BFA-A13A-1FCBF9E3E52A}" srcOrd="0" destOrd="0" presId="urn:microsoft.com/office/officeart/2005/8/layout/vList3#1"/>
    <dgm:cxn modelId="{F7194E1E-A240-4691-B738-2473D03BD813}" srcId="{F9F9DD5D-96A8-407A-B3A8-E8207D2136AD}" destId="{A74A5672-F175-4786-B9A2-79AF84189EF1}" srcOrd="1" destOrd="0" parTransId="{16EC0561-42F8-4ABC-8A17-08CF882FCBB4}" sibTransId="{2AA85A7F-4D6C-47AC-99B9-E6C5BAA96F63}"/>
    <dgm:cxn modelId="{AF6C352B-EAB1-41E5-ACA0-09FFBBA4FE28}" type="presOf" srcId="{8BE2E54B-1536-4BC6-9BD1-138FBC1EEF8A}" destId="{A777E844-3E32-4FC9-ACA1-80EBDBEC19F2}" srcOrd="0" destOrd="0" presId="urn:microsoft.com/office/officeart/2005/8/layout/vList3#1"/>
    <dgm:cxn modelId="{641B2FD2-C0D2-4414-9871-33B11C87B8ED}" srcId="{F9F9DD5D-96A8-407A-B3A8-E8207D2136AD}" destId="{31543604-82C3-4308-94DF-F8326640D8C7}" srcOrd="9" destOrd="0" parTransId="{CA55A185-A81E-477E-AD57-6E6070A8D0F5}" sibTransId="{D13A840D-18E9-481B-8E2A-3FDC9714558A}"/>
    <dgm:cxn modelId="{531B6AC2-DC49-4507-8F62-C7E5B09039ED}" srcId="{F9F9DD5D-96A8-407A-B3A8-E8207D2136AD}" destId="{DC51799E-5562-4F42-91D1-6348D97BCDCC}" srcOrd="3" destOrd="0" parTransId="{1EDEBF35-7B94-4151-A32E-D1CCA866EE42}" sibTransId="{CFE3E9ED-D657-4577-84B8-65D44D413E5A}"/>
    <dgm:cxn modelId="{80869964-EF77-4637-907C-4DCBBCC88600}" type="presOf" srcId="{E458BBAF-57E9-44FF-9882-02533266A9C1}" destId="{7B7160E1-EFB1-4C8B-BFE4-C3DCC5DF9442}" srcOrd="0" destOrd="0" presId="urn:microsoft.com/office/officeart/2005/8/layout/vList3#1"/>
    <dgm:cxn modelId="{B584DB16-5DCF-401A-BACD-8E1CEFB8F68B}" srcId="{F9F9DD5D-96A8-407A-B3A8-E8207D2136AD}" destId="{312BCC2C-175C-4A9E-8220-D158141C5DDE}" srcOrd="6" destOrd="0" parTransId="{0AB9A10A-176D-442E-95AF-53E0BB96DC67}" sibTransId="{2F734329-0938-477D-80CC-72BAAD9EAC3E}"/>
    <dgm:cxn modelId="{C1E4293D-4F22-400A-B259-55843EC91C90}" type="presOf" srcId="{A74A5672-F175-4786-B9A2-79AF84189EF1}" destId="{8A7A0043-3220-4FBF-9912-242946DBDE37}" srcOrd="0" destOrd="0" presId="urn:microsoft.com/office/officeart/2005/8/layout/vList3#1"/>
    <dgm:cxn modelId="{0EB47A52-876F-46E0-AEC4-F0F09C343DBF}" type="presOf" srcId="{A0C80E5A-6705-475E-B288-D80DA031A6F4}" destId="{99014614-4146-43C6-B6D0-E92C28CE4C3F}" srcOrd="0" destOrd="0" presId="urn:microsoft.com/office/officeart/2005/8/layout/vList3#1"/>
    <dgm:cxn modelId="{3715BBA1-4A73-472E-851B-0A1792513059}" type="presParOf" srcId="{210911F4-6837-4F56-8625-DD4BF0CEB7BC}" destId="{045AA65D-CAC5-47E1-8A8F-46902708CEAB}" srcOrd="0" destOrd="0" presId="urn:microsoft.com/office/officeart/2005/8/layout/vList3#1"/>
    <dgm:cxn modelId="{09F91583-6704-4595-9135-14F4F4215434}" type="presParOf" srcId="{045AA65D-CAC5-47E1-8A8F-46902708CEAB}" destId="{06980DD3-9B4A-47D6-8543-ECC98B6569FB}" srcOrd="0" destOrd="0" presId="urn:microsoft.com/office/officeart/2005/8/layout/vList3#1"/>
    <dgm:cxn modelId="{053C6B1D-F9C1-4E62-A672-D19E7E60DDD6}" type="presParOf" srcId="{045AA65D-CAC5-47E1-8A8F-46902708CEAB}" destId="{18D8D0B5-A7D8-473C-9BC9-77F97D07823A}" srcOrd="1" destOrd="0" presId="urn:microsoft.com/office/officeart/2005/8/layout/vList3#1"/>
    <dgm:cxn modelId="{4772D722-E46F-473A-887B-DF78BFD8A4A0}" type="presParOf" srcId="{210911F4-6837-4F56-8625-DD4BF0CEB7BC}" destId="{5430E00C-57C6-42AB-9875-05112F9527AE}" srcOrd="1" destOrd="0" presId="urn:microsoft.com/office/officeart/2005/8/layout/vList3#1"/>
    <dgm:cxn modelId="{BF2EFC8A-2590-4658-8025-528CE9E0F788}" type="presParOf" srcId="{210911F4-6837-4F56-8625-DD4BF0CEB7BC}" destId="{5A704E65-D695-457F-83C7-E4C0B838DA6D}" srcOrd="2" destOrd="0" presId="urn:microsoft.com/office/officeart/2005/8/layout/vList3#1"/>
    <dgm:cxn modelId="{26A73071-B61A-4D48-B36E-B8899D4B01B1}" type="presParOf" srcId="{5A704E65-D695-457F-83C7-E4C0B838DA6D}" destId="{30DEA03B-3EF5-4D86-9064-3DC644D20111}" srcOrd="0" destOrd="0" presId="urn:microsoft.com/office/officeart/2005/8/layout/vList3#1"/>
    <dgm:cxn modelId="{66786D50-8C22-4566-8672-8DD38B74F199}" type="presParOf" srcId="{5A704E65-D695-457F-83C7-E4C0B838DA6D}" destId="{8A7A0043-3220-4FBF-9912-242946DBDE37}" srcOrd="1" destOrd="0" presId="urn:microsoft.com/office/officeart/2005/8/layout/vList3#1"/>
    <dgm:cxn modelId="{E60E8B25-C4D5-4116-93CF-F3348CAC51BB}" type="presParOf" srcId="{210911F4-6837-4F56-8625-DD4BF0CEB7BC}" destId="{517C4FE6-444B-4455-8809-EF892D276064}" srcOrd="3" destOrd="0" presId="urn:microsoft.com/office/officeart/2005/8/layout/vList3#1"/>
    <dgm:cxn modelId="{F1283292-D5F2-4F0B-8E57-2525CAE071FD}" type="presParOf" srcId="{210911F4-6837-4F56-8625-DD4BF0CEB7BC}" destId="{C17A1862-A31F-479A-8ABE-9E51FF9FCAC1}" srcOrd="4" destOrd="0" presId="urn:microsoft.com/office/officeart/2005/8/layout/vList3#1"/>
    <dgm:cxn modelId="{057541F8-8EE2-467A-9176-F8E639299279}" type="presParOf" srcId="{C17A1862-A31F-479A-8ABE-9E51FF9FCAC1}" destId="{F0754D38-A332-42F9-814F-709FE2972108}" srcOrd="0" destOrd="0" presId="urn:microsoft.com/office/officeart/2005/8/layout/vList3#1"/>
    <dgm:cxn modelId="{E353F873-83E0-4044-A4DD-FA6F45BDB1FB}" type="presParOf" srcId="{C17A1862-A31F-479A-8ABE-9E51FF9FCAC1}" destId="{7B7160E1-EFB1-4C8B-BFE4-C3DCC5DF9442}" srcOrd="1" destOrd="0" presId="urn:microsoft.com/office/officeart/2005/8/layout/vList3#1"/>
    <dgm:cxn modelId="{F7EF28A9-5630-41A3-8F81-2AE84419A794}" type="presParOf" srcId="{210911F4-6837-4F56-8625-DD4BF0CEB7BC}" destId="{78AE8020-E878-4EDF-98D3-A0C0C2B4F42F}" srcOrd="5" destOrd="0" presId="urn:microsoft.com/office/officeart/2005/8/layout/vList3#1"/>
    <dgm:cxn modelId="{386093A4-56BC-4D26-B7E2-FFBC003FB8DD}" type="presParOf" srcId="{210911F4-6837-4F56-8625-DD4BF0CEB7BC}" destId="{1BBAAE3E-00E1-4691-9189-C284021A2624}" srcOrd="6" destOrd="0" presId="urn:microsoft.com/office/officeart/2005/8/layout/vList3#1"/>
    <dgm:cxn modelId="{754C72D6-0FE8-4D27-85B8-F0F0CAEBFAFB}" type="presParOf" srcId="{1BBAAE3E-00E1-4691-9189-C284021A2624}" destId="{A2C6EEAF-5120-4E9A-ABF2-3C3EEDF1005A}" srcOrd="0" destOrd="0" presId="urn:microsoft.com/office/officeart/2005/8/layout/vList3#1"/>
    <dgm:cxn modelId="{44E6F498-7024-4997-A74A-222C0BE4163E}" type="presParOf" srcId="{1BBAAE3E-00E1-4691-9189-C284021A2624}" destId="{D891FDDF-4453-46EB-B738-6BF48EBD3599}" srcOrd="1" destOrd="0" presId="urn:microsoft.com/office/officeart/2005/8/layout/vList3#1"/>
    <dgm:cxn modelId="{CE4B0726-7183-4C75-9EBF-E8050A1B7584}" type="presParOf" srcId="{210911F4-6837-4F56-8625-DD4BF0CEB7BC}" destId="{C11D857F-BCB0-4CF2-AA71-81F4AC6A977F}" srcOrd="7" destOrd="0" presId="urn:microsoft.com/office/officeart/2005/8/layout/vList3#1"/>
    <dgm:cxn modelId="{A013349B-D45E-4C4B-AE85-A7A9F02786C5}" type="presParOf" srcId="{210911F4-6837-4F56-8625-DD4BF0CEB7BC}" destId="{A0B6E2C7-E903-48DA-B4A4-3F7D56CC2A43}" srcOrd="8" destOrd="0" presId="urn:microsoft.com/office/officeart/2005/8/layout/vList3#1"/>
    <dgm:cxn modelId="{48B4FED3-8AA1-4C4B-8072-8834D1E6F5EB}" type="presParOf" srcId="{A0B6E2C7-E903-48DA-B4A4-3F7D56CC2A43}" destId="{D1FAB0BE-180C-4D3C-9F57-A92074BE4A66}" srcOrd="0" destOrd="0" presId="urn:microsoft.com/office/officeart/2005/8/layout/vList3#1"/>
    <dgm:cxn modelId="{6E17FE7A-0816-44F9-8D91-C3729A51C584}" type="presParOf" srcId="{A0B6E2C7-E903-48DA-B4A4-3F7D56CC2A43}" destId="{9FAB23FD-3EF0-4BFA-A13A-1FCBF9E3E52A}" srcOrd="1" destOrd="0" presId="urn:microsoft.com/office/officeart/2005/8/layout/vList3#1"/>
    <dgm:cxn modelId="{5671C902-E679-4FC9-A0EF-9C7A0DC879E2}" type="presParOf" srcId="{210911F4-6837-4F56-8625-DD4BF0CEB7BC}" destId="{0F7E07FE-B9F2-40A7-A2F7-9D7EDFB774CF}" srcOrd="9" destOrd="0" presId="urn:microsoft.com/office/officeart/2005/8/layout/vList3#1"/>
    <dgm:cxn modelId="{83618707-05B7-4E73-AF0D-B2B1038AFF45}" type="presParOf" srcId="{210911F4-6837-4F56-8625-DD4BF0CEB7BC}" destId="{0192624F-711C-45D3-A757-B27564F4F392}" srcOrd="10" destOrd="0" presId="urn:microsoft.com/office/officeart/2005/8/layout/vList3#1"/>
    <dgm:cxn modelId="{63EA09C9-8DCF-449E-8517-E0CAB49B1517}" type="presParOf" srcId="{0192624F-711C-45D3-A757-B27564F4F392}" destId="{92DCF2CE-64CF-42F7-B693-D81B7CD14660}" srcOrd="0" destOrd="0" presId="urn:microsoft.com/office/officeart/2005/8/layout/vList3#1"/>
    <dgm:cxn modelId="{FA54F59C-3B55-4431-BD58-7700BD9C51F5}" type="presParOf" srcId="{0192624F-711C-45D3-A757-B27564F4F392}" destId="{A777E844-3E32-4FC9-ACA1-80EBDBEC19F2}" srcOrd="1" destOrd="0" presId="urn:microsoft.com/office/officeart/2005/8/layout/vList3#1"/>
    <dgm:cxn modelId="{597D6D1F-B51E-4445-B12E-3D7DD4226C5D}" type="presParOf" srcId="{210911F4-6837-4F56-8625-DD4BF0CEB7BC}" destId="{4E4813E3-4B70-4674-9804-38B0C29739F0}" srcOrd="11" destOrd="0" presId="urn:microsoft.com/office/officeart/2005/8/layout/vList3#1"/>
    <dgm:cxn modelId="{9D9ED047-B1D0-4505-9449-F0F324F0AC1F}" type="presParOf" srcId="{210911F4-6837-4F56-8625-DD4BF0CEB7BC}" destId="{0F602394-7887-4592-9C01-CC4341ABB51A}" srcOrd="12" destOrd="0" presId="urn:microsoft.com/office/officeart/2005/8/layout/vList3#1"/>
    <dgm:cxn modelId="{486E35C6-378E-43AF-B2AD-FA08F3F95175}" type="presParOf" srcId="{0F602394-7887-4592-9C01-CC4341ABB51A}" destId="{EE062545-78E6-499B-935A-7374D7792D78}" srcOrd="0" destOrd="0" presId="urn:microsoft.com/office/officeart/2005/8/layout/vList3#1"/>
    <dgm:cxn modelId="{C744BB0D-2D20-44AB-AEFF-D22B2C461BF7}" type="presParOf" srcId="{0F602394-7887-4592-9C01-CC4341ABB51A}" destId="{5CF6B89E-5765-4BDC-9AF5-10B6B17DB788}" srcOrd="1" destOrd="0" presId="urn:microsoft.com/office/officeart/2005/8/layout/vList3#1"/>
    <dgm:cxn modelId="{7DE47125-52B4-4FB0-B1A1-A38427C731CF}" type="presParOf" srcId="{210911F4-6837-4F56-8625-DD4BF0CEB7BC}" destId="{7666C69C-970F-41BE-8FC1-9B5198791F8B}" srcOrd="13" destOrd="0" presId="urn:microsoft.com/office/officeart/2005/8/layout/vList3#1"/>
    <dgm:cxn modelId="{43873879-D29B-455B-B266-268394D75447}" type="presParOf" srcId="{210911F4-6837-4F56-8625-DD4BF0CEB7BC}" destId="{620D1D7F-37CB-4C79-BA06-610C992BC69D}" srcOrd="14" destOrd="0" presId="urn:microsoft.com/office/officeart/2005/8/layout/vList3#1"/>
    <dgm:cxn modelId="{0D5B21BA-89BA-4E39-8116-1F4E7720087C}" type="presParOf" srcId="{620D1D7F-37CB-4C79-BA06-610C992BC69D}" destId="{3F507266-F88F-456B-95B8-4B1A0D867524}" srcOrd="0" destOrd="0" presId="urn:microsoft.com/office/officeart/2005/8/layout/vList3#1"/>
    <dgm:cxn modelId="{EFF1E619-D5B3-4562-ACEF-95767B86F128}" type="presParOf" srcId="{620D1D7F-37CB-4C79-BA06-610C992BC69D}" destId="{36AC5FBD-D853-483F-9725-D5F868AAC1B1}" srcOrd="1" destOrd="0" presId="urn:microsoft.com/office/officeart/2005/8/layout/vList3#1"/>
    <dgm:cxn modelId="{535A0469-C52D-4ACF-9EC8-B622488728EA}" type="presParOf" srcId="{210911F4-6837-4F56-8625-DD4BF0CEB7BC}" destId="{A53ED05A-8289-4A9A-A19F-16CCCB2F7AED}" srcOrd="15" destOrd="0" presId="urn:microsoft.com/office/officeart/2005/8/layout/vList3#1"/>
    <dgm:cxn modelId="{8FFC8921-CAED-400F-A27F-62A900748BA9}" type="presParOf" srcId="{210911F4-6837-4F56-8625-DD4BF0CEB7BC}" destId="{577B812E-B810-486B-ADB2-9EB0D16FAA40}" srcOrd="16" destOrd="0" presId="urn:microsoft.com/office/officeart/2005/8/layout/vList3#1"/>
    <dgm:cxn modelId="{778486E9-53A4-4D8D-9848-EC3D6404DCBA}" type="presParOf" srcId="{577B812E-B810-486B-ADB2-9EB0D16FAA40}" destId="{58A2CDC6-460A-4DAB-9CC6-1C833B533B24}" srcOrd="0" destOrd="0" presId="urn:microsoft.com/office/officeart/2005/8/layout/vList3#1"/>
    <dgm:cxn modelId="{A2077FDA-A921-41AD-BB07-D58B21F56B2B}" type="presParOf" srcId="{577B812E-B810-486B-ADB2-9EB0D16FAA40}" destId="{99014614-4146-43C6-B6D0-E92C28CE4C3F}" srcOrd="1" destOrd="0" presId="urn:microsoft.com/office/officeart/2005/8/layout/vList3#1"/>
    <dgm:cxn modelId="{A81832DE-D4EA-4AFD-81F5-89107FD27681}" type="presParOf" srcId="{210911F4-6837-4F56-8625-DD4BF0CEB7BC}" destId="{641814D4-60BF-40D4-9870-96BF943F8537}" srcOrd="17" destOrd="0" presId="urn:microsoft.com/office/officeart/2005/8/layout/vList3#1"/>
    <dgm:cxn modelId="{E8623A90-9D4A-48D3-BD90-46E5497F0470}" type="presParOf" srcId="{210911F4-6837-4F56-8625-DD4BF0CEB7BC}" destId="{E821FD64-A550-4619-8557-923139E05A4A}" srcOrd="18" destOrd="0" presId="urn:microsoft.com/office/officeart/2005/8/layout/vList3#1"/>
    <dgm:cxn modelId="{193E94BA-1207-4127-8DB9-9CFECDD9EE58}" type="presParOf" srcId="{E821FD64-A550-4619-8557-923139E05A4A}" destId="{7C50CA05-45A5-49F0-BC28-A28604E50137}" srcOrd="0" destOrd="0" presId="urn:microsoft.com/office/officeart/2005/8/layout/vList3#1"/>
    <dgm:cxn modelId="{CB4F0A8D-57B4-4E85-ADFC-83D0FB4672BE}" type="presParOf" srcId="{E821FD64-A550-4619-8557-923139E05A4A}" destId="{4515C0D7-57D6-469E-8923-5751315C736D}" srcOrd="1" destOrd="0" presId="urn:microsoft.com/office/officeart/2005/8/layout/vList3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29D6EC-F57C-429C-95BE-82ADF02F36C1}" type="presOf" srcId="{2A4384A0-1EA7-45CE-8380-B3198AED4561}" destId="{6417F398-EB99-437D-AD7E-D0313CD5A4C7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CFC3D1E8-2747-437B-8C3D-1AE00B4C7A31}" type="presOf" srcId="{E9C8239A-F857-4F1C-9325-14A0F2144C13}" destId="{3BBBFDC7-D76C-4458-8F4D-2A7FB1B6303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8D09205A-B456-42DC-9D20-0F9ADF8DD88C}" type="presOf" srcId="{2A4384A0-1EA7-45CE-8380-B3198AED4561}" destId="{53FD7074-301B-48B7-B368-97CD81941A53}" srcOrd="1" destOrd="0" presId="urn:microsoft.com/office/officeart/2005/8/layout/process2"/>
    <dgm:cxn modelId="{12CF3B94-C1C0-4DC1-A0CC-D7B27E905227}" type="presOf" srcId="{03D6F011-0AEC-434D-899B-63B1C043DB8C}" destId="{29B6FFB2-79F1-444A-B5B6-6A8D1CB299AF}" srcOrd="1" destOrd="0" presId="urn:microsoft.com/office/officeart/2005/8/layout/process2"/>
    <dgm:cxn modelId="{BF5ED3FC-0AA5-4AB9-8C76-7E086E6C1338}" type="presOf" srcId="{45D09D3B-0D29-449C-8EFB-38F9EB552BB4}" destId="{FE5A67F3-C013-4D84-8707-498F33B3AE09}" srcOrd="0" destOrd="0" presId="urn:microsoft.com/office/officeart/2005/8/layout/process2"/>
    <dgm:cxn modelId="{F7528DC1-5EE9-49FC-A666-22F13E997EAA}" type="presOf" srcId="{BE4839F4-6E89-4425-AE37-3417821897B3}" destId="{654DD4F1-F45A-4A9C-93AA-30737A4C1DC6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8910F0AC-9745-41C5-8880-2EB32A70D6B5}" type="presOf" srcId="{0D7CCC52-BA18-4CD5-88C1-38018E85987E}" destId="{BFEAE6E7-9418-41E5-B1C5-761AB42C10DA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0A80F757-C64E-42EB-BFF3-03DF53DACEC0}" type="presOf" srcId="{A991BABF-8795-412B-A35B-9A83ED1065D6}" destId="{A966AC1A-C00B-4C52-B9FF-0F5D3244909A}" srcOrd="1" destOrd="0" presId="urn:microsoft.com/office/officeart/2005/8/layout/process2"/>
    <dgm:cxn modelId="{0C7BC1B2-0F96-4138-BFC2-26544BC808E6}" type="presOf" srcId="{58B9B694-89B6-40BF-B532-4EAB3262C007}" destId="{B163BC98-41C1-42B4-AF4F-E97B25F00C66}" srcOrd="0" destOrd="0" presId="urn:microsoft.com/office/officeart/2005/8/layout/process2"/>
    <dgm:cxn modelId="{D01F4B38-AAAF-4859-A4BB-45779E18E935}" type="presOf" srcId="{ED779350-B19B-453F-B8F5-3B67A502A2CB}" destId="{AB55E93F-C1AE-415E-BF57-36F030B929FE}" srcOrd="0" destOrd="0" presId="urn:microsoft.com/office/officeart/2005/8/layout/process2"/>
    <dgm:cxn modelId="{9A993AD8-52CB-4213-A195-4D4EA7F94CD5}" type="presOf" srcId="{A991BABF-8795-412B-A35B-9A83ED1065D6}" destId="{DFB2B1CB-7175-418A-9169-7E501F937E7E}" srcOrd="0" destOrd="0" presId="urn:microsoft.com/office/officeart/2005/8/layout/process2"/>
    <dgm:cxn modelId="{5C8878CB-4C82-4B8C-AAAD-C9B03B3FF187}" type="presOf" srcId="{E8CA9696-963F-4631-8C30-36FC64BFA859}" destId="{8E52059F-BB8E-4064-B126-4D7DCBC98EC9}" srcOrd="1" destOrd="0" presId="urn:microsoft.com/office/officeart/2005/8/layout/process2"/>
    <dgm:cxn modelId="{BB15ACBC-EC2A-406C-8F77-04FFD93F807B}" type="presOf" srcId="{E8E03D60-B94B-4C49-8079-2942FF36E42C}" destId="{C39C2DA7-309F-40C7-9E88-958074786E2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91B532E1-E9EA-4210-AE25-D2417209AB70}" type="presOf" srcId="{0AF0E7B4-19CD-4A59-9DA3-DED03009D3E3}" destId="{2B4B263F-4B14-4084-A51E-72C348DF5192}" srcOrd="0" destOrd="0" presId="urn:microsoft.com/office/officeart/2005/8/layout/process2"/>
    <dgm:cxn modelId="{D49EA6E1-3825-4D57-9606-6CE94883BAEB}" type="presOf" srcId="{17895556-1A56-42A7-BD5C-713CC1AF39D1}" destId="{9D3064A2-372B-4DF9-9530-27186C42CCAB}" srcOrd="0" destOrd="0" presId="urn:microsoft.com/office/officeart/2005/8/layout/process2"/>
    <dgm:cxn modelId="{E35D31FB-0620-4CA1-9371-2363E9C76367}" type="presOf" srcId="{E8E03D60-B94B-4C49-8079-2942FF36E42C}" destId="{4C59A48E-6F2D-4973-AC35-F7F5F32C9AFA}" srcOrd="1" destOrd="0" presId="urn:microsoft.com/office/officeart/2005/8/layout/process2"/>
    <dgm:cxn modelId="{35C80D8C-E9EF-4D2B-8622-D54A28DE8AEA}" type="presOf" srcId="{6FFD8450-89B4-43D2-91D2-95DCF3432754}" destId="{1B78BF1E-F35D-40BF-8053-0FDA0666EE9C}" srcOrd="1" destOrd="0" presId="urn:microsoft.com/office/officeart/2005/8/layout/process2"/>
    <dgm:cxn modelId="{61C44F5B-588C-4E28-89CA-0D896B9A3EFA}" type="presOf" srcId="{CB32E19B-E20E-4927-A257-B3F06687A80C}" destId="{F3527357-3AB1-40FE-A88F-6F5033F614B3}" srcOrd="0" destOrd="0" presId="urn:microsoft.com/office/officeart/2005/8/layout/process2"/>
    <dgm:cxn modelId="{0AEF8730-65D0-4917-831F-A11106AA7FDD}" type="presOf" srcId="{E8CA9696-963F-4631-8C30-36FC64BFA859}" destId="{D0120000-4373-4EE3-A719-CBE2D5C2DF5C}" srcOrd="0" destOrd="0" presId="urn:microsoft.com/office/officeart/2005/8/layout/process2"/>
    <dgm:cxn modelId="{AB586E78-41C5-402E-9328-1A85EE1AAA6D}" type="presOf" srcId="{9369CA4C-5C4D-404E-AA25-738C4E279C6E}" destId="{ACA2D08A-C683-4339-9764-73FCDA0371EC}" srcOrd="0" destOrd="0" presId="urn:microsoft.com/office/officeart/2005/8/layout/process2"/>
    <dgm:cxn modelId="{A8D4A5BB-B8B8-4AF5-9CEE-15D60C4FC007}" type="presOf" srcId="{6FFD8450-89B4-43D2-91D2-95DCF3432754}" destId="{C945702B-CEFB-4CBD-91BD-C44FB0B65A3D}" srcOrd="0" destOrd="0" presId="urn:microsoft.com/office/officeart/2005/8/layout/process2"/>
    <dgm:cxn modelId="{CD794C9A-C34C-409F-A233-94CBD23021A6}" type="presOf" srcId="{0AF0E7B4-19CD-4A59-9DA3-DED03009D3E3}" destId="{FEE0E53B-CAF7-4BC2-A543-4D4B22738326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8EA08E06-6381-453B-8B96-353018CE6C23}" type="presOf" srcId="{354110A8-3251-4024-AF96-ED07F24BE84E}" destId="{965A991E-46E0-4938-AE79-D8A87B32A5BA}" srcOrd="0" destOrd="0" presId="urn:microsoft.com/office/officeart/2005/8/layout/process2"/>
    <dgm:cxn modelId="{629C526D-13C9-4A9D-A7DB-464DC7B6D1B7}" type="presOf" srcId="{03D6F011-0AEC-434D-899B-63B1C043DB8C}" destId="{86FE1CC5-32D1-4467-9C9C-0E2AD5AB0487}" srcOrd="0" destOrd="0" presId="urn:microsoft.com/office/officeart/2005/8/layout/process2"/>
    <dgm:cxn modelId="{9090288B-5E84-4970-A0CA-6F25CBFDF06E}" type="presOf" srcId="{58B9B694-89B6-40BF-B532-4EAB3262C007}" destId="{6A3A8110-672A-4AC3-B94D-458652622372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116F157-EA34-480E-B66E-4A664D4445AA}" type="presOf" srcId="{F128CA6B-59B3-43D2-A43A-D893D41780DC}" destId="{56D35255-BB26-458C-8806-0D1565471FF2}" srcOrd="0" destOrd="0" presId="urn:microsoft.com/office/officeart/2005/8/layout/process2"/>
    <dgm:cxn modelId="{B16C854D-E195-46F6-AC11-D4DAED276D18}" type="presParOf" srcId="{ACA2D08A-C683-4339-9764-73FCDA0371EC}" destId="{3BBBFDC7-D76C-4458-8F4D-2A7FB1B6303E}" srcOrd="0" destOrd="0" presId="urn:microsoft.com/office/officeart/2005/8/layout/process2"/>
    <dgm:cxn modelId="{63726145-CE03-40A3-B67C-8B950F617640}" type="presParOf" srcId="{ACA2D08A-C683-4339-9764-73FCDA0371EC}" destId="{DFB2B1CB-7175-418A-9169-7E501F937E7E}" srcOrd="1" destOrd="0" presId="urn:microsoft.com/office/officeart/2005/8/layout/process2"/>
    <dgm:cxn modelId="{200FFC98-28C9-4BF6-A501-893D9BAE1CE2}" type="presParOf" srcId="{DFB2B1CB-7175-418A-9169-7E501F937E7E}" destId="{A966AC1A-C00B-4C52-B9FF-0F5D3244909A}" srcOrd="0" destOrd="0" presId="urn:microsoft.com/office/officeart/2005/8/layout/process2"/>
    <dgm:cxn modelId="{5D535A96-4F84-48B6-96BC-3BCFD84E95C3}" type="presParOf" srcId="{ACA2D08A-C683-4339-9764-73FCDA0371EC}" destId="{965A991E-46E0-4938-AE79-D8A87B32A5BA}" srcOrd="2" destOrd="0" presId="urn:microsoft.com/office/officeart/2005/8/layout/process2"/>
    <dgm:cxn modelId="{C949FE3F-0C9C-4A5E-9F6F-6839D5D667AF}" type="presParOf" srcId="{ACA2D08A-C683-4339-9764-73FCDA0371EC}" destId="{2B4B263F-4B14-4084-A51E-72C348DF5192}" srcOrd="3" destOrd="0" presId="urn:microsoft.com/office/officeart/2005/8/layout/process2"/>
    <dgm:cxn modelId="{06B1C47D-9069-499C-BC62-A6ABB988983B}" type="presParOf" srcId="{2B4B263F-4B14-4084-A51E-72C348DF5192}" destId="{FEE0E53B-CAF7-4BC2-A543-4D4B22738326}" srcOrd="0" destOrd="0" presId="urn:microsoft.com/office/officeart/2005/8/layout/process2"/>
    <dgm:cxn modelId="{D95F9526-10B1-44FE-9A72-D26ABB066EC0}" type="presParOf" srcId="{ACA2D08A-C683-4339-9764-73FCDA0371EC}" destId="{AB55E93F-C1AE-415E-BF57-36F030B929FE}" srcOrd="4" destOrd="0" presId="urn:microsoft.com/office/officeart/2005/8/layout/process2"/>
    <dgm:cxn modelId="{10F98671-1CDF-4A99-B179-FE47606B27A7}" type="presParOf" srcId="{ACA2D08A-C683-4339-9764-73FCDA0371EC}" destId="{C945702B-CEFB-4CBD-91BD-C44FB0B65A3D}" srcOrd="5" destOrd="0" presId="urn:microsoft.com/office/officeart/2005/8/layout/process2"/>
    <dgm:cxn modelId="{2CB41819-81A0-4BCD-9E9E-AAD3EA21B21C}" type="presParOf" srcId="{C945702B-CEFB-4CBD-91BD-C44FB0B65A3D}" destId="{1B78BF1E-F35D-40BF-8053-0FDA0666EE9C}" srcOrd="0" destOrd="0" presId="urn:microsoft.com/office/officeart/2005/8/layout/process2"/>
    <dgm:cxn modelId="{C83717C6-1CB9-4394-95AD-3DCC2C919F4E}" type="presParOf" srcId="{ACA2D08A-C683-4339-9764-73FCDA0371EC}" destId="{9D3064A2-372B-4DF9-9530-27186C42CCAB}" srcOrd="6" destOrd="0" presId="urn:microsoft.com/office/officeart/2005/8/layout/process2"/>
    <dgm:cxn modelId="{6E88BBC8-6DE1-48DB-B22D-83D70ED2464B}" type="presParOf" srcId="{ACA2D08A-C683-4339-9764-73FCDA0371EC}" destId="{6417F398-EB99-437D-AD7E-D0313CD5A4C7}" srcOrd="7" destOrd="0" presId="urn:microsoft.com/office/officeart/2005/8/layout/process2"/>
    <dgm:cxn modelId="{1AD34A27-B736-4B93-AFEF-812EE8BC653C}" type="presParOf" srcId="{6417F398-EB99-437D-AD7E-D0313CD5A4C7}" destId="{53FD7074-301B-48B7-B368-97CD81941A53}" srcOrd="0" destOrd="0" presId="urn:microsoft.com/office/officeart/2005/8/layout/process2"/>
    <dgm:cxn modelId="{C932F517-03DC-43CA-A627-4AB84E038A7D}" type="presParOf" srcId="{ACA2D08A-C683-4339-9764-73FCDA0371EC}" destId="{FE5A67F3-C013-4D84-8707-498F33B3AE09}" srcOrd="8" destOrd="0" presId="urn:microsoft.com/office/officeart/2005/8/layout/process2"/>
    <dgm:cxn modelId="{6D07C080-28F2-4945-AEB1-3514B9023264}" type="presParOf" srcId="{ACA2D08A-C683-4339-9764-73FCDA0371EC}" destId="{B163BC98-41C1-42B4-AF4F-E97B25F00C66}" srcOrd="9" destOrd="0" presId="urn:microsoft.com/office/officeart/2005/8/layout/process2"/>
    <dgm:cxn modelId="{FDF27507-0B61-4BFA-9531-E07EDDFE5EBC}" type="presParOf" srcId="{B163BC98-41C1-42B4-AF4F-E97B25F00C66}" destId="{6A3A8110-672A-4AC3-B94D-458652622372}" srcOrd="0" destOrd="0" presId="urn:microsoft.com/office/officeart/2005/8/layout/process2"/>
    <dgm:cxn modelId="{527A3011-409D-4F0B-89DC-C54A0A9351F7}" type="presParOf" srcId="{ACA2D08A-C683-4339-9764-73FCDA0371EC}" destId="{654DD4F1-F45A-4A9C-93AA-30737A4C1DC6}" srcOrd="10" destOrd="0" presId="urn:microsoft.com/office/officeart/2005/8/layout/process2"/>
    <dgm:cxn modelId="{C1FD1CAD-3186-45A1-BDF1-1B2295323B8E}" type="presParOf" srcId="{ACA2D08A-C683-4339-9764-73FCDA0371EC}" destId="{86FE1CC5-32D1-4467-9C9C-0E2AD5AB0487}" srcOrd="11" destOrd="0" presId="urn:microsoft.com/office/officeart/2005/8/layout/process2"/>
    <dgm:cxn modelId="{89A3B51D-3082-47F4-B592-BF335A6BBD28}" type="presParOf" srcId="{86FE1CC5-32D1-4467-9C9C-0E2AD5AB0487}" destId="{29B6FFB2-79F1-444A-B5B6-6A8D1CB299AF}" srcOrd="0" destOrd="0" presId="urn:microsoft.com/office/officeart/2005/8/layout/process2"/>
    <dgm:cxn modelId="{CDAD42A0-7E33-4E7B-A0AF-FE8A2D0469C3}" type="presParOf" srcId="{ACA2D08A-C683-4339-9764-73FCDA0371EC}" destId="{56D35255-BB26-458C-8806-0D1565471FF2}" srcOrd="12" destOrd="0" presId="urn:microsoft.com/office/officeart/2005/8/layout/process2"/>
    <dgm:cxn modelId="{0F7822B5-08C3-48B6-9F27-7D86ACB611B8}" type="presParOf" srcId="{ACA2D08A-C683-4339-9764-73FCDA0371EC}" destId="{D0120000-4373-4EE3-A719-CBE2D5C2DF5C}" srcOrd="13" destOrd="0" presId="urn:microsoft.com/office/officeart/2005/8/layout/process2"/>
    <dgm:cxn modelId="{C53F426C-03D6-493A-9D06-0E44AB2E813B}" type="presParOf" srcId="{D0120000-4373-4EE3-A719-CBE2D5C2DF5C}" destId="{8E52059F-BB8E-4064-B126-4D7DCBC98EC9}" srcOrd="0" destOrd="0" presId="urn:microsoft.com/office/officeart/2005/8/layout/process2"/>
    <dgm:cxn modelId="{B6E9D323-EF4F-40F5-B499-413327ACCE2A}" type="presParOf" srcId="{ACA2D08A-C683-4339-9764-73FCDA0371EC}" destId="{BFEAE6E7-9418-41E5-B1C5-761AB42C10DA}" srcOrd="14" destOrd="0" presId="urn:microsoft.com/office/officeart/2005/8/layout/process2"/>
    <dgm:cxn modelId="{F985029D-B61A-4394-9DB6-7CBDE23F09C1}" type="presParOf" srcId="{ACA2D08A-C683-4339-9764-73FCDA0371EC}" destId="{C39C2DA7-309F-40C7-9E88-958074786E2E}" srcOrd="15" destOrd="0" presId="urn:microsoft.com/office/officeart/2005/8/layout/process2"/>
    <dgm:cxn modelId="{0A932CB3-FA1B-4FD8-A161-3D439F7827BF}" type="presParOf" srcId="{C39C2DA7-309F-40C7-9E88-958074786E2E}" destId="{4C59A48E-6F2D-4973-AC35-F7F5F32C9AFA}" srcOrd="0" destOrd="0" presId="urn:microsoft.com/office/officeart/2005/8/layout/process2"/>
    <dgm:cxn modelId="{BECA764A-A0E3-44C3-946D-5DF4D33EBF8E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A3EF708B-71A5-4DB8-BD9C-CAF4E41B6F17}" type="presOf" srcId="{A991BABF-8795-412B-A35B-9A83ED1065D6}" destId="{DFB2B1CB-7175-418A-9169-7E501F937E7E}" srcOrd="0" destOrd="0" presId="urn:microsoft.com/office/officeart/2005/8/layout/process2"/>
    <dgm:cxn modelId="{BCC9ED67-3EE3-4029-AF0A-3B56CE5DE584}" type="presOf" srcId="{E9C8239A-F857-4F1C-9325-14A0F2144C13}" destId="{3BBBFDC7-D76C-4458-8F4D-2A7FB1B6303E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6FFB277-BB98-4FE7-810E-D9CEB7AA07C7}" type="presOf" srcId="{BE4839F4-6E89-4425-AE37-3417821897B3}" destId="{654DD4F1-F45A-4A9C-93AA-30737A4C1DC6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F89A377F-A2FF-4E43-B74D-4009671F7AC1}" type="presOf" srcId="{E8CA9696-963F-4631-8C30-36FC64BFA859}" destId="{8E52059F-BB8E-4064-B126-4D7DCBC98EC9}" srcOrd="1" destOrd="0" presId="urn:microsoft.com/office/officeart/2005/8/layout/process2"/>
    <dgm:cxn modelId="{87807341-D9B5-4A1A-8C62-AB380250B16B}" type="presOf" srcId="{6FFD8450-89B4-43D2-91D2-95DCF3432754}" destId="{1B78BF1E-F35D-40BF-8053-0FDA0666EE9C}" srcOrd="1" destOrd="0" presId="urn:microsoft.com/office/officeart/2005/8/layout/process2"/>
    <dgm:cxn modelId="{9CDAAB93-38B7-4656-A30B-27B7590711BB}" type="presOf" srcId="{F128CA6B-59B3-43D2-A43A-D893D41780DC}" destId="{56D35255-BB26-458C-8806-0D1565471FF2}" srcOrd="0" destOrd="0" presId="urn:microsoft.com/office/officeart/2005/8/layout/process2"/>
    <dgm:cxn modelId="{20EECD8A-64B5-4923-8EF5-72B1F3DBC051}" type="presOf" srcId="{03D6F011-0AEC-434D-899B-63B1C043DB8C}" destId="{86FE1CC5-32D1-4467-9C9C-0E2AD5AB048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4510B8D3-0FC3-402D-93A9-853C3457DC58}" type="presOf" srcId="{58B9B694-89B6-40BF-B532-4EAB3262C007}" destId="{B163BC98-41C1-42B4-AF4F-E97B25F00C66}" srcOrd="0" destOrd="0" presId="urn:microsoft.com/office/officeart/2005/8/layout/process2"/>
    <dgm:cxn modelId="{0FEDD2D5-1FC2-42EA-9778-5D680C6E7969}" type="presOf" srcId="{ED779350-B19B-453F-B8F5-3B67A502A2CB}" destId="{AB55E93F-C1AE-415E-BF57-36F030B929FE}" srcOrd="0" destOrd="0" presId="urn:microsoft.com/office/officeart/2005/8/layout/process2"/>
    <dgm:cxn modelId="{46D45658-8A75-43E5-AA03-64B8EC1870A2}" type="presOf" srcId="{6FFD8450-89B4-43D2-91D2-95DCF3432754}" destId="{C945702B-CEFB-4CBD-91BD-C44FB0B65A3D}" srcOrd="0" destOrd="0" presId="urn:microsoft.com/office/officeart/2005/8/layout/process2"/>
    <dgm:cxn modelId="{1013E588-8212-4255-902B-FE445670476E}" type="presOf" srcId="{E8CA9696-963F-4631-8C30-36FC64BFA859}" destId="{D0120000-4373-4EE3-A719-CBE2D5C2DF5C}" srcOrd="0" destOrd="0" presId="urn:microsoft.com/office/officeart/2005/8/layout/process2"/>
    <dgm:cxn modelId="{3A94A808-09C8-4B27-AE9E-FE6D7D10ABAA}" type="presOf" srcId="{17895556-1A56-42A7-BD5C-713CC1AF39D1}" destId="{9D3064A2-372B-4DF9-9530-27186C42CCAB}" srcOrd="0" destOrd="0" presId="urn:microsoft.com/office/officeart/2005/8/layout/process2"/>
    <dgm:cxn modelId="{B951B3B5-107F-4708-962F-619AA47DAFA1}" type="presOf" srcId="{0D7CCC52-BA18-4CD5-88C1-38018E85987E}" destId="{BFEAE6E7-9418-41E5-B1C5-761AB42C10DA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D557C452-259A-4214-982E-91873B2AD6FB}" type="presOf" srcId="{58B9B694-89B6-40BF-B532-4EAB3262C007}" destId="{6A3A8110-672A-4AC3-B94D-458652622372}" srcOrd="1" destOrd="0" presId="urn:microsoft.com/office/officeart/2005/8/layout/process2"/>
    <dgm:cxn modelId="{26221718-E1ED-4F07-BF8B-0F3A08FFB5CD}" type="presOf" srcId="{E8E03D60-B94B-4C49-8079-2942FF36E42C}" destId="{4C59A48E-6F2D-4973-AC35-F7F5F32C9AFA}" srcOrd="1" destOrd="0" presId="urn:microsoft.com/office/officeart/2005/8/layout/process2"/>
    <dgm:cxn modelId="{C2DC15E7-B552-43DA-9342-83C4A2493213}" type="presOf" srcId="{0AF0E7B4-19CD-4A59-9DA3-DED03009D3E3}" destId="{2B4B263F-4B14-4084-A51E-72C348DF5192}" srcOrd="0" destOrd="0" presId="urn:microsoft.com/office/officeart/2005/8/layout/process2"/>
    <dgm:cxn modelId="{135F77E2-B16F-4F78-9096-04F502B0EA25}" type="presOf" srcId="{E8E03D60-B94B-4C49-8079-2942FF36E42C}" destId="{C39C2DA7-309F-40C7-9E88-958074786E2E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0F58BB2-D292-4811-B8BF-2105A36B6E26}" type="presOf" srcId="{2A4384A0-1EA7-45CE-8380-B3198AED4561}" destId="{6417F398-EB99-437D-AD7E-D0313CD5A4C7}" srcOrd="0" destOrd="0" presId="urn:microsoft.com/office/officeart/2005/8/layout/process2"/>
    <dgm:cxn modelId="{687C5D5D-699C-4696-8686-EFD43EC882E6}" type="presOf" srcId="{03D6F011-0AEC-434D-899B-63B1C043DB8C}" destId="{29B6FFB2-79F1-444A-B5B6-6A8D1CB299AF}" srcOrd="1" destOrd="0" presId="urn:microsoft.com/office/officeart/2005/8/layout/process2"/>
    <dgm:cxn modelId="{AB000317-5FE9-4ECE-98F0-6B0B77A2AC62}" type="presOf" srcId="{45D09D3B-0D29-449C-8EFB-38F9EB552BB4}" destId="{FE5A67F3-C013-4D84-8707-498F33B3AE09}" srcOrd="0" destOrd="0" presId="urn:microsoft.com/office/officeart/2005/8/layout/process2"/>
    <dgm:cxn modelId="{DDBA77AC-B560-4308-9C08-433DD89FD28E}" type="presOf" srcId="{354110A8-3251-4024-AF96-ED07F24BE84E}" destId="{965A991E-46E0-4938-AE79-D8A87B32A5BA}" srcOrd="0" destOrd="0" presId="urn:microsoft.com/office/officeart/2005/8/layout/process2"/>
    <dgm:cxn modelId="{21ABD724-D8B6-46C0-B814-87DA77E5098A}" type="presOf" srcId="{CB32E19B-E20E-4927-A257-B3F06687A80C}" destId="{F3527357-3AB1-40FE-A88F-6F5033F614B3}" srcOrd="0" destOrd="0" presId="urn:microsoft.com/office/officeart/2005/8/layout/process2"/>
    <dgm:cxn modelId="{2061703C-7E40-4C68-9F43-A92D5C033A34}" type="presOf" srcId="{0AF0E7B4-19CD-4A59-9DA3-DED03009D3E3}" destId="{FEE0E53B-CAF7-4BC2-A543-4D4B22738326}" srcOrd="1" destOrd="0" presId="urn:microsoft.com/office/officeart/2005/8/layout/process2"/>
    <dgm:cxn modelId="{B24E51E0-A235-4AD0-AB24-E55650390EEF}" type="presOf" srcId="{A991BABF-8795-412B-A35B-9A83ED1065D6}" destId="{A966AC1A-C00B-4C52-B9FF-0F5D3244909A}" srcOrd="1" destOrd="0" presId="urn:microsoft.com/office/officeart/2005/8/layout/process2"/>
    <dgm:cxn modelId="{D2F1260D-AC56-4A80-BFA2-E30F3A55DC71}" type="presOf" srcId="{2A4384A0-1EA7-45CE-8380-B3198AED4561}" destId="{53FD7074-301B-48B7-B368-97CD81941A53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0224EF4C-2A0D-4BE6-889C-574829CA16AE}" type="presOf" srcId="{9369CA4C-5C4D-404E-AA25-738C4E279C6E}" destId="{ACA2D08A-C683-4339-9764-73FCDA0371EC}" srcOrd="0" destOrd="0" presId="urn:microsoft.com/office/officeart/2005/8/layout/process2"/>
    <dgm:cxn modelId="{47062755-5534-4BD4-BB39-81D966C39B6D}" type="presParOf" srcId="{ACA2D08A-C683-4339-9764-73FCDA0371EC}" destId="{3BBBFDC7-D76C-4458-8F4D-2A7FB1B6303E}" srcOrd="0" destOrd="0" presId="urn:microsoft.com/office/officeart/2005/8/layout/process2"/>
    <dgm:cxn modelId="{842A5C64-AE91-4286-816B-834467263081}" type="presParOf" srcId="{ACA2D08A-C683-4339-9764-73FCDA0371EC}" destId="{DFB2B1CB-7175-418A-9169-7E501F937E7E}" srcOrd="1" destOrd="0" presId="urn:microsoft.com/office/officeart/2005/8/layout/process2"/>
    <dgm:cxn modelId="{84A57C63-5758-4154-B4C4-08BDA2B52543}" type="presParOf" srcId="{DFB2B1CB-7175-418A-9169-7E501F937E7E}" destId="{A966AC1A-C00B-4C52-B9FF-0F5D3244909A}" srcOrd="0" destOrd="0" presId="urn:microsoft.com/office/officeart/2005/8/layout/process2"/>
    <dgm:cxn modelId="{02364109-91C2-43E7-AB6D-2B4559B3103C}" type="presParOf" srcId="{ACA2D08A-C683-4339-9764-73FCDA0371EC}" destId="{965A991E-46E0-4938-AE79-D8A87B32A5BA}" srcOrd="2" destOrd="0" presId="urn:microsoft.com/office/officeart/2005/8/layout/process2"/>
    <dgm:cxn modelId="{648C3217-05DD-4737-86A5-DF7C3FD0F8EB}" type="presParOf" srcId="{ACA2D08A-C683-4339-9764-73FCDA0371EC}" destId="{2B4B263F-4B14-4084-A51E-72C348DF5192}" srcOrd="3" destOrd="0" presId="urn:microsoft.com/office/officeart/2005/8/layout/process2"/>
    <dgm:cxn modelId="{D58BD35E-F936-4464-AEFB-54423FB39AD4}" type="presParOf" srcId="{2B4B263F-4B14-4084-A51E-72C348DF5192}" destId="{FEE0E53B-CAF7-4BC2-A543-4D4B22738326}" srcOrd="0" destOrd="0" presId="urn:microsoft.com/office/officeart/2005/8/layout/process2"/>
    <dgm:cxn modelId="{9BE37800-38E3-4930-8A5B-8B4CB7A0B9AC}" type="presParOf" srcId="{ACA2D08A-C683-4339-9764-73FCDA0371EC}" destId="{AB55E93F-C1AE-415E-BF57-36F030B929FE}" srcOrd="4" destOrd="0" presId="urn:microsoft.com/office/officeart/2005/8/layout/process2"/>
    <dgm:cxn modelId="{E80C3C22-93D8-4A98-AECD-FA6775BF01A4}" type="presParOf" srcId="{ACA2D08A-C683-4339-9764-73FCDA0371EC}" destId="{C945702B-CEFB-4CBD-91BD-C44FB0B65A3D}" srcOrd="5" destOrd="0" presId="urn:microsoft.com/office/officeart/2005/8/layout/process2"/>
    <dgm:cxn modelId="{E04FAA99-6AC7-4019-85D8-CE50D0D1FEA0}" type="presParOf" srcId="{C945702B-CEFB-4CBD-91BD-C44FB0B65A3D}" destId="{1B78BF1E-F35D-40BF-8053-0FDA0666EE9C}" srcOrd="0" destOrd="0" presId="urn:microsoft.com/office/officeart/2005/8/layout/process2"/>
    <dgm:cxn modelId="{CA60DFBD-A44F-4CA6-835D-FDB3DB591CE9}" type="presParOf" srcId="{ACA2D08A-C683-4339-9764-73FCDA0371EC}" destId="{9D3064A2-372B-4DF9-9530-27186C42CCAB}" srcOrd="6" destOrd="0" presId="urn:microsoft.com/office/officeart/2005/8/layout/process2"/>
    <dgm:cxn modelId="{F8EA20AA-D87F-495C-8A2B-10B0DF47BE0C}" type="presParOf" srcId="{ACA2D08A-C683-4339-9764-73FCDA0371EC}" destId="{6417F398-EB99-437D-AD7E-D0313CD5A4C7}" srcOrd="7" destOrd="0" presId="urn:microsoft.com/office/officeart/2005/8/layout/process2"/>
    <dgm:cxn modelId="{C4F36C1B-0D04-4B83-BAE8-97AD8E119E17}" type="presParOf" srcId="{6417F398-EB99-437D-AD7E-D0313CD5A4C7}" destId="{53FD7074-301B-48B7-B368-97CD81941A53}" srcOrd="0" destOrd="0" presId="urn:microsoft.com/office/officeart/2005/8/layout/process2"/>
    <dgm:cxn modelId="{255E3B96-1F44-4621-9B3C-C826CA5E7FB4}" type="presParOf" srcId="{ACA2D08A-C683-4339-9764-73FCDA0371EC}" destId="{FE5A67F3-C013-4D84-8707-498F33B3AE09}" srcOrd="8" destOrd="0" presId="urn:microsoft.com/office/officeart/2005/8/layout/process2"/>
    <dgm:cxn modelId="{6B4E7431-6902-4CB4-BA63-87BC02CAABB7}" type="presParOf" srcId="{ACA2D08A-C683-4339-9764-73FCDA0371EC}" destId="{B163BC98-41C1-42B4-AF4F-E97B25F00C66}" srcOrd="9" destOrd="0" presId="urn:microsoft.com/office/officeart/2005/8/layout/process2"/>
    <dgm:cxn modelId="{B4C1526B-BC21-426F-BCE1-CDE639206CDB}" type="presParOf" srcId="{B163BC98-41C1-42B4-AF4F-E97B25F00C66}" destId="{6A3A8110-672A-4AC3-B94D-458652622372}" srcOrd="0" destOrd="0" presId="urn:microsoft.com/office/officeart/2005/8/layout/process2"/>
    <dgm:cxn modelId="{10F37A3E-01BB-4A49-9B24-DE957F117E1E}" type="presParOf" srcId="{ACA2D08A-C683-4339-9764-73FCDA0371EC}" destId="{654DD4F1-F45A-4A9C-93AA-30737A4C1DC6}" srcOrd="10" destOrd="0" presId="urn:microsoft.com/office/officeart/2005/8/layout/process2"/>
    <dgm:cxn modelId="{F8573FBB-AB39-49D3-AB95-3F126DB06377}" type="presParOf" srcId="{ACA2D08A-C683-4339-9764-73FCDA0371EC}" destId="{86FE1CC5-32D1-4467-9C9C-0E2AD5AB0487}" srcOrd="11" destOrd="0" presId="urn:microsoft.com/office/officeart/2005/8/layout/process2"/>
    <dgm:cxn modelId="{ED5C057F-B898-4D1C-9028-54FFC6B0D87D}" type="presParOf" srcId="{86FE1CC5-32D1-4467-9C9C-0E2AD5AB0487}" destId="{29B6FFB2-79F1-444A-B5B6-6A8D1CB299AF}" srcOrd="0" destOrd="0" presId="urn:microsoft.com/office/officeart/2005/8/layout/process2"/>
    <dgm:cxn modelId="{CD094FE6-3C95-4267-9DFF-3CEB3FAF6E2E}" type="presParOf" srcId="{ACA2D08A-C683-4339-9764-73FCDA0371EC}" destId="{56D35255-BB26-458C-8806-0D1565471FF2}" srcOrd="12" destOrd="0" presId="urn:microsoft.com/office/officeart/2005/8/layout/process2"/>
    <dgm:cxn modelId="{BF81DAC1-AC87-4C8F-9EC8-809D6186C41F}" type="presParOf" srcId="{ACA2D08A-C683-4339-9764-73FCDA0371EC}" destId="{D0120000-4373-4EE3-A719-CBE2D5C2DF5C}" srcOrd="13" destOrd="0" presId="urn:microsoft.com/office/officeart/2005/8/layout/process2"/>
    <dgm:cxn modelId="{F5567CB3-C21F-4F7C-A207-61B7FD0E410A}" type="presParOf" srcId="{D0120000-4373-4EE3-A719-CBE2D5C2DF5C}" destId="{8E52059F-BB8E-4064-B126-4D7DCBC98EC9}" srcOrd="0" destOrd="0" presId="urn:microsoft.com/office/officeart/2005/8/layout/process2"/>
    <dgm:cxn modelId="{22D20466-B877-4F7C-9A28-627701ED42B9}" type="presParOf" srcId="{ACA2D08A-C683-4339-9764-73FCDA0371EC}" destId="{BFEAE6E7-9418-41E5-B1C5-761AB42C10DA}" srcOrd="14" destOrd="0" presId="urn:microsoft.com/office/officeart/2005/8/layout/process2"/>
    <dgm:cxn modelId="{A712946E-8505-4228-A46B-12247C3498A4}" type="presParOf" srcId="{ACA2D08A-C683-4339-9764-73FCDA0371EC}" destId="{C39C2DA7-309F-40C7-9E88-958074786E2E}" srcOrd="15" destOrd="0" presId="urn:microsoft.com/office/officeart/2005/8/layout/process2"/>
    <dgm:cxn modelId="{3D5849E7-2E0C-470C-9D2C-8F814DA36E90}" type="presParOf" srcId="{C39C2DA7-309F-40C7-9E88-958074786E2E}" destId="{4C59A48E-6F2D-4973-AC35-F7F5F32C9AFA}" srcOrd="0" destOrd="0" presId="urn:microsoft.com/office/officeart/2005/8/layout/process2"/>
    <dgm:cxn modelId="{BCD2386E-54F5-4446-A5C2-61351B57795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72B17D80-1B27-4406-BD94-4E01DFE2C798}" type="presOf" srcId="{E8CA9696-963F-4631-8C30-36FC64BFA859}" destId="{8E52059F-BB8E-4064-B126-4D7DCBC98EC9}" srcOrd="1" destOrd="0" presId="urn:microsoft.com/office/officeart/2005/8/layout/process2"/>
    <dgm:cxn modelId="{86114F94-3A2F-465E-8B8F-47ED33B1D71C}" type="presOf" srcId="{03D6F011-0AEC-434D-899B-63B1C043DB8C}" destId="{29B6FFB2-79F1-444A-B5B6-6A8D1CB299AF}" srcOrd="1" destOrd="0" presId="urn:microsoft.com/office/officeart/2005/8/layout/process2"/>
    <dgm:cxn modelId="{5537EE11-4362-4456-AFA6-C31AB434FB20}" type="presOf" srcId="{BE4839F4-6E89-4425-AE37-3417821897B3}" destId="{654DD4F1-F45A-4A9C-93AA-30737A4C1DC6}" srcOrd="0" destOrd="0" presId="urn:microsoft.com/office/officeart/2005/8/layout/process2"/>
    <dgm:cxn modelId="{00003A04-05C5-415E-A439-B18CE4E84AFC}" type="presOf" srcId="{ED779350-B19B-453F-B8F5-3B67A502A2CB}" destId="{AB55E93F-C1AE-415E-BF57-36F030B929F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2BC20D47-06C6-478D-9A1D-54AC8ADCC314}" type="presOf" srcId="{9369CA4C-5C4D-404E-AA25-738C4E279C6E}" destId="{ACA2D08A-C683-4339-9764-73FCDA0371EC}" srcOrd="0" destOrd="0" presId="urn:microsoft.com/office/officeart/2005/8/layout/process2"/>
    <dgm:cxn modelId="{29372D51-9BA4-4A86-A0DA-B29593B3F868}" type="presOf" srcId="{03D6F011-0AEC-434D-899B-63B1C043DB8C}" destId="{86FE1CC5-32D1-4467-9C9C-0E2AD5AB0487}" srcOrd="0" destOrd="0" presId="urn:microsoft.com/office/officeart/2005/8/layout/process2"/>
    <dgm:cxn modelId="{E409B6EE-CAF4-4A7F-B944-D3668BBAA160}" type="presOf" srcId="{0AF0E7B4-19CD-4A59-9DA3-DED03009D3E3}" destId="{2B4B263F-4B14-4084-A51E-72C348DF5192}" srcOrd="0" destOrd="0" presId="urn:microsoft.com/office/officeart/2005/8/layout/process2"/>
    <dgm:cxn modelId="{A59AB8F8-2170-424F-B63C-005A4AFD3F3E}" type="presOf" srcId="{E9C8239A-F857-4F1C-9325-14A0F2144C13}" destId="{3BBBFDC7-D76C-4458-8F4D-2A7FB1B6303E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3DBBE6AC-CC47-4C59-B840-D927EACC120A}" type="presOf" srcId="{E8CA9696-963F-4631-8C30-36FC64BFA859}" destId="{D0120000-4373-4EE3-A719-CBE2D5C2DF5C}" srcOrd="0" destOrd="0" presId="urn:microsoft.com/office/officeart/2005/8/layout/process2"/>
    <dgm:cxn modelId="{F8101BC9-B359-489A-A4D4-2ACF69307A6C}" type="presOf" srcId="{354110A8-3251-4024-AF96-ED07F24BE84E}" destId="{965A991E-46E0-4938-AE79-D8A87B32A5BA}" srcOrd="0" destOrd="0" presId="urn:microsoft.com/office/officeart/2005/8/layout/process2"/>
    <dgm:cxn modelId="{D53F3EA0-62AC-47B7-A18A-4FA710BF76A1}" type="presOf" srcId="{6FFD8450-89B4-43D2-91D2-95DCF3432754}" destId="{C945702B-CEFB-4CBD-91BD-C44FB0B65A3D}" srcOrd="0" destOrd="0" presId="urn:microsoft.com/office/officeart/2005/8/layout/process2"/>
    <dgm:cxn modelId="{087EF939-E660-495E-AFD2-9D09E4FAA2A3}" type="presOf" srcId="{E8E03D60-B94B-4C49-8079-2942FF36E42C}" destId="{C39C2DA7-309F-40C7-9E88-958074786E2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474A1F76-F1CE-4E34-8CDC-CDE857A5D365}" type="presOf" srcId="{2A4384A0-1EA7-45CE-8380-B3198AED4561}" destId="{6417F398-EB99-437D-AD7E-D0313CD5A4C7}" srcOrd="0" destOrd="0" presId="urn:microsoft.com/office/officeart/2005/8/layout/process2"/>
    <dgm:cxn modelId="{84844DB4-E15D-4F94-89B2-FC9DDF8BBCD3}" type="presOf" srcId="{A991BABF-8795-412B-A35B-9A83ED1065D6}" destId="{A966AC1A-C00B-4C52-B9FF-0F5D3244909A}" srcOrd="1" destOrd="0" presId="urn:microsoft.com/office/officeart/2005/8/layout/process2"/>
    <dgm:cxn modelId="{DB267DF5-19D7-4B54-9F12-D4EDA86E3322}" type="presOf" srcId="{0D7CCC52-BA18-4CD5-88C1-38018E85987E}" destId="{BFEAE6E7-9418-41E5-B1C5-761AB42C10DA}" srcOrd="0" destOrd="0" presId="urn:microsoft.com/office/officeart/2005/8/layout/process2"/>
    <dgm:cxn modelId="{0E45681A-CF77-4E40-9FC5-2A9115C5E0E8}" type="presOf" srcId="{6FFD8450-89B4-43D2-91D2-95DCF3432754}" destId="{1B78BF1E-F35D-40BF-8053-0FDA0666EE9C}" srcOrd="1" destOrd="0" presId="urn:microsoft.com/office/officeart/2005/8/layout/process2"/>
    <dgm:cxn modelId="{5943238D-CC16-47DB-8D5D-4A67C0D2716A}" type="presOf" srcId="{17895556-1A56-42A7-BD5C-713CC1AF39D1}" destId="{9D3064A2-372B-4DF9-9530-27186C42CCAB}" srcOrd="0" destOrd="0" presId="urn:microsoft.com/office/officeart/2005/8/layout/process2"/>
    <dgm:cxn modelId="{848C0C79-32B2-40B7-B220-298079CFC006}" type="presOf" srcId="{F128CA6B-59B3-43D2-A43A-D893D41780DC}" destId="{56D35255-BB26-458C-8806-0D1565471FF2}" srcOrd="0" destOrd="0" presId="urn:microsoft.com/office/officeart/2005/8/layout/process2"/>
    <dgm:cxn modelId="{F110066F-100A-475F-8869-677F33E24516}" type="presOf" srcId="{E8E03D60-B94B-4C49-8079-2942FF36E42C}" destId="{4C59A48E-6F2D-4973-AC35-F7F5F32C9AFA}" srcOrd="1" destOrd="0" presId="urn:microsoft.com/office/officeart/2005/8/layout/process2"/>
    <dgm:cxn modelId="{B9D1708D-98DD-4E80-8340-85A63052942D}" type="presOf" srcId="{CB32E19B-E20E-4927-A257-B3F06687A80C}" destId="{F3527357-3AB1-40FE-A88F-6F5033F614B3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12F76B84-ADA6-482C-99CE-5A26B1A2BFFF}" type="presOf" srcId="{58B9B694-89B6-40BF-B532-4EAB3262C007}" destId="{6A3A8110-672A-4AC3-B94D-458652622372}" srcOrd="1" destOrd="0" presId="urn:microsoft.com/office/officeart/2005/8/layout/process2"/>
    <dgm:cxn modelId="{02C4159B-8284-4B0C-BD51-24D0A9FCC30C}" type="presOf" srcId="{A991BABF-8795-412B-A35B-9A83ED1065D6}" destId="{DFB2B1CB-7175-418A-9169-7E501F937E7E}" srcOrd="0" destOrd="0" presId="urn:microsoft.com/office/officeart/2005/8/layout/process2"/>
    <dgm:cxn modelId="{9C9D41F1-E0F8-47FB-80AC-D30583FD94D0}" type="presOf" srcId="{0AF0E7B4-19CD-4A59-9DA3-DED03009D3E3}" destId="{FEE0E53B-CAF7-4BC2-A543-4D4B22738326}" srcOrd="1" destOrd="0" presId="urn:microsoft.com/office/officeart/2005/8/layout/process2"/>
    <dgm:cxn modelId="{386E9B6F-2820-42A7-B34A-E761A94651E3}" type="presOf" srcId="{58B9B694-89B6-40BF-B532-4EAB3262C007}" destId="{B163BC98-41C1-42B4-AF4F-E97B25F00C66}" srcOrd="0" destOrd="0" presId="urn:microsoft.com/office/officeart/2005/8/layout/process2"/>
    <dgm:cxn modelId="{0D7657B8-AEDD-490C-B3F4-71C096256557}" type="presOf" srcId="{2A4384A0-1EA7-45CE-8380-B3198AED4561}" destId="{53FD7074-301B-48B7-B368-97CD81941A53}" srcOrd="1" destOrd="0" presId="urn:microsoft.com/office/officeart/2005/8/layout/process2"/>
    <dgm:cxn modelId="{6B914765-1FBE-4A36-A0E5-494044FEBA5A}" type="presOf" srcId="{45D09D3B-0D29-449C-8EFB-38F9EB552BB4}" destId="{FE5A67F3-C013-4D84-8707-498F33B3AE09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E7E5492F-49AA-49C9-B306-A7F243349C48}" type="presParOf" srcId="{ACA2D08A-C683-4339-9764-73FCDA0371EC}" destId="{3BBBFDC7-D76C-4458-8F4D-2A7FB1B6303E}" srcOrd="0" destOrd="0" presId="urn:microsoft.com/office/officeart/2005/8/layout/process2"/>
    <dgm:cxn modelId="{DDBF507F-7744-4509-8A41-3850EE50D14E}" type="presParOf" srcId="{ACA2D08A-C683-4339-9764-73FCDA0371EC}" destId="{DFB2B1CB-7175-418A-9169-7E501F937E7E}" srcOrd="1" destOrd="0" presId="urn:microsoft.com/office/officeart/2005/8/layout/process2"/>
    <dgm:cxn modelId="{2BADC56C-995B-436D-ABEA-8037FD7FCE11}" type="presParOf" srcId="{DFB2B1CB-7175-418A-9169-7E501F937E7E}" destId="{A966AC1A-C00B-4C52-B9FF-0F5D3244909A}" srcOrd="0" destOrd="0" presId="urn:microsoft.com/office/officeart/2005/8/layout/process2"/>
    <dgm:cxn modelId="{7C3B9327-7957-4876-BD1F-D07F79603FCA}" type="presParOf" srcId="{ACA2D08A-C683-4339-9764-73FCDA0371EC}" destId="{965A991E-46E0-4938-AE79-D8A87B32A5BA}" srcOrd="2" destOrd="0" presId="urn:microsoft.com/office/officeart/2005/8/layout/process2"/>
    <dgm:cxn modelId="{B8F377A2-9C86-443A-BEEA-020ADAA59E09}" type="presParOf" srcId="{ACA2D08A-C683-4339-9764-73FCDA0371EC}" destId="{2B4B263F-4B14-4084-A51E-72C348DF5192}" srcOrd="3" destOrd="0" presId="urn:microsoft.com/office/officeart/2005/8/layout/process2"/>
    <dgm:cxn modelId="{CEC99970-B091-437E-B1E7-47C47CAB70E1}" type="presParOf" srcId="{2B4B263F-4B14-4084-A51E-72C348DF5192}" destId="{FEE0E53B-CAF7-4BC2-A543-4D4B22738326}" srcOrd="0" destOrd="0" presId="urn:microsoft.com/office/officeart/2005/8/layout/process2"/>
    <dgm:cxn modelId="{D9796B8D-7229-448B-A2E5-55A53448368E}" type="presParOf" srcId="{ACA2D08A-C683-4339-9764-73FCDA0371EC}" destId="{AB55E93F-C1AE-415E-BF57-36F030B929FE}" srcOrd="4" destOrd="0" presId="urn:microsoft.com/office/officeart/2005/8/layout/process2"/>
    <dgm:cxn modelId="{CDEAF61C-29F8-466C-AF5E-A09344916162}" type="presParOf" srcId="{ACA2D08A-C683-4339-9764-73FCDA0371EC}" destId="{C945702B-CEFB-4CBD-91BD-C44FB0B65A3D}" srcOrd="5" destOrd="0" presId="urn:microsoft.com/office/officeart/2005/8/layout/process2"/>
    <dgm:cxn modelId="{FEFF5983-3D55-426D-8421-FAF725EA2765}" type="presParOf" srcId="{C945702B-CEFB-4CBD-91BD-C44FB0B65A3D}" destId="{1B78BF1E-F35D-40BF-8053-0FDA0666EE9C}" srcOrd="0" destOrd="0" presId="urn:microsoft.com/office/officeart/2005/8/layout/process2"/>
    <dgm:cxn modelId="{88EEC7EA-A5D2-4666-86C0-AB0B21F3F2CA}" type="presParOf" srcId="{ACA2D08A-C683-4339-9764-73FCDA0371EC}" destId="{9D3064A2-372B-4DF9-9530-27186C42CCAB}" srcOrd="6" destOrd="0" presId="urn:microsoft.com/office/officeart/2005/8/layout/process2"/>
    <dgm:cxn modelId="{B54CEDE3-09BB-4C29-9AA0-0B375CA628AE}" type="presParOf" srcId="{ACA2D08A-C683-4339-9764-73FCDA0371EC}" destId="{6417F398-EB99-437D-AD7E-D0313CD5A4C7}" srcOrd="7" destOrd="0" presId="urn:microsoft.com/office/officeart/2005/8/layout/process2"/>
    <dgm:cxn modelId="{87487949-9B25-421D-B761-C1A6F2B8763D}" type="presParOf" srcId="{6417F398-EB99-437D-AD7E-D0313CD5A4C7}" destId="{53FD7074-301B-48B7-B368-97CD81941A53}" srcOrd="0" destOrd="0" presId="urn:microsoft.com/office/officeart/2005/8/layout/process2"/>
    <dgm:cxn modelId="{6431BB06-EC57-4052-ADE3-732BE9827E25}" type="presParOf" srcId="{ACA2D08A-C683-4339-9764-73FCDA0371EC}" destId="{FE5A67F3-C013-4D84-8707-498F33B3AE09}" srcOrd="8" destOrd="0" presId="urn:microsoft.com/office/officeart/2005/8/layout/process2"/>
    <dgm:cxn modelId="{152BE588-A5A0-4D6D-AFCD-C635B406ABE4}" type="presParOf" srcId="{ACA2D08A-C683-4339-9764-73FCDA0371EC}" destId="{B163BC98-41C1-42B4-AF4F-E97B25F00C66}" srcOrd="9" destOrd="0" presId="urn:microsoft.com/office/officeart/2005/8/layout/process2"/>
    <dgm:cxn modelId="{26AC9D8A-D2A2-470F-B969-F6A60306D116}" type="presParOf" srcId="{B163BC98-41C1-42B4-AF4F-E97B25F00C66}" destId="{6A3A8110-672A-4AC3-B94D-458652622372}" srcOrd="0" destOrd="0" presId="urn:microsoft.com/office/officeart/2005/8/layout/process2"/>
    <dgm:cxn modelId="{8B451A2A-D388-4B6C-BFE7-5F79F25E7329}" type="presParOf" srcId="{ACA2D08A-C683-4339-9764-73FCDA0371EC}" destId="{654DD4F1-F45A-4A9C-93AA-30737A4C1DC6}" srcOrd="10" destOrd="0" presId="urn:microsoft.com/office/officeart/2005/8/layout/process2"/>
    <dgm:cxn modelId="{C4C71F87-4452-4B7F-825D-90DF9D9B76D0}" type="presParOf" srcId="{ACA2D08A-C683-4339-9764-73FCDA0371EC}" destId="{86FE1CC5-32D1-4467-9C9C-0E2AD5AB0487}" srcOrd="11" destOrd="0" presId="urn:microsoft.com/office/officeart/2005/8/layout/process2"/>
    <dgm:cxn modelId="{26969A8D-8154-47E1-9C22-28E9E16C62A0}" type="presParOf" srcId="{86FE1CC5-32D1-4467-9C9C-0E2AD5AB0487}" destId="{29B6FFB2-79F1-444A-B5B6-6A8D1CB299AF}" srcOrd="0" destOrd="0" presId="urn:microsoft.com/office/officeart/2005/8/layout/process2"/>
    <dgm:cxn modelId="{D9E133E4-ED1D-47AC-A130-EA299B60B014}" type="presParOf" srcId="{ACA2D08A-C683-4339-9764-73FCDA0371EC}" destId="{56D35255-BB26-458C-8806-0D1565471FF2}" srcOrd="12" destOrd="0" presId="urn:microsoft.com/office/officeart/2005/8/layout/process2"/>
    <dgm:cxn modelId="{EDE44514-2401-4AF0-A7D3-99D18EB4A2D3}" type="presParOf" srcId="{ACA2D08A-C683-4339-9764-73FCDA0371EC}" destId="{D0120000-4373-4EE3-A719-CBE2D5C2DF5C}" srcOrd="13" destOrd="0" presId="urn:microsoft.com/office/officeart/2005/8/layout/process2"/>
    <dgm:cxn modelId="{890B458D-3591-4C2F-8D94-80E17367C39C}" type="presParOf" srcId="{D0120000-4373-4EE3-A719-CBE2D5C2DF5C}" destId="{8E52059F-BB8E-4064-B126-4D7DCBC98EC9}" srcOrd="0" destOrd="0" presId="urn:microsoft.com/office/officeart/2005/8/layout/process2"/>
    <dgm:cxn modelId="{EA82FCC1-95D8-4842-876D-BF33052E5520}" type="presParOf" srcId="{ACA2D08A-C683-4339-9764-73FCDA0371EC}" destId="{BFEAE6E7-9418-41E5-B1C5-761AB42C10DA}" srcOrd="14" destOrd="0" presId="urn:microsoft.com/office/officeart/2005/8/layout/process2"/>
    <dgm:cxn modelId="{40A3B81D-7DE9-4D71-91F9-C91D492A0D4D}" type="presParOf" srcId="{ACA2D08A-C683-4339-9764-73FCDA0371EC}" destId="{C39C2DA7-309F-40C7-9E88-958074786E2E}" srcOrd="15" destOrd="0" presId="urn:microsoft.com/office/officeart/2005/8/layout/process2"/>
    <dgm:cxn modelId="{8EC3F9F5-B0D0-49DD-A006-2BA4220D6D34}" type="presParOf" srcId="{C39C2DA7-309F-40C7-9E88-958074786E2E}" destId="{4C59A48E-6F2D-4973-AC35-F7F5F32C9AFA}" srcOrd="0" destOrd="0" presId="urn:microsoft.com/office/officeart/2005/8/layout/process2"/>
    <dgm:cxn modelId="{8C1DAE28-1814-4399-A6A8-4DDB93C8C881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3BCF9C-A0BA-4004-AB55-9C1481E2579C}" type="presOf" srcId="{A991BABF-8795-412B-A35B-9A83ED1065D6}" destId="{A966AC1A-C00B-4C52-B9FF-0F5D3244909A}" srcOrd="1" destOrd="0" presId="urn:microsoft.com/office/officeart/2005/8/layout/process2"/>
    <dgm:cxn modelId="{3BF46C5E-F079-4618-8A97-CB7D3F49B376}" type="presOf" srcId="{2A4384A0-1EA7-45CE-8380-B3198AED4561}" destId="{53FD7074-301B-48B7-B368-97CD81941A53}" srcOrd="1" destOrd="0" presId="urn:microsoft.com/office/officeart/2005/8/layout/process2"/>
    <dgm:cxn modelId="{7197F727-2BD0-45B7-8A9C-1AA60B79FACB}" type="presOf" srcId="{2A4384A0-1EA7-45CE-8380-B3198AED4561}" destId="{6417F398-EB99-437D-AD7E-D0313CD5A4C7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FB327128-4C08-4D1E-9E7D-097C3716F3FC}" type="presOf" srcId="{354110A8-3251-4024-AF96-ED07F24BE84E}" destId="{965A991E-46E0-4938-AE79-D8A87B32A5BA}" srcOrd="0" destOrd="0" presId="urn:microsoft.com/office/officeart/2005/8/layout/process2"/>
    <dgm:cxn modelId="{41992A4D-AF86-425B-9155-7BB075E667F9}" type="presOf" srcId="{0AF0E7B4-19CD-4A59-9DA3-DED03009D3E3}" destId="{2B4B263F-4B14-4084-A51E-72C348DF5192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F0071428-EEF2-4A83-95DE-B98185DBA4C9}" type="presOf" srcId="{0AF0E7B4-19CD-4A59-9DA3-DED03009D3E3}" destId="{FEE0E53B-CAF7-4BC2-A543-4D4B22738326}" srcOrd="1" destOrd="0" presId="urn:microsoft.com/office/officeart/2005/8/layout/process2"/>
    <dgm:cxn modelId="{226EA57B-3591-42DF-9A40-13519C6BA4C9}" type="presOf" srcId="{E8E03D60-B94B-4C49-8079-2942FF36E42C}" destId="{4C59A48E-6F2D-4973-AC35-F7F5F32C9AFA}" srcOrd="1" destOrd="0" presId="urn:microsoft.com/office/officeart/2005/8/layout/process2"/>
    <dgm:cxn modelId="{285250B2-DB0A-4806-9FA3-FDC94F9A4A63}" type="presOf" srcId="{E8CA9696-963F-4631-8C30-36FC64BFA859}" destId="{8E52059F-BB8E-4064-B126-4D7DCBC98EC9}" srcOrd="1" destOrd="0" presId="urn:microsoft.com/office/officeart/2005/8/layout/process2"/>
    <dgm:cxn modelId="{EBDE7CEA-4B74-4DC1-8911-EB0EBC7EA87B}" type="presOf" srcId="{9369CA4C-5C4D-404E-AA25-738C4E279C6E}" destId="{ACA2D08A-C683-4339-9764-73FCDA0371EC}" srcOrd="0" destOrd="0" presId="urn:microsoft.com/office/officeart/2005/8/layout/process2"/>
    <dgm:cxn modelId="{41E50F9F-97D4-4403-8466-0B74FB58C9A6}" type="presOf" srcId="{58B9B694-89B6-40BF-B532-4EAB3262C007}" destId="{6A3A8110-672A-4AC3-B94D-458652622372}" srcOrd="1" destOrd="0" presId="urn:microsoft.com/office/officeart/2005/8/layout/process2"/>
    <dgm:cxn modelId="{008BC3F8-10F5-44CE-9C48-E3E6F8F1580F}" type="presOf" srcId="{A991BABF-8795-412B-A35B-9A83ED1065D6}" destId="{DFB2B1CB-7175-418A-9169-7E501F937E7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C1174420-2563-4CE9-814C-360CA37ADBA1}" type="presOf" srcId="{03D6F011-0AEC-434D-899B-63B1C043DB8C}" destId="{29B6FFB2-79F1-444A-B5B6-6A8D1CB299AF}" srcOrd="1" destOrd="0" presId="urn:microsoft.com/office/officeart/2005/8/layout/process2"/>
    <dgm:cxn modelId="{0B04D02D-4457-44B6-A6CF-9197EFCC5671}" type="presOf" srcId="{E9C8239A-F857-4F1C-9325-14A0F2144C13}" destId="{3BBBFDC7-D76C-4458-8F4D-2A7FB1B6303E}" srcOrd="0" destOrd="0" presId="urn:microsoft.com/office/officeart/2005/8/layout/process2"/>
    <dgm:cxn modelId="{DD8B518C-C0C5-4431-90C7-3937C5E8AE71}" type="presOf" srcId="{6FFD8450-89B4-43D2-91D2-95DCF3432754}" destId="{C945702B-CEFB-4CBD-91BD-C44FB0B65A3D}" srcOrd="0" destOrd="0" presId="urn:microsoft.com/office/officeart/2005/8/layout/process2"/>
    <dgm:cxn modelId="{1625F8EA-D2F8-460B-B291-018CA2368F5A}" type="presOf" srcId="{17895556-1A56-42A7-BD5C-713CC1AF39D1}" destId="{9D3064A2-372B-4DF9-9530-27186C42CCAB}" srcOrd="0" destOrd="0" presId="urn:microsoft.com/office/officeart/2005/8/layout/process2"/>
    <dgm:cxn modelId="{D5B425D5-E176-4DD5-B58C-CBFA90C4348E}" type="presOf" srcId="{BE4839F4-6E89-4425-AE37-3417821897B3}" destId="{654DD4F1-F45A-4A9C-93AA-30737A4C1DC6}" srcOrd="0" destOrd="0" presId="urn:microsoft.com/office/officeart/2005/8/layout/process2"/>
    <dgm:cxn modelId="{B802A43F-965F-4B17-88FE-0984528B7B56}" type="presOf" srcId="{CB32E19B-E20E-4927-A257-B3F06687A80C}" destId="{F3527357-3AB1-40FE-A88F-6F5033F614B3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B3DB30-E72D-45AF-B7C6-BF8737ABA6E1}" type="presOf" srcId="{45D09D3B-0D29-449C-8EFB-38F9EB552BB4}" destId="{FE5A67F3-C013-4D84-8707-498F33B3AE09}" srcOrd="0" destOrd="0" presId="urn:microsoft.com/office/officeart/2005/8/layout/process2"/>
    <dgm:cxn modelId="{03F97FA4-43D8-4F86-821B-66C3CF2AFE30}" type="presOf" srcId="{03D6F011-0AEC-434D-899B-63B1C043DB8C}" destId="{86FE1CC5-32D1-4467-9C9C-0E2AD5AB0487}" srcOrd="0" destOrd="0" presId="urn:microsoft.com/office/officeart/2005/8/layout/process2"/>
    <dgm:cxn modelId="{4C4AAB23-E7BA-48A9-AC69-077CA52321AB}" type="presOf" srcId="{58B9B694-89B6-40BF-B532-4EAB3262C007}" destId="{B163BC98-41C1-42B4-AF4F-E97B25F00C66}" srcOrd="0" destOrd="0" presId="urn:microsoft.com/office/officeart/2005/8/layout/process2"/>
    <dgm:cxn modelId="{93FED0E7-EC33-4CB5-BA26-2DE42ECA7489}" type="presOf" srcId="{E8CA9696-963F-4631-8C30-36FC64BFA859}" destId="{D0120000-4373-4EE3-A719-CBE2D5C2DF5C}" srcOrd="0" destOrd="0" presId="urn:microsoft.com/office/officeart/2005/8/layout/process2"/>
    <dgm:cxn modelId="{3D85D4BD-10C7-445C-869B-A21333895D34}" type="presOf" srcId="{6FFD8450-89B4-43D2-91D2-95DCF3432754}" destId="{1B78BF1E-F35D-40BF-8053-0FDA0666EE9C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63830BEC-F98C-4DDE-8D0C-5FDDF085D9F3}" type="presOf" srcId="{0D7CCC52-BA18-4CD5-88C1-38018E85987E}" destId="{BFEAE6E7-9418-41E5-B1C5-761AB42C10DA}" srcOrd="0" destOrd="0" presId="urn:microsoft.com/office/officeart/2005/8/layout/process2"/>
    <dgm:cxn modelId="{5D962302-72CF-41C7-9BE5-63954ADE63B2}" type="presOf" srcId="{ED779350-B19B-453F-B8F5-3B67A502A2CB}" destId="{AB55E93F-C1AE-415E-BF57-36F030B929FE}" srcOrd="0" destOrd="0" presId="urn:microsoft.com/office/officeart/2005/8/layout/process2"/>
    <dgm:cxn modelId="{EC5859E7-63D5-4C43-B90A-E8ABB935848A}" type="presOf" srcId="{F128CA6B-59B3-43D2-A43A-D893D41780DC}" destId="{56D35255-BB26-458C-8806-0D1565471FF2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D501F690-2B13-46DC-BB55-8134769F7516}" type="presOf" srcId="{E8E03D60-B94B-4C49-8079-2942FF36E42C}" destId="{C39C2DA7-309F-40C7-9E88-958074786E2E}" srcOrd="0" destOrd="0" presId="urn:microsoft.com/office/officeart/2005/8/layout/process2"/>
    <dgm:cxn modelId="{E9DBEF5E-7B13-471C-9DC3-7920BB658048}" type="presParOf" srcId="{ACA2D08A-C683-4339-9764-73FCDA0371EC}" destId="{3BBBFDC7-D76C-4458-8F4D-2A7FB1B6303E}" srcOrd="0" destOrd="0" presId="urn:microsoft.com/office/officeart/2005/8/layout/process2"/>
    <dgm:cxn modelId="{4A4C3175-7AF3-45C4-8340-CAAED16D9109}" type="presParOf" srcId="{ACA2D08A-C683-4339-9764-73FCDA0371EC}" destId="{DFB2B1CB-7175-418A-9169-7E501F937E7E}" srcOrd="1" destOrd="0" presId="urn:microsoft.com/office/officeart/2005/8/layout/process2"/>
    <dgm:cxn modelId="{3987E8F3-CAFD-45BF-9311-7BE07DB313AA}" type="presParOf" srcId="{DFB2B1CB-7175-418A-9169-7E501F937E7E}" destId="{A966AC1A-C00B-4C52-B9FF-0F5D3244909A}" srcOrd="0" destOrd="0" presId="urn:microsoft.com/office/officeart/2005/8/layout/process2"/>
    <dgm:cxn modelId="{B44ACEF1-C9DA-415C-9AC3-C1FBB7B64EBD}" type="presParOf" srcId="{ACA2D08A-C683-4339-9764-73FCDA0371EC}" destId="{965A991E-46E0-4938-AE79-D8A87B32A5BA}" srcOrd="2" destOrd="0" presId="urn:microsoft.com/office/officeart/2005/8/layout/process2"/>
    <dgm:cxn modelId="{BB1AB497-F299-4BFF-8233-0D3F7F972FB7}" type="presParOf" srcId="{ACA2D08A-C683-4339-9764-73FCDA0371EC}" destId="{2B4B263F-4B14-4084-A51E-72C348DF5192}" srcOrd="3" destOrd="0" presId="urn:microsoft.com/office/officeart/2005/8/layout/process2"/>
    <dgm:cxn modelId="{91E58835-6F4D-4A2B-B468-95ABCB29C6F5}" type="presParOf" srcId="{2B4B263F-4B14-4084-A51E-72C348DF5192}" destId="{FEE0E53B-CAF7-4BC2-A543-4D4B22738326}" srcOrd="0" destOrd="0" presId="urn:microsoft.com/office/officeart/2005/8/layout/process2"/>
    <dgm:cxn modelId="{AB5052AC-9709-4066-8206-95F83CBF36FA}" type="presParOf" srcId="{ACA2D08A-C683-4339-9764-73FCDA0371EC}" destId="{AB55E93F-C1AE-415E-BF57-36F030B929FE}" srcOrd="4" destOrd="0" presId="urn:microsoft.com/office/officeart/2005/8/layout/process2"/>
    <dgm:cxn modelId="{063AAA79-72F3-4E15-8D3B-A6401F1BC540}" type="presParOf" srcId="{ACA2D08A-C683-4339-9764-73FCDA0371EC}" destId="{C945702B-CEFB-4CBD-91BD-C44FB0B65A3D}" srcOrd="5" destOrd="0" presId="urn:microsoft.com/office/officeart/2005/8/layout/process2"/>
    <dgm:cxn modelId="{74382FA4-8677-4F39-AE69-107B7997CF31}" type="presParOf" srcId="{C945702B-CEFB-4CBD-91BD-C44FB0B65A3D}" destId="{1B78BF1E-F35D-40BF-8053-0FDA0666EE9C}" srcOrd="0" destOrd="0" presId="urn:microsoft.com/office/officeart/2005/8/layout/process2"/>
    <dgm:cxn modelId="{184AE354-905D-445F-80E2-64CBD0300B90}" type="presParOf" srcId="{ACA2D08A-C683-4339-9764-73FCDA0371EC}" destId="{9D3064A2-372B-4DF9-9530-27186C42CCAB}" srcOrd="6" destOrd="0" presId="urn:microsoft.com/office/officeart/2005/8/layout/process2"/>
    <dgm:cxn modelId="{EDE71079-B73A-49D0-8D7E-76EC700095C1}" type="presParOf" srcId="{ACA2D08A-C683-4339-9764-73FCDA0371EC}" destId="{6417F398-EB99-437D-AD7E-D0313CD5A4C7}" srcOrd="7" destOrd="0" presId="urn:microsoft.com/office/officeart/2005/8/layout/process2"/>
    <dgm:cxn modelId="{1CA99309-FDEF-4022-AA85-AC841C4A6A5C}" type="presParOf" srcId="{6417F398-EB99-437D-AD7E-D0313CD5A4C7}" destId="{53FD7074-301B-48B7-B368-97CD81941A53}" srcOrd="0" destOrd="0" presId="urn:microsoft.com/office/officeart/2005/8/layout/process2"/>
    <dgm:cxn modelId="{9DAF16EA-1A8E-4E3F-8D11-96B03E82389D}" type="presParOf" srcId="{ACA2D08A-C683-4339-9764-73FCDA0371EC}" destId="{FE5A67F3-C013-4D84-8707-498F33B3AE09}" srcOrd="8" destOrd="0" presId="urn:microsoft.com/office/officeart/2005/8/layout/process2"/>
    <dgm:cxn modelId="{80FCA5A7-2EEE-4DA0-9BA1-86207A92DF31}" type="presParOf" srcId="{ACA2D08A-C683-4339-9764-73FCDA0371EC}" destId="{B163BC98-41C1-42B4-AF4F-E97B25F00C66}" srcOrd="9" destOrd="0" presId="urn:microsoft.com/office/officeart/2005/8/layout/process2"/>
    <dgm:cxn modelId="{3CACEF92-9C4C-441F-BD5E-9C94BCABCE6D}" type="presParOf" srcId="{B163BC98-41C1-42B4-AF4F-E97B25F00C66}" destId="{6A3A8110-672A-4AC3-B94D-458652622372}" srcOrd="0" destOrd="0" presId="urn:microsoft.com/office/officeart/2005/8/layout/process2"/>
    <dgm:cxn modelId="{42C3F1E9-960E-4909-940C-B2B37D20C062}" type="presParOf" srcId="{ACA2D08A-C683-4339-9764-73FCDA0371EC}" destId="{654DD4F1-F45A-4A9C-93AA-30737A4C1DC6}" srcOrd="10" destOrd="0" presId="urn:microsoft.com/office/officeart/2005/8/layout/process2"/>
    <dgm:cxn modelId="{C8F40EBC-5103-4773-85B4-92AE5F26846B}" type="presParOf" srcId="{ACA2D08A-C683-4339-9764-73FCDA0371EC}" destId="{86FE1CC5-32D1-4467-9C9C-0E2AD5AB0487}" srcOrd="11" destOrd="0" presId="urn:microsoft.com/office/officeart/2005/8/layout/process2"/>
    <dgm:cxn modelId="{73FBA2BB-09FA-4063-B7A9-4D5B23B49978}" type="presParOf" srcId="{86FE1CC5-32D1-4467-9C9C-0E2AD5AB0487}" destId="{29B6FFB2-79F1-444A-B5B6-6A8D1CB299AF}" srcOrd="0" destOrd="0" presId="urn:microsoft.com/office/officeart/2005/8/layout/process2"/>
    <dgm:cxn modelId="{6BD8AE4B-2710-4A86-9792-26B783286E08}" type="presParOf" srcId="{ACA2D08A-C683-4339-9764-73FCDA0371EC}" destId="{56D35255-BB26-458C-8806-0D1565471FF2}" srcOrd="12" destOrd="0" presId="urn:microsoft.com/office/officeart/2005/8/layout/process2"/>
    <dgm:cxn modelId="{39615313-1758-4EBE-AD88-84FF9477291A}" type="presParOf" srcId="{ACA2D08A-C683-4339-9764-73FCDA0371EC}" destId="{D0120000-4373-4EE3-A719-CBE2D5C2DF5C}" srcOrd="13" destOrd="0" presId="urn:microsoft.com/office/officeart/2005/8/layout/process2"/>
    <dgm:cxn modelId="{7FE18538-10CF-4B24-8ED6-839999845A90}" type="presParOf" srcId="{D0120000-4373-4EE3-A719-CBE2D5C2DF5C}" destId="{8E52059F-BB8E-4064-B126-4D7DCBC98EC9}" srcOrd="0" destOrd="0" presId="urn:microsoft.com/office/officeart/2005/8/layout/process2"/>
    <dgm:cxn modelId="{8495F18B-6AF2-4568-A96B-5A87B422BA3E}" type="presParOf" srcId="{ACA2D08A-C683-4339-9764-73FCDA0371EC}" destId="{BFEAE6E7-9418-41E5-B1C5-761AB42C10DA}" srcOrd="14" destOrd="0" presId="urn:microsoft.com/office/officeart/2005/8/layout/process2"/>
    <dgm:cxn modelId="{F3DB56D4-EE31-4459-9099-EA4E2370E545}" type="presParOf" srcId="{ACA2D08A-C683-4339-9764-73FCDA0371EC}" destId="{C39C2DA7-309F-40C7-9E88-958074786E2E}" srcOrd="15" destOrd="0" presId="urn:microsoft.com/office/officeart/2005/8/layout/process2"/>
    <dgm:cxn modelId="{1D63F0C9-BF18-4660-9D2D-F6FAC0F610B0}" type="presParOf" srcId="{C39C2DA7-309F-40C7-9E88-958074786E2E}" destId="{4C59A48E-6F2D-4973-AC35-F7F5F32C9AFA}" srcOrd="0" destOrd="0" presId="urn:microsoft.com/office/officeart/2005/8/layout/process2"/>
    <dgm:cxn modelId="{E92B58BF-EFD3-4582-AE9C-693B095AB0A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D5DDC7-6FBC-4254-A01C-0C895BF43737}" type="presOf" srcId="{45D09D3B-0D29-449C-8EFB-38F9EB552BB4}" destId="{FE5A67F3-C013-4D84-8707-498F33B3AE09}" srcOrd="0" destOrd="0" presId="urn:microsoft.com/office/officeart/2005/8/layout/process2"/>
    <dgm:cxn modelId="{8E96BB64-0558-4353-8B9A-C61043A51B88}" type="presOf" srcId="{E9C8239A-F857-4F1C-9325-14A0F2144C13}" destId="{3BBBFDC7-D76C-4458-8F4D-2A7FB1B6303E}" srcOrd="0" destOrd="0" presId="urn:microsoft.com/office/officeart/2005/8/layout/process2"/>
    <dgm:cxn modelId="{267CAC6F-16CD-4700-A97A-20FC7071C992}" type="presOf" srcId="{58B9B694-89B6-40BF-B532-4EAB3262C007}" destId="{6A3A8110-672A-4AC3-B94D-458652622372}" srcOrd="1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164F7D48-5B2B-44E9-A98C-605323C518C7}" type="presOf" srcId="{6FFD8450-89B4-43D2-91D2-95DCF3432754}" destId="{C945702B-CEFB-4CBD-91BD-C44FB0B65A3D}" srcOrd="0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462B5459-736D-4A41-B2A5-43F1327192F7}" type="presOf" srcId="{E8E03D60-B94B-4C49-8079-2942FF36E42C}" destId="{4C59A48E-6F2D-4973-AC35-F7F5F32C9AFA}" srcOrd="1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F9F37B4A-A1D7-41A2-8FC6-89F492F78763}" type="presOf" srcId="{A991BABF-8795-412B-A35B-9A83ED1065D6}" destId="{DFB2B1CB-7175-418A-9169-7E501F937E7E}" srcOrd="0" destOrd="0" presId="urn:microsoft.com/office/officeart/2005/8/layout/process2"/>
    <dgm:cxn modelId="{B4F7E006-D238-4985-AF17-711149CD1AD9}" type="presOf" srcId="{17895556-1A56-42A7-BD5C-713CC1AF39D1}" destId="{9D3064A2-372B-4DF9-9530-27186C42CCAB}" srcOrd="0" destOrd="0" presId="urn:microsoft.com/office/officeart/2005/8/layout/process2"/>
    <dgm:cxn modelId="{DEAAC20E-EEC0-491A-AF6A-2F2B75BC1AAB}" type="presOf" srcId="{03D6F011-0AEC-434D-899B-63B1C043DB8C}" destId="{86FE1CC5-32D1-4467-9C9C-0E2AD5AB0487}" srcOrd="0" destOrd="0" presId="urn:microsoft.com/office/officeart/2005/8/layout/process2"/>
    <dgm:cxn modelId="{634BAD21-EC82-41BB-AE6B-D6F8AC66C507}" type="presOf" srcId="{2A4384A0-1EA7-45CE-8380-B3198AED4561}" destId="{6417F398-EB99-437D-AD7E-D0313CD5A4C7}" srcOrd="0" destOrd="0" presId="urn:microsoft.com/office/officeart/2005/8/layout/process2"/>
    <dgm:cxn modelId="{72F99563-EF12-40F4-AA5B-7DA9CD608241}" type="presOf" srcId="{03D6F011-0AEC-434D-899B-63B1C043DB8C}" destId="{29B6FFB2-79F1-444A-B5B6-6A8D1CB299AF}" srcOrd="1" destOrd="0" presId="urn:microsoft.com/office/officeart/2005/8/layout/process2"/>
    <dgm:cxn modelId="{5EE47D9C-9723-49E9-B7E8-A4C97DF97D4E}" type="presOf" srcId="{F128CA6B-59B3-43D2-A43A-D893D41780DC}" destId="{56D35255-BB26-458C-8806-0D1565471FF2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8EEFB690-AED6-4F16-B928-FDFC205B0AA1}" type="presOf" srcId="{354110A8-3251-4024-AF96-ED07F24BE84E}" destId="{965A991E-46E0-4938-AE79-D8A87B32A5BA}" srcOrd="0" destOrd="0" presId="urn:microsoft.com/office/officeart/2005/8/layout/process2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2E5ED2BD-4AED-4F31-AD16-AA7EB1EFF263}" type="presOf" srcId="{0AF0E7B4-19CD-4A59-9DA3-DED03009D3E3}" destId="{2B4B263F-4B14-4084-A51E-72C348DF5192}" srcOrd="0" destOrd="0" presId="urn:microsoft.com/office/officeart/2005/8/layout/process2"/>
    <dgm:cxn modelId="{4F3E1AB5-6744-4313-8E1E-597042C1822A}" type="presOf" srcId="{ED779350-B19B-453F-B8F5-3B67A502A2CB}" destId="{AB55E93F-C1AE-415E-BF57-36F030B929FE}" srcOrd="0" destOrd="0" presId="urn:microsoft.com/office/officeart/2005/8/layout/process2"/>
    <dgm:cxn modelId="{C49A2DFE-C2E1-4C6A-9A63-BB19219C4C84}" type="presOf" srcId="{0D7CCC52-BA18-4CD5-88C1-38018E85987E}" destId="{BFEAE6E7-9418-41E5-B1C5-761AB42C10DA}" srcOrd="0" destOrd="0" presId="urn:microsoft.com/office/officeart/2005/8/layout/process2"/>
    <dgm:cxn modelId="{2E69561D-FEAE-4E9B-AD2B-8C62376AEA6C}" type="presOf" srcId="{E8CA9696-963F-4631-8C30-36FC64BFA859}" destId="{8E52059F-BB8E-4064-B126-4D7DCBC98EC9}" srcOrd="1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F4506C66-95FE-45FF-B6BA-5B77C89E0308}" type="presOf" srcId="{A991BABF-8795-412B-A35B-9A83ED1065D6}" destId="{A966AC1A-C00B-4C52-B9FF-0F5D3244909A}" srcOrd="1" destOrd="0" presId="urn:microsoft.com/office/officeart/2005/8/layout/process2"/>
    <dgm:cxn modelId="{1602082F-C44E-4DAA-8457-8A08CC7568FE}" type="presOf" srcId="{2A4384A0-1EA7-45CE-8380-B3198AED4561}" destId="{53FD7074-301B-48B7-B368-97CD81941A53}" srcOrd="1" destOrd="0" presId="urn:microsoft.com/office/officeart/2005/8/layout/process2"/>
    <dgm:cxn modelId="{F69C09B8-374B-4C82-89D5-517B64916486}" type="presOf" srcId="{E8CA9696-963F-4631-8C30-36FC64BFA859}" destId="{D0120000-4373-4EE3-A719-CBE2D5C2DF5C}" srcOrd="0" destOrd="0" presId="urn:microsoft.com/office/officeart/2005/8/layout/process2"/>
    <dgm:cxn modelId="{282F8BC9-9B9D-48A5-AF38-49691C538A51}" type="presOf" srcId="{BE4839F4-6E89-4425-AE37-3417821897B3}" destId="{654DD4F1-F45A-4A9C-93AA-30737A4C1DC6}" srcOrd="0" destOrd="0" presId="urn:microsoft.com/office/officeart/2005/8/layout/process2"/>
    <dgm:cxn modelId="{72E381CC-A661-40A9-8D87-5FC35B765E9A}" type="presOf" srcId="{9369CA4C-5C4D-404E-AA25-738C4E279C6E}" destId="{ACA2D08A-C683-4339-9764-73FCDA0371EC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7C6CAA8E-556E-4E76-968F-F1C3345FA369}" type="presOf" srcId="{CB32E19B-E20E-4927-A257-B3F06687A80C}" destId="{F3527357-3AB1-40FE-A88F-6F5033F614B3}" srcOrd="0" destOrd="0" presId="urn:microsoft.com/office/officeart/2005/8/layout/process2"/>
    <dgm:cxn modelId="{4EAD0EEB-78E0-4790-89BA-8152481D8768}" type="presOf" srcId="{58B9B694-89B6-40BF-B532-4EAB3262C007}" destId="{B163BC98-41C1-42B4-AF4F-E97B25F00C66}" srcOrd="0" destOrd="0" presId="urn:microsoft.com/office/officeart/2005/8/layout/process2"/>
    <dgm:cxn modelId="{11429F85-2047-4CB2-B4BA-F9D14F6068D5}" type="presOf" srcId="{E8E03D60-B94B-4C49-8079-2942FF36E42C}" destId="{C39C2DA7-309F-40C7-9E88-958074786E2E}" srcOrd="0" destOrd="0" presId="urn:microsoft.com/office/officeart/2005/8/layout/process2"/>
    <dgm:cxn modelId="{3181A6CB-1BD9-4050-A2B6-480D994E7FBC}" type="presOf" srcId="{6FFD8450-89B4-43D2-91D2-95DCF3432754}" destId="{1B78BF1E-F35D-40BF-8053-0FDA0666EE9C}" srcOrd="1" destOrd="0" presId="urn:microsoft.com/office/officeart/2005/8/layout/process2"/>
    <dgm:cxn modelId="{ABA2EC69-B253-48DC-B6D2-4F9DAE9A8B62}" type="presOf" srcId="{0AF0E7B4-19CD-4A59-9DA3-DED03009D3E3}" destId="{FEE0E53B-CAF7-4BC2-A543-4D4B22738326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5C48A6D5-7A9B-4F73-91C8-BDDC6E8D175C}" type="presParOf" srcId="{ACA2D08A-C683-4339-9764-73FCDA0371EC}" destId="{3BBBFDC7-D76C-4458-8F4D-2A7FB1B6303E}" srcOrd="0" destOrd="0" presId="urn:microsoft.com/office/officeart/2005/8/layout/process2"/>
    <dgm:cxn modelId="{8AE4D4C4-C2E7-42CE-9433-40B730532A74}" type="presParOf" srcId="{ACA2D08A-C683-4339-9764-73FCDA0371EC}" destId="{DFB2B1CB-7175-418A-9169-7E501F937E7E}" srcOrd="1" destOrd="0" presId="urn:microsoft.com/office/officeart/2005/8/layout/process2"/>
    <dgm:cxn modelId="{C1373EFD-92FC-4E9B-92A6-6F625491303C}" type="presParOf" srcId="{DFB2B1CB-7175-418A-9169-7E501F937E7E}" destId="{A966AC1A-C00B-4C52-B9FF-0F5D3244909A}" srcOrd="0" destOrd="0" presId="urn:microsoft.com/office/officeart/2005/8/layout/process2"/>
    <dgm:cxn modelId="{CB7E7389-784F-4B79-9521-DA7E27730CBD}" type="presParOf" srcId="{ACA2D08A-C683-4339-9764-73FCDA0371EC}" destId="{965A991E-46E0-4938-AE79-D8A87B32A5BA}" srcOrd="2" destOrd="0" presId="urn:microsoft.com/office/officeart/2005/8/layout/process2"/>
    <dgm:cxn modelId="{7F73A09A-4510-4B42-966B-F817B979DD50}" type="presParOf" srcId="{ACA2D08A-C683-4339-9764-73FCDA0371EC}" destId="{2B4B263F-4B14-4084-A51E-72C348DF5192}" srcOrd="3" destOrd="0" presId="urn:microsoft.com/office/officeart/2005/8/layout/process2"/>
    <dgm:cxn modelId="{452C59F7-FE6F-4926-9EA4-6234CDD94118}" type="presParOf" srcId="{2B4B263F-4B14-4084-A51E-72C348DF5192}" destId="{FEE0E53B-CAF7-4BC2-A543-4D4B22738326}" srcOrd="0" destOrd="0" presId="urn:microsoft.com/office/officeart/2005/8/layout/process2"/>
    <dgm:cxn modelId="{23F47DD8-7440-4BD7-9BD8-39C63A9AFCC6}" type="presParOf" srcId="{ACA2D08A-C683-4339-9764-73FCDA0371EC}" destId="{AB55E93F-C1AE-415E-BF57-36F030B929FE}" srcOrd="4" destOrd="0" presId="urn:microsoft.com/office/officeart/2005/8/layout/process2"/>
    <dgm:cxn modelId="{897F68D1-C8DD-43FD-A179-4E87E9C57300}" type="presParOf" srcId="{ACA2D08A-C683-4339-9764-73FCDA0371EC}" destId="{C945702B-CEFB-4CBD-91BD-C44FB0B65A3D}" srcOrd="5" destOrd="0" presId="urn:microsoft.com/office/officeart/2005/8/layout/process2"/>
    <dgm:cxn modelId="{A5E673C7-5949-4A0E-8EAA-164AF7594D79}" type="presParOf" srcId="{C945702B-CEFB-4CBD-91BD-C44FB0B65A3D}" destId="{1B78BF1E-F35D-40BF-8053-0FDA0666EE9C}" srcOrd="0" destOrd="0" presId="urn:microsoft.com/office/officeart/2005/8/layout/process2"/>
    <dgm:cxn modelId="{9ABD4935-7FC9-465D-B518-6130AEE90451}" type="presParOf" srcId="{ACA2D08A-C683-4339-9764-73FCDA0371EC}" destId="{9D3064A2-372B-4DF9-9530-27186C42CCAB}" srcOrd="6" destOrd="0" presId="urn:microsoft.com/office/officeart/2005/8/layout/process2"/>
    <dgm:cxn modelId="{1B2A0388-D4A7-4884-9B2A-B31008A68CB2}" type="presParOf" srcId="{ACA2D08A-C683-4339-9764-73FCDA0371EC}" destId="{6417F398-EB99-437D-AD7E-D0313CD5A4C7}" srcOrd="7" destOrd="0" presId="urn:microsoft.com/office/officeart/2005/8/layout/process2"/>
    <dgm:cxn modelId="{9026F840-20BC-4EAA-B827-D2BF00686A99}" type="presParOf" srcId="{6417F398-EB99-437D-AD7E-D0313CD5A4C7}" destId="{53FD7074-301B-48B7-B368-97CD81941A53}" srcOrd="0" destOrd="0" presId="urn:microsoft.com/office/officeart/2005/8/layout/process2"/>
    <dgm:cxn modelId="{99AD222E-7BA8-47BE-A196-3CDB62F27AA1}" type="presParOf" srcId="{ACA2D08A-C683-4339-9764-73FCDA0371EC}" destId="{FE5A67F3-C013-4D84-8707-498F33B3AE09}" srcOrd="8" destOrd="0" presId="urn:microsoft.com/office/officeart/2005/8/layout/process2"/>
    <dgm:cxn modelId="{DF6A1C71-F189-486C-81FF-41618F59D48D}" type="presParOf" srcId="{ACA2D08A-C683-4339-9764-73FCDA0371EC}" destId="{B163BC98-41C1-42B4-AF4F-E97B25F00C66}" srcOrd="9" destOrd="0" presId="urn:microsoft.com/office/officeart/2005/8/layout/process2"/>
    <dgm:cxn modelId="{9B5D3155-E09B-4BC7-ADE8-61E223FF0D9E}" type="presParOf" srcId="{B163BC98-41C1-42B4-AF4F-E97B25F00C66}" destId="{6A3A8110-672A-4AC3-B94D-458652622372}" srcOrd="0" destOrd="0" presId="urn:microsoft.com/office/officeart/2005/8/layout/process2"/>
    <dgm:cxn modelId="{66E2BD6E-F469-4271-947C-E05C30C08968}" type="presParOf" srcId="{ACA2D08A-C683-4339-9764-73FCDA0371EC}" destId="{654DD4F1-F45A-4A9C-93AA-30737A4C1DC6}" srcOrd="10" destOrd="0" presId="urn:microsoft.com/office/officeart/2005/8/layout/process2"/>
    <dgm:cxn modelId="{2C72F016-0E82-4DA1-A81D-3B9B710AEE1F}" type="presParOf" srcId="{ACA2D08A-C683-4339-9764-73FCDA0371EC}" destId="{86FE1CC5-32D1-4467-9C9C-0E2AD5AB0487}" srcOrd="11" destOrd="0" presId="urn:microsoft.com/office/officeart/2005/8/layout/process2"/>
    <dgm:cxn modelId="{6A5F81D8-DD84-4750-AEF5-D6E0FDB6C7C4}" type="presParOf" srcId="{86FE1CC5-32D1-4467-9C9C-0E2AD5AB0487}" destId="{29B6FFB2-79F1-444A-B5B6-6A8D1CB299AF}" srcOrd="0" destOrd="0" presId="urn:microsoft.com/office/officeart/2005/8/layout/process2"/>
    <dgm:cxn modelId="{F7A46BC0-0262-47C3-B6D7-0B0418C35C4B}" type="presParOf" srcId="{ACA2D08A-C683-4339-9764-73FCDA0371EC}" destId="{56D35255-BB26-458C-8806-0D1565471FF2}" srcOrd="12" destOrd="0" presId="urn:microsoft.com/office/officeart/2005/8/layout/process2"/>
    <dgm:cxn modelId="{8AA7A72F-841E-468D-9423-EEA3D0CA0AD4}" type="presParOf" srcId="{ACA2D08A-C683-4339-9764-73FCDA0371EC}" destId="{D0120000-4373-4EE3-A719-CBE2D5C2DF5C}" srcOrd="13" destOrd="0" presId="urn:microsoft.com/office/officeart/2005/8/layout/process2"/>
    <dgm:cxn modelId="{4DF7F11E-E231-4B8A-8670-FEE12BCFDC1F}" type="presParOf" srcId="{D0120000-4373-4EE3-A719-CBE2D5C2DF5C}" destId="{8E52059F-BB8E-4064-B126-4D7DCBC98EC9}" srcOrd="0" destOrd="0" presId="urn:microsoft.com/office/officeart/2005/8/layout/process2"/>
    <dgm:cxn modelId="{355E2AB4-8384-411B-8118-E973B3E7780A}" type="presParOf" srcId="{ACA2D08A-C683-4339-9764-73FCDA0371EC}" destId="{BFEAE6E7-9418-41E5-B1C5-761AB42C10DA}" srcOrd="14" destOrd="0" presId="urn:microsoft.com/office/officeart/2005/8/layout/process2"/>
    <dgm:cxn modelId="{C5BC7CE0-1D40-4923-AB9C-6B311707D18E}" type="presParOf" srcId="{ACA2D08A-C683-4339-9764-73FCDA0371EC}" destId="{C39C2DA7-309F-40C7-9E88-958074786E2E}" srcOrd="15" destOrd="0" presId="urn:microsoft.com/office/officeart/2005/8/layout/process2"/>
    <dgm:cxn modelId="{4B8ECE84-796E-433B-828A-C16295D0B41C}" type="presParOf" srcId="{C39C2DA7-309F-40C7-9E88-958074786E2E}" destId="{4C59A48E-6F2D-4973-AC35-F7F5F32C9AFA}" srcOrd="0" destOrd="0" presId="urn:microsoft.com/office/officeart/2005/8/layout/process2"/>
    <dgm:cxn modelId="{4643D5E1-1D94-40C3-88EC-6EF521C0B19F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7251CB2-45B7-48C1-9226-AE2AD818F3FF}" type="presOf" srcId="{0D7CCC52-BA18-4CD5-88C1-38018E85987E}" destId="{BFEAE6E7-9418-41E5-B1C5-761AB42C10DA}" srcOrd="0" destOrd="0" presId="urn:microsoft.com/office/officeart/2005/8/layout/process2"/>
    <dgm:cxn modelId="{7FDA7A0E-5689-4970-A57A-4D459E79293E}" type="presOf" srcId="{E8CA9696-963F-4631-8C30-36FC64BFA859}" destId="{8E52059F-BB8E-4064-B126-4D7DCBC98EC9}" srcOrd="1" destOrd="0" presId="urn:microsoft.com/office/officeart/2005/8/layout/process2"/>
    <dgm:cxn modelId="{61B7C3D3-4C1D-4757-A340-D80AF82A7C9F}" type="presOf" srcId="{2A4384A0-1EA7-45CE-8380-B3198AED4561}" destId="{53FD7074-301B-48B7-B368-97CD81941A53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B8CDAD1A-14EC-4F92-84A5-0E5D31F1509B}" type="presOf" srcId="{6FFD8450-89B4-43D2-91D2-95DCF3432754}" destId="{C945702B-CEFB-4CBD-91BD-C44FB0B65A3D}" srcOrd="0" destOrd="0" presId="urn:microsoft.com/office/officeart/2005/8/layout/process2"/>
    <dgm:cxn modelId="{9C61FD61-A4C8-4B24-8723-5C965F010F83}" type="presOf" srcId="{F128CA6B-59B3-43D2-A43A-D893D41780DC}" destId="{56D35255-BB26-458C-8806-0D1565471FF2}" srcOrd="0" destOrd="0" presId="urn:microsoft.com/office/officeart/2005/8/layout/process2"/>
    <dgm:cxn modelId="{9D0FD322-BA04-4CE1-A2EE-A21F386A084B}" type="presOf" srcId="{2A4384A0-1EA7-45CE-8380-B3198AED4561}" destId="{6417F398-EB99-437D-AD7E-D0313CD5A4C7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4800414F-D4D3-4F97-A8B4-A4FC40F7FBAC}" type="presOf" srcId="{CB32E19B-E20E-4927-A257-B3F06687A80C}" destId="{F3527357-3AB1-40FE-A88F-6F5033F614B3}" srcOrd="0" destOrd="0" presId="urn:microsoft.com/office/officeart/2005/8/layout/process2"/>
    <dgm:cxn modelId="{F3C69700-284A-4A77-AC85-77D6D4FD3ED0}" type="presOf" srcId="{0AF0E7B4-19CD-4A59-9DA3-DED03009D3E3}" destId="{FEE0E53B-CAF7-4BC2-A543-4D4B22738326}" srcOrd="1" destOrd="0" presId="urn:microsoft.com/office/officeart/2005/8/layout/process2"/>
    <dgm:cxn modelId="{11AB3A94-EA0E-4B35-B0FA-E7E948A240A9}" type="presOf" srcId="{BE4839F4-6E89-4425-AE37-3417821897B3}" destId="{654DD4F1-F45A-4A9C-93AA-30737A4C1DC6}" srcOrd="0" destOrd="0" presId="urn:microsoft.com/office/officeart/2005/8/layout/process2"/>
    <dgm:cxn modelId="{FE34CC06-9C39-434A-9049-2CA723E21ABA}" type="presOf" srcId="{A991BABF-8795-412B-A35B-9A83ED1065D6}" destId="{A966AC1A-C00B-4C52-B9FF-0F5D3244909A}" srcOrd="1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5E455F9F-01D2-471F-BB4E-FAB049146E4C}" type="presOf" srcId="{45D09D3B-0D29-449C-8EFB-38F9EB552BB4}" destId="{FE5A67F3-C013-4D84-8707-498F33B3AE09}" srcOrd="0" destOrd="0" presId="urn:microsoft.com/office/officeart/2005/8/layout/process2"/>
    <dgm:cxn modelId="{8B1EEF88-6D7B-4DCB-AE23-6A38F6057050}" type="presOf" srcId="{6FFD8450-89B4-43D2-91D2-95DCF3432754}" destId="{1B78BF1E-F35D-40BF-8053-0FDA0666EE9C}" srcOrd="1" destOrd="0" presId="urn:microsoft.com/office/officeart/2005/8/layout/process2"/>
    <dgm:cxn modelId="{C1A2EC04-7699-48DB-BE77-30A90D28C9B6}" type="presOf" srcId="{58B9B694-89B6-40BF-B532-4EAB3262C007}" destId="{B163BC98-41C1-42B4-AF4F-E97B25F00C66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901BEDA-895D-444F-BA4A-EAFF8C8A19AD}" type="presOf" srcId="{58B9B694-89B6-40BF-B532-4EAB3262C007}" destId="{6A3A8110-672A-4AC3-B94D-458652622372}" srcOrd="1" destOrd="0" presId="urn:microsoft.com/office/officeart/2005/8/layout/process2"/>
    <dgm:cxn modelId="{3A9DEBE2-B462-46AA-B7F1-A7F0CB4D09DA}" type="presOf" srcId="{0AF0E7B4-19CD-4A59-9DA3-DED03009D3E3}" destId="{2B4B263F-4B14-4084-A51E-72C348DF5192}" srcOrd="0" destOrd="0" presId="urn:microsoft.com/office/officeart/2005/8/layout/process2"/>
    <dgm:cxn modelId="{27AEC8E3-F793-4E3A-A432-689968EE369F}" type="presOf" srcId="{03D6F011-0AEC-434D-899B-63B1C043DB8C}" destId="{29B6FFB2-79F1-444A-B5B6-6A8D1CB299AF}" srcOrd="1" destOrd="0" presId="urn:microsoft.com/office/officeart/2005/8/layout/process2"/>
    <dgm:cxn modelId="{1E22ADCA-B0C6-4931-A21B-C76A0449CA00}" type="presOf" srcId="{17895556-1A56-42A7-BD5C-713CC1AF39D1}" destId="{9D3064A2-372B-4DF9-9530-27186C42CCAB}" srcOrd="0" destOrd="0" presId="urn:microsoft.com/office/officeart/2005/8/layout/process2"/>
    <dgm:cxn modelId="{2F220341-274C-4660-AA0D-FFE523C6A1B6}" type="presOf" srcId="{A991BABF-8795-412B-A35B-9A83ED1065D6}" destId="{DFB2B1CB-7175-418A-9169-7E501F937E7E}" srcOrd="0" destOrd="0" presId="urn:microsoft.com/office/officeart/2005/8/layout/process2"/>
    <dgm:cxn modelId="{5D9190A8-66A6-447D-B79C-1B48790E2FF3}" type="presOf" srcId="{ED779350-B19B-453F-B8F5-3B67A502A2CB}" destId="{AB55E93F-C1AE-415E-BF57-36F030B929FE}" srcOrd="0" destOrd="0" presId="urn:microsoft.com/office/officeart/2005/8/layout/process2"/>
    <dgm:cxn modelId="{BA9FDD9A-0E99-46FF-B612-F1A6B2E00F88}" type="presOf" srcId="{E8E03D60-B94B-4C49-8079-2942FF36E42C}" destId="{C39C2DA7-309F-40C7-9E88-958074786E2E}" srcOrd="0" destOrd="0" presId="urn:microsoft.com/office/officeart/2005/8/layout/process2"/>
    <dgm:cxn modelId="{C5C32B69-5DD0-414B-8658-6A20EF6C0F10}" type="presOf" srcId="{E9C8239A-F857-4F1C-9325-14A0F2144C13}" destId="{3BBBFDC7-D76C-4458-8F4D-2A7FB1B6303E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9B8C6011-1E07-4770-9D6B-D12CF3082A14}" type="presOf" srcId="{03D6F011-0AEC-434D-899B-63B1C043DB8C}" destId="{86FE1CC5-32D1-4467-9C9C-0E2AD5AB0487}" srcOrd="0" destOrd="0" presId="urn:microsoft.com/office/officeart/2005/8/layout/process2"/>
    <dgm:cxn modelId="{8BE72D19-55E6-4822-8494-DA298B7ABDD0}" type="presOf" srcId="{9369CA4C-5C4D-404E-AA25-738C4E279C6E}" destId="{ACA2D08A-C683-4339-9764-73FCDA0371EC}" srcOrd="0" destOrd="0" presId="urn:microsoft.com/office/officeart/2005/8/layout/process2"/>
    <dgm:cxn modelId="{56364457-FEF6-4E13-8406-238EE2CAE35E}" type="presOf" srcId="{E8E03D60-B94B-4C49-8079-2942FF36E42C}" destId="{4C59A48E-6F2D-4973-AC35-F7F5F32C9AFA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5B34B7BA-D865-4DF9-B702-79B3BAEB0691}" type="presOf" srcId="{E8CA9696-963F-4631-8C30-36FC64BFA859}" destId="{D0120000-4373-4EE3-A719-CBE2D5C2DF5C}" srcOrd="0" destOrd="0" presId="urn:microsoft.com/office/officeart/2005/8/layout/process2"/>
    <dgm:cxn modelId="{23B59FAE-0839-4529-8074-71AF5505573B}" type="presOf" srcId="{354110A8-3251-4024-AF96-ED07F24BE84E}" destId="{965A991E-46E0-4938-AE79-D8A87B32A5BA}" srcOrd="0" destOrd="0" presId="urn:microsoft.com/office/officeart/2005/8/layout/process2"/>
    <dgm:cxn modelId="{C45EAEBA-D47F-4D1A-9B22-FE9E163E2BCF}" type="presParOf" srcId="{ACA2D08A-C683-4339-9764-73FCDA0371EC}" destId="{3BBBFDC7-D76C-4458-8F4D-2A7FB1B6303E}" srcOrd="0" destOrd="0" presId="urn:microsoft.com/office/officeart/2005/8/layout/process2"/>
    <dgm:cxn modelId="{544C27A7-7B44-4D27-8641-6C9734F0B262}" type="presParOf" srcId="{ACA2D08A-C683-4339-9764-73FCDA0371EC}" destId="{DFB2B1CB-7175-418A-9169-7E501F937E7E}" srcOrd="1" destOrd="0" presId="urn:microsoft.com/office/officeart/2005/8/layout/process2"/>
    <dgm:cxn modelId="{AC3371FB-FF35-43F1-AC9B-2DF8D01729D0}" type="presParOf" srcId="{DFB2B1CB-7175-418A-9169-7E501F937E7E}" destId="{A966AC1A-C00B-4C52-B9FF-0F5D3244909A}" srcOrd="0" destOrd="0" presId="urn:microsoft.com/office/officeart/2005/8/layout/process2"/>
    <dgm:cxn modelId="{E3E9E6E0-B0DC-4A12-946B-2F7A0F59050B}" type="presParOf" srcId="{ACA2D08A-C683-4339-9764-73FCDA0371EC}" destId="{965A991E-46E0-4938-AE79-D8A87B32A5BA}" srcOrd="2" destOrd="0" presId="urn:microsoft.com/office/officeart/2005/8/layout/process2"/>
    <dgm:cxn modelId="{54ED7E9C-4282-45F2-ADC4-94D0A75FB5FA}" type="presParOf" srcId="{ACA2D08A-C683-4339-9764-73FCDA0371EC}" destId="{2B4B263F-4B14-4084-A51E-72C348DF5192}" srcOrd="3" destOrd="0" presId="urn:microsoft.com/office/officeart/2005/8/layout/process2"/>
    <dgm:cxn modelId="{059A920A-3896-492D-BF49-6492E290C239}" type="presParOf" srcId="{2B4B263F-4B14-4084-A51E-72C348DF5192}" destId="{FEE0E53B-CAF7-4BC2-A543-4D4B22738326}" srcOrd="0" destOrd="0" presId="urn:microsoft.com/office/officeart/2005/8/layout/process2"/>
    <dgm:cxn modelId="{BEDF750F-8AA9-4C76-88DC-9128FD5E6879}" type="presParOf" srcId="{ACA2D08A-C683-4339-9764-73FCDA0371EC}" destId="{AB55E93F-C1AE-415E-BF57-36F030B929FE}" srcOrd="4" destOrd="0" presId="urn:microsoft.com/office/officeart/2005/8/layout/process2"/>
    <dgm:cxn modelId="{B6D0F681-2263-4EF0-8592-A91A822F1B84}" type="presParOf" srcId="{ACA2D08A-C683-4339-9764-73FCDA0371EC}" destId="{C945702B-CEFB-4CBD-91BD-C44FB0B65A3D}" srcOrd="5" destOrd="0" presId="urn:microsoft.com/office/officeart/2005/8/layout/process2"/>
    <dgm:cxn modelId="{891009E0-2740-457B-9F55-EC32501D7F77}" type="presParOf" srcId="{C945702B-CEFB-4CBD-91BD-C44FB0B65A3D}" destId="{1B78BF1E-F35D-40BF-8053-0FDA0666EE9C}" srcOrd="0" destOrd="0" presId="urn:microsoft.com/office/officeart/2005/8/layout/process2"/>
    <dgm:cxn modelId="{D2DFF087-4FA9-4698-8909-5BFB0F058970}" type="presParOf" srcId="{ACA2D08A-C683-4339-9764-73FCDA0371EC}" destId="{9D3064A2-372B-4DF9-9530-27186C42CCAB}" srcOrd="6" destOrd="0" presId="urn:microsoft.com/office/officeart/2005/8/layout/process2"/>
    <dgm:cxn modelId="{CE84C41A-519B-4507-9B58-5AF93E5A597E}" type="presParOf" srcId="{ACA2D08A-C683-4339-9764-73FCDA0371EC}" destId="{6417F398-EB99-437D-AD7E-D0313CD5A4C7}" srcOrd="7" destOrd="0" presId="urn:microsoft.com/office/officeart/2005/8/layout/process2"/>
    <dgm:cxn modelId="{00DA678C-8D5E-42F6-A7E7-91D4D369A67C}" type="presParOf" srcId="{6417F398-EB99-437D-AD7E-D0313CD5A4C7}" destId="{53FD7074-301B-48B7-B368-97CD81941A53}" srcOrd="0" destOrd="0" presId="urn:microsoft.com/office/officeart/2005/8/layout/process2"/>
    <dgm:cxn modelId="{CBB35A08-D236-454D-8CD1-7CED65EED964}" type="presParOf" srcId="{ACA2D08A-C683-4339-9764-73FCDA0371EC}" destId="{FE5A67F3-C013-4D84-8707-498F33B3AE09}" srcOrd="8" destOrd="0" presId="urn:microsoft.com/office/officeart/2005/8/layout/process2"/>
    <dgm:cxn modelId="{ECBBCE05-D240-4FE8-B20E-3264D62B787C}" type="presParOf" srcId="{ACA2D08A-C683-4339-9764-73FCDA0371EC}" destId="{B163BC98-41C1-42B4-AF4F-E97B25F00C66}" srcOrd="9" destOrd="0" presId="urn:microsoft.com/office/officeart/2005/8/layout/process2"/>
    <dgm:cxn modelId="{5E45227C-F6EE-41D5-91F8-02B9F54E0F7B}" type="presParOf" srcId="{B163BC98-41C1-42B4-AF4F-E97B25F00C66}" destId="{6A3A8110-672A-4AC3-B94D-458652622372}" srcOrd="0" destOrd="0" presId="urn:microsoft.com/office/officeart/2005/8/layout/process2"/>
    <dgm:cxn modelId="{9A9FB1FD-53DB-431E-95DF-E8EF243F7DE5}" type="presParOf" srcId="{ACA2D08A-C683-4339-9764-73FCDA0371EC}" destId="{654DD4F1-F45A-4A9C-93AA-30737A4C1DC6}" srcOrd="10" destOrd="0" presId="urn:microsoft.com/office/officeart/2005/8/layout/process2"/>
    <dgm:cxn modelId="{41625458-05D9-4B01-8DC3-25A3E04EF087}" type="presParOf" srcId="{ACA2D08A-C683-4339-9764-73FCDA0371EC}" destId="{86FE1CC5-32D1-4467-9C9C-0E2AD5AB0487}" srcOrd="11" destOrd="0" presId="urn:microsoft.com/office/officeart/2005/8/layout/process2"/>
    <dgm:cxn modelId="{CE38F05C-9AB8-4A67-8271-7E06C0E65BE7}" type="presParOf" srcId="{86FE1CC5-32D1-4467-9C9C-0E2AD5AB0487}" destId="{29B6FFB2-79F1-444A-B5B6-6A8D1CB299AF}" srcOrd="0" destOrd="0" presId="urn:microsoft.com/office/officeart/2005/8/layout/process2"/>
    <dgm:cxn modelId="{FD062E6B-628B-440F-9CFE-46E2F37AB75A}" type="presParOf" srcId="{ACA2D08A-C683-4339-9764-73FCDA0371EC}" destId="{56D35255-BB26-458C-8806-0D1565471FF2}" srcOrd="12" destOrd="0" presId="urn:microsoft.com/office/officeart/2005/8/layout/process2"/>
    <dgm:cxn modelId="{157D3C3E-32FA-4956-870C-13FB2F7E745B}" type="presParOf" srcId="{ACA2D08A-C683-4339-9764-73FCDA0371EC}" destId="{D0120000-4373-4EE3-A719-CBE2D5C2DF5C}" srcOrd="13" destOrd="0" presId="urn:microsoft.com/office/officeart/2005/8/layout/process2"/>
    <dgm:cxn modelId="{B80801DC-8FF0-4FED-B17D-89B1C1E860D6}" type="presParOf" srcId="{D0120000-4373-4EE3-A719-CBE2D5C2DF5C}" destId="{8E52059F-BB8E-4064-B126-4D7DCBC98EC9}" srcOrd="0" destOrd="0" presId="urn:microsoft.com/office/officeart/2005/8/layout/process2"/>
    <dgm:cxn modelId="{BCD0A2BF-02AD-402E-BDD9-E8EAA7F1E3DF}" type="presParOf" srcId="{ACA2D08A-C683-4339-9764-73FCDA0371EC}" destId="{BFEAE6E7-9418-41E5-B1C5-761AB42C10DA}" srcOrd="14" destOrd="0" presId="urn:microsoft.com/office/officeart/2005/8/layout/process2"/>
    <dgm:cxn modelId="{01C8F6BC-BC92-4737-BD8E-F5AC083770C5}" type="presParOf" srcId="{ACA2D08A-C683-4339-9764-73FCDA0371EC}" destId="{C39C2DA7-309F-40C7-9E88-958074786E2E}" srcOrd="15" destOrd="0" presId="urn:microsoft.com/office/officeart/2005/8/layout/process2"/>
    <dgm:cxn modelId="{699534C8-502E-446D-B815-4FA822093802}" type="presParOf" srcId="{C39C2DA7-309F-40C7-9E88-958074786E2E}" destId="{4C59A48E-6F2D-4973-AC35-F7F5F32C9AFA}" srcOrd="0" destOrd="0" presId="urn:microsoft.com/office/officeart/2005/8/layout/process2"/>
    <dgm:cxn modelId="{D00C42AA-2A28-4066-9DCF-991F84EF4357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066CD4-EA86-4123-894B-232E5AEC055F}" type="presOf" srcId="{E8E03D60-B94B-4C49-8079-2942FF36E42C}" destId="{C39C2DA7-309F-40C7-9E88-958074786E2E}" srcOrd="0" destOrd="0" presId="urn:microsoft.com/office/officeart/2005/8/layout/process2"/>
    <dgm:cxn modelId="{40C6F223-CA16-4942-AB13-7623C5040F95}" type="presOf" srcId="{6FFD8450-89B4-43D2-91D2-95DCF3432754}" destId="{C945702B-CEFB-4CBD-91BD-C44FB0B65A3D}" srcOrd="0" destOrd="0" presId="urn:microsoft.com/office/officeart/2005/8/layout/process2"/>
    <dgm:cxn modelId="{61EC1D96-8931-401F-B9EA-2E716C1DD111}" type="presOf" srcId="{F128CA6B-59B3-43D2-A43A-D893D41780DC}" destId="{56D35255-BB26-458C-8806-0D1565471FF2}" srcOrd="0" destOrd="0" presId="urn:microsoft.com/office/officeart/2005/8/layout/process2"/>
    <dgm:cxn modelId="{E0718BEE-EC2B-4F7B-A55E-7352D74495DF}" type="presOf" srcId="{ED779350-B19B-453F-B8F5-3B67A502A2CB}" destId="{AB55E93F-C1AE-415E-BF57-36F030B929FE}" srcOrd="0" destOrd="0" presId="urn:microsoft.com/office/officeart/2005/8/layout/process2"/>
    <dgm:cxn modelId="{C9EF4E92-671F-489F-A2BF-05EC3CC9BC1D}" type="presOf" srcId="{6FFD8450-89B4-43D2-91D2-95DCF3432754}" destId="{1B78BF1E-F35D-40BF-8053-0FDA0666EE9C}" srcOrd="1" destOrd="0" presId="urn:microsoft.com/office/officeart/2005/8/layout/process2"/>
    <dgm:cxn modelId="{7C377F13-D1B6-485F-9F44-37EBA7B012F2}" type="presOf" srcId="{58B9B694-89B6-40BF-B532-4EAB3262C007}" destId="{6A3A8110-672A-4AC3-B94D-458652622372}" srcOrd="1" destOrd="0" presId="urn:microsoft.com/office/officeart/2005/8/layout/process2"/>
    <dgm:cxn modelId="{9505C252-278D-4910-83AC-03C33BF3CA00}" type="presOf" srcId="{0AF0E7B4-19CD-4A59-9DA3-DED03009D3E3}" destId="{FEE0E53B-CAF7-4BC2-A543-4D4B22738326}" srcOrd="1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E9117B2-8952-44FB-BCF3-F93E18581221}" type="presOf" srcId="{BE4839F4-6E89-4425-AE37-3417821897B3}" destId="{654DD4F1-F45A-4A9C-93AA-30737A4C1DC6}" srcOrd="0" destOrd="0" presId="urn:microsoft.com/office/officeart/2005/8/layout/process2"/>
    <dgm:cxn modelId="{9DCA2E48-6136-47EA-BC49-0F534A45AE38}" type="presOf" srcId="{2A4384A0-1EA7-45CE-8380-B3198AED4561}" destId="{6417F398-EB99-437D-AD7E-D0313CD5A4C7}" srcOrd="0" destOrd="0" presId="urn:microsoft.com/office/officeart/2005/8/layout/process2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DF6ECE80-B2D0-42E2-8685-4A0B1DDB1205}" type="presOf" srcId="{45D09D3B-0D29-449C-8EFB-38F9EB552BB4}" destId="{FE5A67F3-C013-4D84-8707-498F33B3AE09}" srcOrd="0" destOrd="0" presId="urn:microsoft.com/office/officeart/2005/8/layout/process2"/>
    <dgm:cxn modelId="{63A49270-E755-43D7-8E95-E0559C718C53}" type="presOf" srcId="{17895556-1A56-42A7-BD5C-713CC1AF39D1}" destId="{9D3064A2-372B-4DF9-9530-27186C42CCAB}" srcOrd="0" destOrd="0" presId="urn:microsoft.com/office/officeart/2005/8/layout/process2"/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C6C6516A-5A21-451B-B5D7-C5F4CCEB44AD}" type="presOf" srcId="{9369CA4C-5C4D-404E-AA25-738C4E279C6E}" destId="{ACA2D08A-C683-4339-9764-73FCDA0371EC}" srcOrd="0" destOrd="0" presId="urn:microsoft.com/office/officeart/2005/8/layout/process2"/>
    <dgm:cxn modelId="{968A0E0B-7A0F-497D-90D2-563898E52447}" type="presOf" srcId="{03D6F011-0AEC-434D-899B-63B1C043DB8C}" destId="{86FE1CC5-32D1-4467-9C9C-0E2AD5AB0487}" srcOrd="0" destOrd="0" presId="urn:microsoft.com/office/officeart/2005/8/layout/process2"/>
    <dgm:cxn modelId="{8E153D06-52EF-4D70-ADE0-0ED64CA39C8B}" type="presOf" srcId="{354110A8-3251-4024-AF96-ED07F24BE84E}" destId="{965A991E-46E0-4938-AE79-D8A87B32A5BA}" srcOrd="0" destOrd="0" presId="urn:microsoft.com/office/officeart/2005/8/layout/process2"/>
    <dgm:cxn modelId="{07247BD5-F7CB-46DE-846C-EAE3C6F4B08F}" type="presOf" srcId="{E8CA9696-963F-4631-8C30-36FC64BFA859}" destId="{8E52059F-BB8E-4064-B126-4D7DCBC98EC9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59624DA2-B347-4876-92CB-DF33048EF1FF}" type="presOf" srcId="{A991BABF-8795-412B-A35B-9A83ED1065D6}" destId="{A966AC1A-C00B-4C52-B9FF-0F5D3244909A}" srcOrd="1" destOrd="0" presId="urn:microsoft.com/office/officeart/2005/8/layout/process2"/>
    <dgm:cxn modelId="{CE2EB8D4-E6B1-4DD7-861C-663FFFCB2E6A}" type="presOf" srcId="{E9C8239A-F857-4F1C-9325-14A0F2144C13}" destId="{3BBBFDC7-D76C-4458-8F4D-2A7FB1B6303E}" srcOrd="0" destOrd="0" presId="urn:microsoft.com/office/officeart/2005/8/layout/process2"/>
    <dgm:cxn modelId="{2A1A88CC-31B0-4D1B-BC27-B1A60C9FE750}" type="presOf" srcId="{03D6F011-0AEC-434D-899B-63B1C043DB8C}" destId="{29B6FFB2-79F1-444A-B5B6-6A8D1CB299AF}" srcOrd="1" destOrd="0" presId="urn:microsoft.com/office/officeart/2005/8/layout/process2"/>
    <dgm:cxn modelId="{D9F35968-0B96-4ACB-8520-3D8AEE1E8C2C}" type="presOf" srcId="{0AF0E7B4-19CD-4A59-9DA3-DED03009D3E3}" destId="{2B4B263F-4B14-4084-A51E-72C348DF5192}" srcOrd="0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911E77D6-BBA5-48E2-85F9-39708550BB3E}" type="presOf" srcId="{0D7CCC52-BA18-4CD5-88C1-38018E85987E}" destId="{BFEAE6E7-9418-41E5-B1C5-761AB42C10DA}" srcOrd="0" destOrd="0" presId="urn:microsoft.com/office/officeart/2005/8/layout/process2"/>
    <dgm:cxn modelId="{1B1266D9-EB59-43E1-AD39-D71C405BF520}" type="presOf" srcId="{CB32E19B-E20E-4927-A257-B3F06687A80C}" destId="{F3527357-3AB1-40FE-A88F-6F5033F614B3}" srcOrd="0" destOrd="0" presId="urn:microsoft.com/office/officeart/2005/8/layout/process2"/>
    <dgm:cxn modelId="{6A0A478C-EAEE-4CC1-8E7C-C081D5F1A7D2}" type="presOf" srcId="{E8CA9696-963F-4631-8C30-36FC64BFA859}" destId="{D0120000-4373-4EE3-A719-CBE2D5C2DF5C}" srcOrd="0" destOrd="0" presId="urn:microsoft.com/office/officeart/2005/8/layout/process2"/>
    <dgm:cxn modelId="{F49B9280-65C2-4450-B801-A2B5FB058BA8}" type="presOf" srcId="{A991BABF-8795-412B-A35B-9A83ED1065D6}" destId="{DFB2B1CB-7175-418A-9169-7E501F937E7E}" srcOrd="0" destOrd="0" presId="urn:microsoft.com/office/officeart/2005/8/layout/process2"/>
    <dgm:cxn modelId="{1CB3061C-F873-4435-A343-E244159261FB}" type="presOf" srcId="{E8E03D60-B94B-4C49-8079-2942FF36E42C}" destId="{4C59A48E-6F2D-4973-AC35-F7F5F32C9AFA}" srcOrd="1" destOrd="0" presId="urn:microsoft.com/office/officeart/2005/8/layout/process2"/>
    <dgm:cxn modelId="{0286447F-9A4D-4776-8FFE-871BA501247A}" type="presOf" srcId="{2A4384A0-1EA7-45CE-8380-B3198AED4561}" destId="{53FD7074-301B-48B7-B368-97CD81941A53}" srcOrd="1" destOrd="0" presId="urn:microsoft.com/office/officeart/2005/8/layout/process2"/>
    <dgm:cxn modelId="{1BD11180-27BD-43BD-B12A-5F6FEE7D8179}" type="presOf" srcId="{58B9B694-89B6-40BF-B532-4EAB3262C007}" destId="{B163BC98-41C1-42B4-AF4F-E97B25F00C66}" srcOrd="0" destOrd="0" presId="urn:microsoft.com/office/officeart/2005/8/layout/process2"/>
    <dgm:cxn modelId="{218FF465-868B-496E-B41B-6088448A26F7}" type="presParOf" srcId="{ACA2D08A-C683-4339-9764-73FCDA0371EC}" destId="{3BBBFDC7-D76C-4458-8F4D-2A7FB1B6303E}" srcOrd="0" destOrd="0" presId="urn:microsoft.com/office/officeart/2005/8/layout/process2"/>
    <dgm:cxn modelId="{D977FE9C-3502-4CAB-B39D-0857DE396BA7}" type="presParOf" srcId="{ACA2D08A-C683-4339-9764-73FCDA0371EC}" destId="{DFB2B1CB-7175-418A-9169-7E501F937E7E}" srcOrd="1" destOrd="0" presId="urn:microsoft.com/office/officeart/2005/8/layout/process2"/>
    <dgm:cxn modelId="{3834D692-4B40-48D0-8C1A-FC3B305C6691}" type="presParOf" srcId="{DFB2B1CB-7175-418A-9169-7E501F937E7E}" destId="{A966AC1A-C00B-4C52-B9FF-0F5D3244909A}" srcOrd="0" destOrd="0" presId="urn:microsoft.com/office/officeart/2005/8/layout/process2"/>
    <dgm:cxn modelId="{7B0BDA6C-A372-4F30-BFEC-2A4D0C7274CF}" type="presParOf" srcId="{ACA2D08A-C683-4339-9764-73FCDA0371EC}" destId="{965A991E-46E0-4938-AE79-D8A87B32A5BA}" srcOrd="2" destOrd="0" presId="urn:microsoft.com/office/officeart/2005/8/layout/process2"/>
    <dgm:cxn modelId="{D545558D-4D86-4895-9CC8-086855DA005C}" type="presParOf" srcId="{ACA2D08A-C683-4339-9764-73FCDA0371EC}" destId="{2B4B263F-4B14-4084-A51E-72C348DF5192}" srcOrd="3" destOrd="0" presId="urn:microsoft.com/office/officeart/2005/8/layout/process2"/>
    <dgm:cxn modelId="{E7AD83EA-C704-4216-868E-F4A2147F57D4}" type="presParOf" srcId="{2B4B263F-4B14-4084-A51E-72C348DF5192}" destId="{FEE0E53B-CAF7-4BC2-A543-4D4B22738326}" srcOrd="0" destOrd="0" presId="urn:microsoft.com/office/officeart/2005/8/layout/process2"/>
    <dgm:cxn modelId="{7E54FC72-F8BD-4DF9-B658-6F5421966BBA}" type="presParOf" srcId="{ACA2D08A-C683-4339-9764-73FCDA0371EC}" destId="{AB55E93F-C1AE-415E-BF57-36F030B929FE}" srcOrd="4" destOrd="0" presId="urn:microsoft.com/office/officeart/2005/8/layout/process2"/>
    <dgm:cxn modelId="{47BCBDE3-EE7B-4D40-91B6-4C659CD5FBF5}" type="presParOf" srcId="{ACA2D08A-C683-4339-9764-73FCDA0371EC}" destId="{C945702B-CEFB-4CBD-91BD-C44FB0B65A3D}" srcOrd="5" destOrd="0" presId="urn:microsoft.com/office/officeart/2005/8/layout/process2"/>
    <dgm:cxn modelId="{E73D42C6-8834-4ABB-A6FD-CBA1D05BA514}" type="presParOf" srcId="{C945702B-CEFB-4CBD-91BD-C44FB0B65A3D}" destId="{1B78BF1E-F35D-40BF-8053-0FDA0666EE9C}" srcOrd="0" destOrd="0" presId="urn:microsoft.com/office/officeart/2005/8/layout/process2"/>
    <dgm:cxn modelId="{6D20EF70-3AA0-4339-B0CD-F20ADFA35CC9}" type="presParOf" srcId="{ACA2D08A-C683-4339-9764-73FCDA0371EC}" destId="{9D3064A2-372B-4DF9-9530-27186C42CCAB}" srcOrd="6" destOrd="0" presId="urn:microsoft.com/office/officeart/2005/8/layout/process2"/>
    <dgm:cxn modelId="{6EEA71E4-AA3E-4B0E-8545-FB8BD3037C65}" type="presParOf" srcId="{ACA2D08A-C683-4339-9764-73FCDA0371EC}" destId="{6417F398-EB99-437D-AD7E-D0313CD5A4C7}" srcOrd="7" destOrd="0" presId="urn:microsoft.com/office/officeart/2005/8/layout/process2"/>
    <dgm:cxn modelId="{40F16295-5608-47B7-B1EB-F9F4FC03122C}" type="presParOf" srcId="{6417F398-EB99-437D-AD7E-D0313CD5A4C7}" destId="{53FD7074-301B-48B7-B368-97CD81941A53}" srcOrd="0" destOrd="0" presId="urn:microsoft.com/office/officeart/2005/8/layout/process2"/>
    <dgm:cxn modelId="{411FC51B-EAC1-4972-9E20-657FCA151A2C}" type="presParOf" srcId="{ACA2D08A-C683-4339-9764-73FCDA0371EC}" destId="{FE5A67F3-C013-4D84-8707-498F33B3AE09}" srcOrd="8" destOrd="0" presId="urn:microsoft.com/office/officeart/2005/8/layout/process2"/>
    <dgm:cxn modelId="{D585CB86-F2C3-49AA-ADA1-D46568CF96AE}" type="presParOf" srcId="{ACA2D08A-C683-4339-9764-73FCDA0371EC}" destId="{B163BC98-41C1-42B4-AF4F-E97B25F00C66}" srcOrd="9" destOrd="0" presId="urn:microsoft.com/office/officeart/2005/8/layout/process2"/>
    <dgm:cxn modelId="{FA4E115A-2046-4F47-82F0-CA3E8970903A}" type="presParOf" srcId="{B163BC98-41C1-42B4-AF4F-E97B25F00C66}" destId="{6A3A8110-672A-4AC3-B94D-458652622372}" srcOrd="0" destOrd="0" presId="urn:microsoft.com/office/officeart/2005/8/layout/process2"/>
    <dgm:cxn modelId="{91E3690A-D3FB-4807-8EA7-20B1477C6EA8}" type="presParOf" srcId="{ACA2D08A-C683-4339-9764-73FCDA0371EC}" destId="{654DD4F1-F45A-4A9C-93AA-30737A4C1DC6}" srcOrd="10" destOrd="0" presId="urn:microsoft.com/office/officeart/2005/8/layout/process2"/>
    <dgm:cxn modelId="{321532A8-2176-4B95-9AF2-5854EF820C49}" type="presParOf" srcId="{ACA2D08A-C683-4339-9764-73FCDA0371EC}" destId="{86FE1CC5-32D1-4467-9C9C-0E2AD5AB0487}" srcOrd="11" destOrd="0" presId="urn:microsoft.com/office/officeart/2005/8/layout/process2"/>
    <dgm:cxn modelId="{0C0F1DC6-4A3D-4F53-AC8C-4C2658292E68}" type="presParOf" srcId="{86FE1CC5-32D1-4467-9C9C-0E2AD5AB0487}" destId="{29B6FFB2-79F1-444A-B5B6-6A8D1CB299AF}" srcOrd="0" destOrd="0" presId="urn:microsoft.com/office/officeart/2005/8/layout/process2"/>
    <dgm:cxn modelId="{AA9614B6-437C-4CCB-9789-5ADB112AB232}" type="presParOf" srcId="{ACA2D08A-C683-4339-9764-73FCDA0371EC}" destId="{56D35255-BB26-458C-8806-0D1565471FF2}" srcOrd="12" destOrd="0" presId="urn:microsoft.com/office/officeart/2005/8/layout/process2"/>
    <dgm:cxn modelId="{A0BC6ABC-AF9C-4858-AEF6-2FC06C581E13}" type="presParOf" srcId="{ACA2D08A-C683-4339-9764-73FCDA0371EC}" destId="{D0120000-4373-4EE3-A719-CBE2D5C2DF5C}" srcOrd="13" destOrd="0" presId="urn:microsoft.com/office/officeart/2005/8/layout/process2"/>
    <dgm:cxn modelId="{9D4FC9B9-FA34-4A63-BD81-BCD2E817FDFE}" type="presParOf" srcId="{D0120000-4373-4EE3-A719-CBE2D5C2DF5C}" destId="{8E52059F-BB8E-4064-B126-4D7DCBC98EC9}" srcOrd="0" destOrd="0" presId="urn:microsoft.com/office/officeart/2005/8/layout/process2"/>
    <dgm:cxn modelId="{3770F124-C6A0-4638-A75C-6E662738B6FE}" type="presParOf" srcId="{ACA2D08A-C683-4339-9764-73FCDA0371EC}" destId="{BFEAE6E7-9418-41E5-B1C5-761AB42C10DA}" srcOrd="14" destOrd="0" presId="urn:microsoft.com/office/officeart/2005/8/layout/process2"/>
    <dgm:cxn modelId="{77618015-F0A9-462D-87EB-6282A8B3F8C5}" type="presParOf" srcId="{ACA2D08A-C683-4339-9764-73FCDA0371EC}" destId="{C39C2DA7-309F-40C7-9E88-958074786E2E}" srcOrd="15" destOrd="0" presId="urn:microsoft.com/office/officeart/2005/8/layout/process2"/>
    <dgm:cxn modelId="{01FF23AF-AD43-432C-B2BC-4389FB070DE9}" type="presParOf" srcId="{C39C2DA7-309F-40C7-9E88-958074786E2E}" destId="{4C59A48E-6F2D-4973-AC35-F7F5F32C9AFA}" srcOrd="0" destOrd="0" presId="urn:microsoft.com/office/officeart/2005/8/layout/process2"/>
    <dgm:cxn modelId="{B4629C76-68D7-46D4-B2CD-FA19120BB870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69CA4C-5C4D-404E-AA25-738C4E279C6E}" type="doc">
      <dgm:prSet loTypeId="urn:microsoft.com/office/officeart/2005/8/layout/process2" loCatId="process" qsTypeId="urn:microsoft.com/office/officeart/2005/8/quickstyle/3d4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E9C8239A-F857-4F1C-9325-14A0F2144C13}">
      <dgm:prSet phldrT="[Text]" custT="1"/>
      <dgm:spPr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sz="1500" b="1" u="sng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SIMILARITY</a:t>
          </a:r>
          <a:endParaRPr lang="en-US" sz="1500" b="1" u="sng" dirty="0" smtClean="0"/>
        </a:p>
      </dgm:t>
    </dgm:pt>
    <dgm:pt modelId="{9CA5DA14-D3EE-4EB9-9F27-7BB2AF4DD6C8}" type="parTrans" cxnId="{BF62135B-3A4E-46BC-A23C-3D8FCCB51775}">
      <dgm:prSet/>
      <dgm:spPr/>
      <dgm:t>
        <a:bodyPr/>
        <a:lstStyle/>
        <a:p>
          <a:pPr algn="l"/>
          <a:endParaRPr lang="en-US"/>
        </a:p>
      </dgm:t>
    </dgm:pt>
    <dgm:pt modelId="{A991BABF-8795-412B-A35B-9A83ED1065D6}" type="sibTrans" cxnId="{BF62135B-3A4E-46BC-A23C-3D8FCCB51775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354110A8-3251-4024-AF96-ED07F24BE84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Ratio/Proportion</a:t>
          </a:r>
          <a:endParaRPr lang="en-US" dirty="0" smtClean="0">
            <a:latin typeface="Comic Sans MS" pitchFamily="66" charset="0"/>
          </a:endParaRPr>
        </a:p>
      </dgm:t>
    </dgm:pt>
    <dgm:pt modelId="{6994F708-9F08-4416-BB6D-D1C5429530FB}" type="parTrans" cxnId="{F361C5CC-0731-4443-BE99-6B65057EEEAF}">
      <dgm:prSet/>
      <dgm:spPr/>
      <dgm:t>
        <a:bodyPr/>
        <a:lstStyle/>
        <a:p>
          <a:pPr algn="l"/>
          <a:endParaRPr lang="en-US"/>
        </a:p>
      </dgm:t>
    </dgm:pt>
    <dgm:pt modelId="{0AF0E7B4-19CD-4A59-9DA3-DED03009D3E3}" type="sibTrans" cxnId="{F361C5CC-0731-4443-BE99-6B65057EEEAF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ED779350-B19B-453F-B8F5-3B67A502A2CB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Similar Polygons</a:t>
          </a:r>
          <a:endParaRPr lang="en-US" dirty="0">
            <a:latin typeface="Comic Sans MS" pitchFamily="66" charset="0"/>
          </a:endParaRPr>
        </a:p>
      </dgm:t>
    </dgm:pt>
    <dgm:pt modelId="{F4D83524-41C9-4B2D-BF08-6301F8FB3C17}" type="parTrans" cxnId="{E120334A-E271-4682-A616-25A7F2443020}">
      <dgm:prSet/>
      <dgm:spPr/>
      <dgm:t>
        <a:bodyPr/>
        <a:lstStyle/>
        <a:p>
          <a:pPr algn="l"/>
          <a:endParaRPr lang="en-US"/>
        </a:p>
      </dgm:t>
    </dgm:pt>
    <dgm:pt modelId="{6FFD8450-89B4-43D2-91D2-95DCF3432754}" type="sibTrans" cxnId="{E120334A-E271-4682-A616-25A7F2443020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17895556-1A56-42A7-BD5C-713CC1AF39D1}">
      <dgm:prSet phldrT="[Text]"/>
      <dgm:spPr>
        <a:solidFill>
          <a:srgbClr val="FF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AA, SAS, SSS </a:t>
          </a:r>
          <a:endParaRPr lang="en-US" dirty="0">
            <a:latin typeface="Comic Sans MS" pitchFamily="66" charset="0"/>
          </a:endParaRPr>
        </a:p>
      </dgm:t>
    </dgm:pt>
    <dgm:pt modelId="{9F260320-8F6D-4D77-A601-75224356EAE9}" type="parTrans" cxnId="{B667DA68-D690-4BC7-967E-16E55FCC8802}">
      <dgm:prSet/>
      <dgm:spPr/>
      <dgm:t>
        <a:bodyPr/>
        <a:lstStyle/>
        <a:p>
          <a:pPr algn="l"/>
          <a:endParaRPr lang="en-US"/>
        </a:p>
      </dgm:t>
    </dgm:pt>
    <dgm:pt modelId="{2A4384A0-1EA7-45CE-8380-B3198AED4561}" type="sibTrans" cxnId="{B667DA68-D690-4BC7-967E-16E55FCC8802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45D09D3B-0D29-449C-8EFB-38F9EB552BB4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Proportions</a:t>
          </a:r>
          <a:endParaRPr lang="en-US" dirty="0">
            <a:latin typeface="Comic Sans MS" pitchFamily="66" charset="0"/>
          </a:endParaRPr>
        </a:p>
      </dgm:t>
    </dgm:pt>
    <dgm:pt modelId="{778D8685-BE10-4658-BC96-CDFEC14B4DC6}" type="parTrans" cxnId="{25A93417-E0A1-40D7-96F3-B96CC3899368}">
      <dgm:prSet/>
      <dgm:spPr/>
      <dgm:t>
        <a:bodyPr/>
        <a:lstStyle/>
        <a:p>
          <a:pPr algn="l"/>
          <a:endParaRPr lang="en-US"/>
        </a:p>
      </dgm:t>
    </dgm:pt>
    <dgm:pt modelId="{58B9B694-89B6-40BF-B532-4EAB3262C007}" type="sibTrans" cxnId="{25A93417-E0A1-40D7-96F3-B96CC3899368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BE4839F4-6E89-4425-AE37-3417821897B3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Dilations</a:t>
          </a:r>
          <a:endParaRPr lang="en-US" dirty="0">
            <a:latin typeface="Comic Sans MS" pitchFamily="66" charset="0"/>
          </a:endParaRPr>
        </a:p>
      </dgm:t>
    </dgm:pt>
    <dgm:pt modelId="{7F12138E-D6D1-4C04-8490-58D4D67FFA10}" type="parTrans" cxnId="{172BBA0A-99B2-4C89-B09A-4DB3AE5EE8AA}">
      <dgm:prSet/>
      <dgm:spPr/>
      <dgm:t>
        <a:bodyPr/>
        <a:lstStyle/>
        <a:p>
          <a:pPr algn="l"/>
          <a:endParaRPr lang="en-US"/>
        </a:p>
      </dgm:t>
    </dgm:pt>
    <dgm:pt modelId="{03D6F011-0AEC-434D-899B-63B1C043DB8C}" type="sibTrans" cxnId="{172BBA0A-99B2-4C89-B09A-4DB3AE5EE8AA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F128CA6B-59B3-43D2-A43A-D893D41780D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OPENERS</a:t>
          </a:r>
          <a:endParaRPr lang="en-US" dirty="0">
            <a:latin typeface="Comic Sans MS" pitchFamily="66" charset="0"/>
          </a:endParaRPr>
        </a:p>
      </dgm:t>
    </dgm:pt>
    <dgm:pt modelId="{C1187997-AE18-4EE4-BDA3-336D8D6B5917}" type="parTrans" cxnId="{EAD46A91-F978-4285-A51F-56A3FA2235FE}">
      <dgm:prSet/>
      <dgm:spPr/>
      <dgm:t>
        <a:bodyPr/>
        <a:lstStyle/>
        <a:p>
          <a:pPr algn="l"/>
          <a:endParaRPr lang="en-US"/>
        </a:p>
      </dgm:t>
    </dgm:pt>
    <dgm:pt modelId="{E8CA9696-963F-4631-8C30-36FC64BFA859}" type="sibTrans" cxnId="{EAD46A91-F978-4285-A51F-56A3FA2235FE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0D7CCC52-BA18-4CD5-88C1-38018E85987E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REVIEW</a:t>
          </a:r>
          <a:endParaRPr lang="en-US" dirty="0">
            <a:latin typeface="Comic Sans MS" pitchFamily="66" charset="0"/>
          </a:endParaRPr>
        </a:p>
      </dgm:t>
    </dgm:pt>
    <dgm:pt modelId="{045F96CE-7F32-47F6-8B09-E2FB211A84F3}" type="parTrans" cxnId="{08A8AA65-DCE1-481C-8505-F7ACC0E9F663}">
      <dgm:prSet/>
      <dgm:spPr/>
      <dgm:t>
        <a:bodyPr/>
        <a:lstStyle/>
        <a:p>
          <a:pPr algn="l"/>
          <a:endParaRPr lang="en-US"/>
        </a:p>
      </dgm:t>
    </dgm:pt>
    <dgm:pt modelId="{E8E03D60-B94B-4C49-8079-2942FF36E42C}" type="sibTrans" cxnId="{08A8AA65-DCE1-481C-8505-F7ACC0E9F663}">
      <dgm:prSet/>
      <dgm:spPr>
        <a:solidFill>
          <a:schemeClr val="tx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US"/>
        </a:p>
      </dgm:t>
    </dgm:pt>
    <dgm:pt modelId="{CB32E19B-E20E-4927-A257-B3F06687A80C}">
      <dgm:prSet phldrT="[Tex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US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Assignments</a:t>
          </a:r>
          <a:endParaRPr lang="en-US" dirty="0" smtClean="0">
            <a:latin typeface="Comic Sans MS" pitchFamily="66" charset="0"/>
          </a:endParaRPr>
        </a:p>
      </dgm:t>
    </dgm:pt>
    <dgm:pt modelId="{F526C715-3AAC-4DF4-9A36-6B1A69EB5A6A}" type="par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469C2DD2-9A79-4A43-9C13-8A8C385107CA}" type="sibTrans" cxnId="{17FFD0A0-69CF-4643-9AC1-E8E103198E78}">
      <dgm:prSet/>
      <dgm:spPr/>
      <dgm:t>
        <a:bodyPr/>
        <a:lstStyle/>
        <a:p>
          <a:pPr algn="l"/>
          <a:endParaRPr lang="en-US"/>
        </a:p>
      </dgm:t>
    </dgm:pt>
    <dgm:pt modelId="{ACA2D08A-C683-4339-9764-73FCDA0371EC}" type="pres">
      <dgm:prSet presAssocID="{9369CA4C-5C4D-404E-AA25-738C4E279C6E}" presName="linearFlow" presStyleCnt="0">
        <dgm:presLayoutVars>
          <dgm:resizeHandles val="exact"/>
        </dgm:presLayoutVars>
      </dgm:prSet>
      <dgm:spPr/>
    </dgm:pt>
    <dgm:pt modelId="{3BBBFDC7-D76C-4458-8F4D-2A7FB1B6303E}" type="pres">
      <dgm:prSet presAssocID="{E9C8239A-F857-4F1C-9325-14A0F2144C1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2B1CB-7175-418A-9169-7E501F937E7E}" type="pres">
      <dgm:prSet presAssocID="{A991BABF-8795-412B-A35B-9A83ED1065D6}" presName="sibTrans" presStyleLbl="sibTrans2D1" presStyleIdx="0" presStyleCnt="8" custFlipVert="0" custScaleY="108642"/>
      <dgm:spPr/>
      <dgm:t>
        <a:bodyPr/>
        <a:lstStyle/>
        <a:p>
          <a:endParaRPr lang="en-US"/>
        </a:p>
      </dgm:t>
    </dgm:pt>
    <dgm:pt modelId="{A966AC1A-C00B-4C52-B9FF-0F5D3244909A}" type="pres">
      <dgm:prSet presAssocID="{A991BABF-8795-412B-A35B-9A83ED1065D6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65A991E-46E0-4938-AE79-D8A87B32A5BA}" type="pres">
      <dgm:prSet presAssocID="{354110A8-3251-4024-AF96-ED07F24BE84E}" presName="node" presStyleLbl="node1" presStyleIdx="1" presStyleCnt="9" custLinFactNeighborY="-8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B263F-4B14-4084-A51E-72C348DF5192}" type="pres">
      <dgm:prSet presAssocID="{0AF0E7B4-19CD-4A59-9DA3-DED03009D3E3}" presName="sibTrans" presStyleLbl="sibTrans2D1" presStyleIdx="1" presStyleCnt="8" custFlipVert="0" custFlipHor="1" custScaleX="25847" custScaleY="21539" custLinFactNeighborX="-77540"/>
      <dgm:spPr/>
      <dgm:t>
        <a:bodyPr/>
        <a:lstStyle/>
        <a:p>
          <a:endParaRPr lang="en-US"/>
        </a:p>
      </dgm:t>
    </dgm:pt>
    <dgm:pt modelId="{FEE0E53B-CAF7-4BC2-A543-4D4B22738326}" type="pres">
      <dgm:prSet presAssocID="{0AF0E7B4-19CD-4A59-9DA3-DED03009D3E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AB55E93F-C1AE-415E-BF57-36F030B929FE}" type="pres">
      <dgm:prSet presAssocID="{ED779350-B19B-453F-B8F5-3B67A502A2CB}" presName="node" presStyleLbl="node1" presStyleIdx="2" presStyleCnt="9" custLinFactNeighborY="-51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5702B-CEFB-4CBD-91BD-C44FB0B65A3D}" type="pres">
      <dgm:prSet presAssocID="{6FFD8450-89B4-43D2-91D2-95DCF3432754}" presName="sibTrans" presStyleLbl="sibTrans2D1" presStyleIdx="2" presStyleCnt="8" custLinFactX="-170786" custLinFactNeighborX="-200000"/>
      <dgm:spPr/>
      <dgm:t>
        <a:bodyPr/>
        <a:lstStyle/>
        <a:p>
          <a:endParaRPr lang="en-US"/>
        </a:p>
      </dgm:t>
    </dgm:pt>
    <dgm:pt modelId="{1B78BF1E-F35D-40BF-8053-0FDA0666EE9C}" type="pres">
      <dgm:prSet presAssocID="{6FFD8450-89B4-43D2-91D2-95DCF3432754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9D3064A2-372B-4DF9-9530-27186C42CCAB}" type="pres">
      <dgm:prSet presAssocID="{17895556-1A56-42A7-BD5C-713CC1AF39D1}" presName="node" presStyleLbl="node1" presStyleIdx="3" presStyleCnt="9" custLinFactNeighborY="-62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7F398-EB99-437D-AD7E-D0313CD5A4C7}" type="pres">
      <dgm:prSet presAssocID="{2A4384A0-1EA7-45CE-8380-B3198AED4561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3FD7074-301B-48B7-B368-97CD81941A53}" type="pres">
      <dgm:prSet presAssocID="{2A4384A0-1EA7-45CE-8380-B3198AED4561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FE5A67F3-C013-4D84-8707-498F33B3AE09}" type="pres">
      <dgm:prSet presAssocID="{45D09D3B-0D29-449C-8EFB-38F9EB552BB4}" presName="node" presStyleLbl="node1" presStyleIdx="4" presStyleCnt="9" custLinFactNeighborY="-73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3BC98-41C1-42B4-AF4F-E97B25F00C66}" type="pres">
      <dgm:prSet presAssocID="{58B9B694-89B6-40BF-B532-4EAB3262C007}" presName="sibTrans" presStyleLbl="sibTrans2D1" presStyleIdx="4" presStyleCnt="8"/>
      <dgm:spPr/>
      <dgm:t>
        <a:bodyPr/>
        <a:lstStyle/>
        <a:p>
          <a:endParaRPr lang="en-US"/>
        </a:p>
      </dgm:t>
    </dgm:pt>
    <dgm:pt modelId="{6A3A8110-672A-4AC3-B94D-458652622372}" type="pres">
      <dgm:prSet presAssocID="{58B9B694-89B6-40BF-B532-4EAB3262C00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654DD4F1-F45A-4A9C-93AA-30737A4C1DC6}" type="pres">
      <dgm:prSet presAssocID="{BE4839F4-6E89-4425-AE37-3417821897B3}" presName="node" presStyleLbl="node1" presStyleIdx="5" presStyleCnt="9" custLinFactNeighborY="-84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E1CC5-32D1-4467-9C9C-0E2AD5AB0487}" type="pres">
      <dgm:prSet presAssocID="{03D6F011-0AEC-434D-899B-63B1C043DB8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29B6FFB2-79F1-444A-B5B6-6A8D1CB299AF}" type="pres">
      <dgm:prSet presAssocID="{03D6F011-0AEC-434D-899B-63B1C043DB8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56D35255-BB26-458C-8806-0D1565471FF2}" type="pres">
      <dgm:prSet presAssocID="{F128CA6B-59B3-43D2-A43A-D893D41780DC}" presName="node" presStyleLbl="node1" presStyleIdx="6" presStyleCnt="9" custLinFactNeighborY="-95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20000-4373-4EE3-A719-CBE2D5C2DF5C}" type="pres">
      <dgm:prSet presAssocID="{E8CA9696-963F-4631-8C30-36FC64BFA859}" presName="sibTrans" presStyleLbl="sibTrans2D1" presStyleIdx="6" presStyleCnt="8"/>
      <dgm:spPr/>
      <dgm:t>
        <a:bodyPr/>
        <a:lstStyle/>
        <a:p>
          <a:endParaRPr lang="en-US"/>
        </a:p>
      </dgm:t>
    </dgm:pt>
    <dgm:pt modelId="{8E52059F-BB8E-4064-B126-4D7DCBC98EC9}" type="pres">
      <dgm:prSet presAssocID="{E8CA9696-963F-4631-8C30-36FC64BFA859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BFEAE6E7-9418-41E5-B1C5-761AB42C10DA}" type="pres">
      <dgm:prSet presAssocID="{0D7CCC52-BA18-4CD5-88C1-38018E85987E}" presName="node" presStyleLbl="node1" presStyleIdx="7" presStyleCnt="9" custLinFactY="-324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DA7-309F-40C7-9E88-958074786E2E}" type="pres">
      <dgm:prSet presAssocID="{E8E03D60-B94B-4C49-8079-2942FF36E42C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C59A48E-6F2D-4973-AC35-F7F5F32C9AFA}" type="pres">
      <dgm:prSet presAssocID="{E8E03D60-B94B-4C49-8079-2942FF36E42C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F3527357-3AB1-40FE-A88F-6F5033F614B3}" type="pres">
      <dgm:prSet presAssocID="{CB32E19B-E20E-4927-A257-B3F06687A80C}" presName="node" presStyleLbl="node1" presStyleIdx="8" presStyleCnt="9" custLinFactY="-87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8AA65-DCE1-481C-8505-F7ACC0E9F663}" srcId="{9369CA4C-5C4D-404E-AA25-738C4E279C6E}" destId="{0D7CCC52-BA18-4CD5-88C1-38018E85987E}" srcOrd="7" destOrd="0" parTransId="{045F96CE-7F32-47F6-8B09-E2FB211A84F3}" sibTransId="{E8E03D60-B94B-4C49-8079-2942FF36E42C}"/>
    <dgm:cxn modelId="{4A914F2F-590D-4022-AAA5-D4687C8DD353}" type="presOf" srcId="{A991BABF-8795-412B-A35B-9A83ED1065D6}" destId="{A966AC1A-C00B-4C52-B9FF-0F5D3244909A}" srcOrd="1" destOrd="0" presId="urn:microsoft.com/office/officeart/2005/8/layout/process2"/>
    <dgm:cxn modelId="{E120334A-E271-4682-A616-25A7F2443020}" srcId="{9369CA4C-5C4D-404E-AA25-738C4E279C6E}" destId="{ED779350-B19B-453F-B8F5-3B67A502A2CB}" srcOrd="2" destOrd="0" parTransId="{F4D83524-41C9-4B2D-BF08-6301F8FB3C17}" sibTransId="{6FFD8450-89B4-43D2-91D2-95DCF3432754}"/>
    <dgm:cxn modelId="{ED1C6A09-4AF2-4C95-8B57-08415C8BCF88}" type="presOf" srcId="{58B9B694-89B6-40BF-B532-4EAB3262C007}" destId="{6A3A8110-672A-4AC3-B94D-458652622372}" srcOrd="1" destOrd="0" presId="urn:microsoft.com/office/officeart/2005/8/layout/process2"/>
    <dgm:cxn modelId="{AF5FF728-21EC-41DB-97C8-B8286906B14A}" type="presOf" srcId="{2A4384A0-1EA7-45CE-8380-B3198AED4561}" destId="{6417F398-EB99-437D-AD7E-D0313CD5A4C7}" srcOrd="0" destOrd="0" presId="urn:microsoft.com/office/officeart/2005/8/layout/process2"/>
    <dgm:cxn modelId="{D63E1B1A-2755-4C2F-B7B8-0F86C9102866}" type="presOf" srcId="{E8CA9696-963F-4631-8C30-36FC64BFA859}" destId="{D0120000-4373-4EE3-A719-CBE2D5C2DF5C}" srcOrd="0" destOrd="0" presId="urn:microsoft.com/office/officeart/2005/8/layout/process2"/>
    <dgm:cxn modelId="{93259A12-32F7-4160-AD9E-CFC8CAA34F23}" type="presOf" srcId="{ED779350-B19B-453F-B8F5-3B67A502A2CB}" destId="{AB55E93F-C1AE-415E-BF57-36F030B929FE}" srcOrd="0" destOrd="0" presId="urn:microsoft.com/office/officeart/2005/8/layout/process2"/>
    <dgm:cxn modelId="{25A93417-E0A1-40D7-96F3-B96CC3899368}" srcId="{9369CA4C-5C4D-404E-AA25-738C4E279C6E}" destId="{45D09D3B-0D29-449C-8EFB-38F9EB552BB4}" srcOrd="4" destOrd="0" parTransId="{778D8685-BE10-4658-BC96-CDFEC14B4DC6}" sibTransId="{58B9B694-89B6-40BF-B532-4EAB3262C007}"/>
    <dgm:cxn modelId="{B8DE9F9E-20F2-414D-803A-EAA47CF96C24}" type="presOf" srcId="{F128CA6B-59B3-43D2-A43A-D893D41780DC}" destId="{56D35255-BB26-458C-8806-0D1565471FF2}" srcOrd="0" destOrd="0" presId="urn:microsoft.com/office/officeart/2005/8/layout/process2"/>
    <dgm:cxn modelId="{3BF74581-AFDA-4866-9C71-3F4A8B5AEB73}" type="presOf" srcId="{E9C8239A-F857-4F1C-9325-14A0F2144C13}" destId="{3BBBFDC7-D76C-4458-8F4D-2A7FB1B6303E}" srcOrd="0" destOrd="0" presId="urn:microsoft.com/office/officeart/2005/8/layout/process2"/>
    <dgm:cxn modelId="{5E9B74BD-00FC-436D-8B6F-D6921C9AFDA1}" type="presOf" srcId="{0AF0E7B4-19CD-4A59-9DA3-DED03009D3E3}" destId="{FEE0E53B-CAF7-4BC2-A543-4D4B22738326}" srcOrd="1" destOrd="0" presId="urn:microsoft.com/office/officeart/2005/8/layout/process2"/>
    <dgm:cxn modelId="{B9DD4BA9-EC3E-4F37-BA42-A7E5B26CEC16}" type="presOf" srcId="{58B9B694-89B6-40BF-B532-4EAB3262C007}" destId="{B163BC98-41C1-42B4-AF4F-E97B25F00C66}" srcOrd="0" destOrd="0" presId="urn:microsoft.com/office/officeart/2005/8/layout/process2"/>
    <dgm:cxn modelId="{58D477AA-2735-4E13-B307-6622A294B671}" type="presOf" srcId="{0AF0E7B4-19CD-4A59-9DA3-DED03009D3E3}" destId="{2B4B263F-4B14-4084-A51E-72C348DF5192}" srcOrd="0" destOrd="0" presId="urn:microsoft.com/office/officeart/2005/8/layout/process2"/>
    <dgm:cxn modelId="{B0E6DEA9-1055-4F3B-B672-3AF685D375ED}" type="presOf" srcId="{354110A8-3251-4024-AF96-ED07F24BE84E}" destId="{965A991E-46E0-4938-AE79-D8A87B32A5BA}" srcOrd="0" destOrd="0" presId="urn:microsoft.com/office/officeart/2005/8/layout/process2"/>
    <dgm:cxn modelId="{EAD46A91-F978-4285-A51F-56A3FA2235FE}" srcId="{9369CA4C-5C4D-404E-AA25-738C4E279C6E}" destId="{F128CA6B-59B3-43D2-A43A-D893D41780DC}" srcOrd="6" destOrd="0" parTransId="{C1187997-AE18-4EE4-BDA3-336D8D6B5917}" sibTransId="{E8CA9696-963F-4631-8C30-36FC64BFA859}"/>
    <dgm:cxn modelId="{172BBA0A-99B2-4C89-B09A-4DB3AE5EE8AA}" srcId="{9369CA4C-5C4D-404E-AA25-738C4E279C6E}" destId="{BE4839F4-6E89-4425-AE37-3417821897B3}" srcOrd="5" destOrd="0" parTransId="{7F12138E-D6D1-4C04-8490-58D4D67FFA10}" sibTransId="{03D6F011-0AEC-434D-899B-63B1C043DB8C}"/>
    <dgm:cxn modelId="{9FC6ED74-E2BF-4C7A-AEF1-F649E188ECCB}" type="presOf" srcId="{6FFD8450-89B4-43D2-91D2-95DCF3432754}" destId="{1B78BF1E-F35D-40BF-8053-0FDA0666EE9C}" srcOrd="1" destOrd="0" presId="urn:microsoft.com/office/officeart/2005/8/layout/process2"/>
    <dgm:cxn modelId="{D35DC391-8F46-474E-A620-4B13D90F5E69}" type="presOf" srcId="{BE4839F4-6E89-4425-AE37-3417821897B3}" destId="{654DD4F1-F45A-4A9C-93AA-30737A4C1DC6}" srcOrd="0" destOrd="0" presId="urn:microsoft.com/office/officeart/2005/8/layout/process2"/>
    <dgm:cxn modelId="{33E4F88F-366B-457F-867E-D93F1BA89520}" type="presOf" srcId="{E8E03D60-B94B-4C49-8079-2942FF36E42C}" destId="{C39C2DA7-309F-40C7-9E88-958074786E2E}" srcOrd="0" destOrd="0" presId="urn:microsoft.com/office/officeart/2005/8/layout/process2"/>
    <dgm:cxn modelId="{B667DA68-D690-4BC7-967E-16E55FCC8802}" srcId="{9369CA4C-5C4D-404E-AA25-738C4E279C6E}" destId="{17895556-1A56-42A7-BD5C-713CC1AF39D1}" srcOrd="3" destOrd="0" parTransId="{9F260320-8F6D-4D77-A601-75224356EAE9}" sibTransId="{2A4384A0-1EA7-45CE-8380-B3198AED4561}"/>
    <dgm:cxn modelId="{EF4FD661-71AF-4D02-A4B8-7ECA8B94F035}" type="presOf" srcId="{2A4384A0-1EA7-45CE-8380-B3198AED4561}" destId="{53FD7074-301B-48B7-B368-97CD81941A53}" srcOrd="1" destOrd="0" presId="urn:microsoft.com/office/officeart/2005/8/layout/process2"/>
    <dgm:cxn modelId="{0C26A78E-18DA-470E-810D-B98BE1F7D28A}" type="presOf" srcId="{45D09D3B-0D29-449C-8EFB-38F9EB552BB4}" destId="{FE5A67F3-C013-4D84-8707-498F33B3AE09}" srcOrd="0" destOrd="0" presId="urn:microsoft.com/office/officeart/2005/8/layout/process2"/>
    <dgm:cxn modelId="{780793E8-F817-40D4-96CB-594575F74BAF}" type="presOf" srcId="{17895556-1A56-42A7-BD5C-713CC1AF39D1}" destId="{9D3064A2-372B-4DF9-9530-27186C42CCAB}" srcOrd="0" destOrd="0" presId="urn:microsoft.com/office/officeart/2005/8/layout/process2"/>
    <dgm:cxn modelId="{E2D98E3D-5991-45DA-913A-1350FE5CBF2C}" type="presOf" srcId="{0D7CCC52-BA18-4CD5-88C1-38018E85987E}" destId="{BFEAE6E7-9418-41E5-B1C5-761AB42C10DA}" srcOrd="0" destOrd="0" presId="urn:microsoft.com/office/officeart/2005/8/layout/process2"/>
    <dgm:cxn modelId="{A479854A-238F-4A26-884F-575E2C4C4BA8}" type="presOf" srcId="{9369CA4C-5C4D-404E-AA25-738C4E279C6E}" destId="{ACA2D08A-C683-4339-9764-73FCDA0371EC}" srcOrd="0" destOrd="0" presId="urn:microsoft.com/office/officeart/2005/8/layout/process2"/>
    <dgm:cxn modelId="{22FD8650-290D-43E3-870B-1A195170C27B}" type="presOf" srcId="{E8E03D60-B94B-4C49-8079-2942FF36E42C}" destId="{4C59A48E-6F2D-4973-AC35-F7F5F32C9AFA}" srcOrd="1" destOrd="0" presId="urn:microsoft.com/office/officeart/2005/8/layout/process2"/>
    <dgm:cxn modelId="{96952CE9-ACC4-4ACE-B7DF-A87B0D284CD6}" type="presOf" srcId="{03D6F011-0AEC-434D-899B-63B1C043DB8C}" destId="{29B6FFB2-79F1-444A-B5B6-6A8D1CB299AF}" srcOrd="1" destOrd="0" presId="urn:microsoft.com/office/officeart/2005/8/layout/process2"/>
    <dgm:cxn modelId="{CA0B2278-D273-42AD-9BC0-03EF8C8500E2}" type="presOf" srcId="{03D6F011-0AEC-434D-899B-63B1C043DB8C}" destId="{86FE1CC5-32D1-4467-9C9C-0E2AD5AB0487}" srcOrd="0" destOrd="0" presId="urn:microsoft.com/office/officeart/2005/8/layout/process2"/>
    <dgm:cxn modelId="{F361C5CC-0731-4443-BE99-6B65057EEEAF}" srcId="{9369CA4C-5C4D-404E-AA25-738C4E279C6E}" destId="{354110A8-3251-4024-AF96-ED07F24BE84E}" srcOrd="1" destOrd="0" parTransId="{6994F708-9F08-4416-BB6D-D1C5429530FB}" sibTransId="{0AF0E7B4-19CD-4A59-9DA3-DED03009D3E3}"/>
    <dgm:cxn modelId="{17FFD0A0-69CF-4643-9AC1-E8E103198E78}" srcId="{9369CA4C-5C4D-404E-AA25-738C4E279C6E}" destId="{CB32E19B-E20E-4927-A257-B3F06687A80C}" srcOrd="8" destOrd="0" parTransId="{F526C715-3AAC-4DF4-9A36-6B1A69EB5A6A}" sibTransId="{469C2DD2-9A79-4A43-9C13-8A8C385107CA}"/>
    <dgm:cxn modelId="{2860AF05-E31D-45F2-9E8C-790EF247B80D}" type="presOf" srcId="{A991BABF-8795-412B-A35B-9A83ED1065D6}" destId="{DFB2B1CB-7175-418A-9169-7E501F937E7E}" srcOrd="0" destOrd="0" presId="urn:microsoft.com/office/officeart/2005/8/layout/process2"/>
    <dgm:cxn modelId="{A917F79D-1A6A-4429-AD32-F21F37002CA3}" type="presOf" srcId="{CB32E19B-E20E-4927-A257-B3F06687A80C}" destId="{F3527357-3AB1-40FE-A88F-6F5033F614B3}" srcOrd="0" destOrd="0" presId="urn:microsoft.com/office/officeart/2005/8/layout/process2"/>
    <dgm:cxn modelId="{40D0968A-9409-4CA7-8FF7-514F21500306}" type="presOf" srcId="{6FFD8450-89B4-43D2-91D2-95DCF3432754}" destId="{C945702B-CEFB-4CBD-91BD-C44FB0B65A3D}" srcOrd="0" destOrd="0" presId="urn:microsoft.com/office/officeart/2005/8/layout/process2"/>
    <dgm:cxn modelId="{415E7164-CE28-4F3C-B739-B16211C8C902}" type="presOf" srcId="{E8CA9696-963F-4631-8C30-36FC64BFA859}" destId="{8E52059F-BB8E-4064-B126-4D7DCBC98EC9}" srcOrd="1" destOrd="0" presId="urn:microsoft.com/office/officeart/2005/8/layout/process2"/>
    <dgm:cxn modelId="{BF62135B-3A4E-46BC-A23C-3D8FCCB51775}" srcId="{9369CA4C-5C4D-404E-AA25-738C4E279C6E}" destId="{E9C8239A-F857-4F1C-9325-14A0F2144C13}" srcOrd="0" destOrd="0" parTransId="{9CA5DA14-D3EE-4EB9-9F27-7BB2AF4DD6C8}" sibTransId="{A991BABF-8795-412B-A35B-9A83ED1065D6}"/>
    <dgm:cxn modelId="{F9E41796-CDF4-49D1-AAB2-67932896C0A8}" type="presParOf" srcId="{ACA2D08A-C683-4339-9764-73FCDA0371EC}" destId="{3BBBFDC7-D76C-4458-8F4D-2A7FB1B6303E}" srcOrd="0" destOrd="0" presId="urn:microsoft.com/office/officeart/2005/8/layout/process2"/>
    <dgm:cxn modelId="{610A0B59-F06F-461D-9517-0876AB11226C}" type="presParOf" srcId="{ACA2D08A-C683-4339-9764-73FCDA0371EC}" destId="{DFB2B1CB-7175-418A-9169-7E501F937E7E}" srcOrd="1" destOrd="0" presId="urn:microsoft.com/office/officeart/2005/8/layout/process2"/>
    <dgm:cxn modelId="{89D162F1-C4AB-463C-9E36-82A42D2FED79}" type="presParOf" srcId="{DFB2B1CB-7175-418A-9169-7E501F937E7E}" destId="{A966AC1A-C00B-4C52-B9FF-0F5D3244909A}" srcOrd="0" destOrd="0" presId="urn:microsoft.com/office/officeart/2005/8/layout/process2"/>
    <dgm:cxn modelId="{FEE8FC50-0660-438E-8FC2-581F0F4E897D}" type="presParOf" srcId="{ACA2D08A-C683-4339-9764-73FCDA0371EC}" destId="{965A991E-46E0-4938-AE79-D8A87B32A5BA}" srcOrd="2" destOrd="0" presId="urn:microsoft.com/office/officeart/2005/8/layout/process2"/>
    <dgm:cxn modelId="{598D577F-E293-40AF-B6E0-0C0C444C535A}" type="presParOf" srcId="{ACA2D08A-C683-4339-9764-73FCDA0371EC}" destId="{2B4B263F-4B14-4084-A51E-72C348DF5192}" srcOrd="3" destOrd="0" presId="urn:microsoft.com/office/officeart/2005/8/layout/process2"/>
    <dgm:cxn modelId="{C4CD2CC5-2C9E-430E-B371-857188C06ABE}" type="presParOf" srcId="{2B4B263F-4B14-4084-A51E-72C348DF5192}" destId="{FEE0E53B-CAF7-4BC2-A543-4D4B22738326}" srcOrd="0" destOrd="0" presId="urn:microsoft.com/office/officeart/2005/8/layout/process2"/>
    <dgm:cxn modelId="{B3F754AD-604B-471A-A13C-E4243D265502}" type="presParOf" srcId="{ACA2D08A-C683-4339-9764-73FCDA0371EC}" destId="{AB55E93F-C1AE-415E-BF57-36F030B929FE}" srcOrd="4" destOrd="0" presId="urn:microsoft.com/office/officeart/2005/8/layout/process2"/>
    <dgm:cxn modelId="{2E92FAD6-D601-4A09-BC91-274412A83A7D}" type="presParOf" srcId="{ACA2D08A-C683-4339-9764-73FCDA0371EC}" destId="{C945702B-CEFB-4CBD-91BD-C44FB0B65A3D}" srcOrd="5" destOrd="0" presId="urn:microsoft.com/office/officeart/2005/8/layout/process2"/>
    <dgm:cxn modelId="{5117C2D3-59F8-42D1-85EB-FC9B7382DE18}" type="presParOf" srcId="{C945702B-CEFB-4CBD-91BD-C44FB0B65A3D}" destId="{1B78BF1E-F35D-40BF-8053-0FDA0666EE9C}" srcOrd="0" destOrd="0" presId="urn:microsoft.com/office/officeart/2005/8/layout/process2"/>
    <dgm:cxn modelId="{36531E28-C5BC-467C-AE4E-C86CE18F36A5}" type="presParOf" srcId="{ACA2D08A-C683-4339-9764-73FCDA0371EC}" destId="{9D3064A2-372B-4DF9-9530-27186C42CCAB}" srcOrd="6" destOrd="0" presId="urn:microsoft.com/office/officeart/2005/8/layout/process2"/>
    <dgm:cxn modelId="{841F02CC-1D52-4DFB-B78F-761E13229974}" type="presParOf" srcId="{ACA2D08A-C683-4339-9764-73FCDA0371EC}" destId="{6417F398-EB99-437D-AD7E-D0313CD5A4C7}" srcOrd="7" destOrd="0" presId="urn:microsoft.com/office/officeart/2005/8/layout/process2"/>
    <dgm:cxn modelId="{A8F78142-0FC6-4D6C-85C6-FDCE8A6611F8}" type="presParOf" srcId="{6417F398-EB99-437D-AD7E-D0313CD5A4C7}" destId="{53FD7074-301B-48B7-B368-97CD81941A53}" srcOrd="0" destOrd="0" presId="urn:microsoft.com/office/officeart/2005/8/layout/process2"/>
    <dgm:cxn modelId="{4EC1B7A2-663B-47AC-87D3-8DBE2637CC20}" type="presParOf" srcId="{ACA2D08A-C683-4339-9764-73FCDA0371EC}" destId="{FE5A67F3-C013-4D84-8707-498F33B3AE09}" srcOrd="8" destOrd="0" presId="urn:microsoft.com/office/officeart/2005/8/layout/process2"/>
    <dgm:cxn modelId="{21C2C140-B642-4D69-9031-238AA15D38A3}" type="presParOf" srcId="{ACA2D08A-C683-4339-9764-73FCDA0371EC}" destId="{B163BC98-41C1-42B4-AF4F-E97B25F00C66}" srcOrd="9" destOrd="0" presId="urn:microsoft.com/office/officeart/2005/8/layout/process2"/>
    <dgm:cxn modelId="{635B8F58-F07D-4108-B89F-D6071BEBFAD4}" type="presParOf" srcId="{B163BC98-41C1-42B4-AF4F-E97B25F00C66}" destId="{6A3A8110-672A-4AC3-B94D-458652622372}" srcOrd="0" destOrd="0" presId="urn:microsoft.com/office/officeart/2005/8/layout/process2"/>
    <dgm:cxn modelId="{2B0A571B-5452-4EE0-A42B-8E4767789CBF}" type="presParOf" srcId="{ACA2D08A-C683-4339-9764-73FCDA0371EC}" destId="{654DD4F1-F45A-4A9C-93AA-30737A4C1DC6}" srcOrd="10" destOrd="0" presId="urn:microsoft.com/office/officeart/2005/8/layout/process2"/>
    <dgm:cxn modelId="{6B26A14F-A3DA-480E-9A10-B730F8B08B39}" type="presParOf" srcId="{ACA2D08A-C683-4339-9764-73FCDA0371EC}" destId="{86FE1CC5-32D1-4467-9C9C-0E2AD5AB0487}" srcOrd="11" destOrd="0" presId="urn:microsoft.com/office/officeart/2005/8/layout/process2"/>
    <dgm:cxn modelId="{5ABA4321-BB3D-4593-AC92-668221BE86A2}" type="presParOf" srcId="{86FE1CC5-32D1-4467-9C9C-0E2AD5AB0487}" destId="{29B6FFB2-79F1-444A-B5B6-6A8D1CB299AF}" srcOrd="0" destOrd="0" presId="urn:microsoft.com/office/officeart/2005/8/layout/process2"/>
    <dgm:cxn modelId="{2E4068A7-848B-496F-AF38-99875A712895}" type="presParOf" srcId="{ACA2D08A-C683-4339-9764-73FCDA0371EC}" destId="{56D35255-BB26-458C-8806-0D1565471FF2}" srcOrd="12" destOrd="0" presId="urn:microsoft.com/office/officeart/2005/8/layout/process2"/>
    <dgm:cxn modelId="{60149895-787E-4FA3-B8FF-5E5115376BFC}" type="presParOf" srcId="{ACA2D08A-C683-4339-9764-73FCDA0371EC}" destId="{D0120000-4373-4EE3-A719-CBE2D5C2DF5C}" srcOrd="13" destOrd="0" presId="urn:microsoft.com/office/officeart/2005/8/layout/process2"/>
    <dgm:cxn modelId="{EF46EA7D-A220-4020-8A50-25718452A554}" type="presParOf" srcId="{D0120000-4373-4EE3-A719-CBE2D5C2DF5C}" destId="{8E52059F-BB8E-4064-B126-4D7DCBC98EC9}" srcOrd="0" destOrd="0" presId="urn:microsoft.com/office/officeart/2005/8/layout/process2"/>
    <dgm:cxn modelId="{21BAA568-C892-40F5-A055-CA6A54C0DBAE}" type="presParOf" srcId="{ACA2D08A-C683-4339-9764-73FCDA0371EC}" destId="{BFEAE6E7-9418-41E5-B1C5-761AB42C10DA}" srcOrd="14" destOrd="0" presId="urn:microsoft.com/office/officeart/2005/8/layout/process2"/>
    <dgm:cxn modelId="{4388B765-2C3F-486C-9E9F-7F150CE297BB}" type="presParOf" srcId="{ACA2D08A-C683-4339-9764-73FCDA0371EC}" destId="{C39C2DA7-309F-40C7-9E88-958074786E2E}" srcOrd="15" destOrd="0" presId="urn:microsoft.com/office/officeart/2005/8/layout/process2"/>
    <dgm:cxn modelId="{8928A97C-7F50-42CB-B154-738BB0770D04}" type="presParOf" srcId="{C39C2DA7-309F-40C7-9E88-958074786E2E}" destId="{4C59A48E-6F2D-4973-AC35-F7F5F32C9AFA}" srcOrd="0" destOrd="0" presId="urn:microsoft.com/office/officeart/2005/8/layout/process2"/>
    <dgm:cxn modelId="{E6EB8BF9-F59C-4E15-99BB-C8DFF64E3FB2}" type="presParOf" srcId="{ACA2D08A-C683-4339-9764-73FCDA0371EC}" destId="{F3527357-3AB1-40FE-A88F-6F5033F614B3}" srcOrd="16" destOrd="0" presId="urn:microsoft.com/office/officeart/2005/8/layout/process2"/>
  </dgm:cxnLst>
  <dgm:bg>
    <a:solidFill>
      <a:schemeClr val="tx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D8D0B5-A7D8-473C-9BC9-77F97D07823A}">
      <dsp:nvSpPr>
        <dsp:cNvPr id="0" name=""/>
        <dsp:cNvSpPr/>
      </dsp:nvSpPr>
      <dsp:spPr>
        <a:xfrm rot="10800000">
          <a:off x="1703526" y="634"/>
          <a:ext cx="6334125" cy="43235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Classifying Polygons</a:t>
          </a:r>
          <a:endParaRPr lang="en-US" sz="2400" b="1" kern="1200" dirty="0"/>
        </a:p>
      </dsp:txBody>
      <dsp:txXfrm rot="10800000">
        <a:off x="1811615" y="634"/>
        <a:ext cx="6226036" cy="432357"/>
      </dsp:txXfrm>
    </dsp:sp>
    <dsp:sp modelId="{06980DD3-9B4A-47D6-8543-ECC98B6569FB}">
      <dsp:nvSpPr>
        <dsp:cNvPr id="0" name=""/>
        <dsp:cNvSpPr/>
      </dsp:nvSpPr>
      <dsp:spPr>
        <a:xfrm>
          <a:off x="0" y="0"/>
          <a:ext cx="432357" cy="432357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7A0043-3220-4FBF-9912-242946DBDE37}">
      <dsp:nvSpPr>
        <dsp:cNvPr id="0" name=""/>
        <dsp:cNvSpPr/>
      </dsp:nvSpPr>
      <dsp:spPr>
        <a:xfrm rot="10800000">
          <a:off x="1703526" y="562054"/>
          <a:ext cx="6334125" cy="432357"/>
        </a:xfrm>
        <a:prstGeom prst="homePlate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Angles in Polygons</a:t>
          </a:r>
          <a:endParaRPr lang="en-US" sz="2400" b="1" kern="1200" dirty="0"/>
        </a:p>
      </dsp:txBody>
      <dsp:txXfrm rot="10800000">
        <a:off x="1811615" y="562054"/>
        <a:ext cx="6226036" cy="432357"/>
      </dsp:txXfrm>
    </dsp:sp>
    <dsp:sp modelId="{30DEA03B-3EF5-4D86-9064-3DC644D20111}">
      <dsp:nvSpPr>
        <dsp:cNvPr id="0" name=""/>
        <dsp:cNvSpPr/>
      </dsp:nvSpPr>
      <dsp:spPr>
        <a:xfrm>
          <a:off x="0" y="454725"/>
          <a:ext cx="432357" cy="432357"/>
        </a:xfrm>
        <a:prstGeom prst="ellipse">
          <a:avLst/>
        </a:prstGeom>
        <a:solidFill>
          <a:schemeClr val="accent4">
            <a:tint val="50000"/>
            <a:hueOff val="-442364"/>
            <a:satOff val="2512"/>
            <a:lumOff val="19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160E1-EFB1-4C8B-BFE4-C3DCC5DF9442}">
      <dsp:nvSpPr>
        <dsp:cNvPr id="0" name=""/>
        <dsp:cNvSpPr/>
      </dsp:nvSpPr>
      <dsp:spPr>
        <a:xfrm rot="10800000">
          <a:off x="1703526" y="1123473"/>
          <a:ext cx="6334125" cy="432357"/>
        </a:xfrm>
        <a:prstGeom prst="homePlate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Area of Squares and Rectangles</a:t>
          </a:r>
          <a:endParaRPr lang="en-US" sz="2400" b="1" kern="1200" dirty="0"/>
        </a:p>
      </dsp:txBody>
      <dsp:txXfrm rot="10800000">
        <a:off x="1811615" y="1123473"/>
        <a:ext cx="6226036" cy="432357"/>
      </dsp:txXfrm>
    </dsp:sp>
    <dsp:sp modelId="{F0754D38-A332-42F9-814F-709FE2972108}">
      <dsp:nvSpPr>
        <dsp:cNvPr id="0" name=""/>
        <dsp:cNvSpPr/>
      </dsp:nvSpPr>
      <dsp:spPr>
        <a:xfrm>
          <a:off x="12451" y="1141915"/>
          <a:ext cx="432357" cy="279851"/>
        </a:xfrm>
        <a:prstGeom prst="ellipse">
          <a:avLst/>
        </a:prstGeom>
        <a:solidFill>
          <a:schemeClr val="accent4">
            <a:tint val="50000"/>
            <a:hueOff val="-884729"/>
            <a:satOff val="5024"/>
            <a:lumOff val="39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1FDDF-4453-46EB-B738-6BF48EBD3599}">
      <dsp:nvSpPr>
        <dsp:cNvPr id="0" name=""/>
        <dsp:cNvSpPr/>
      </dsp:nvSpPr>
      <dsp:spPr>
        <a:xfrm rot="10800000">
          <a:off x="1703526" y="1684892"/>
          <a:ext cx="6334125" cy="432357"/>
        </a:xfrm>
        <a:prstGeom prst="homePlat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noaction"/>
            </a:rPr>
            <a:t>Area of Triangles</a:t>
          </a:r>
          <a:endParaRPr lang="en-US" sz="2400" b="1" kern="1200" dirty="0"/>
        </a:p>
      </dsp:txBody>
      <dsp:txXfrm rot="10800000">
        <a:off x="1811615" y="1684892"/>
        <a:ext cx="6226036" cy="432357"/>
      </dsp:txXfrm>
    </dsp:sp>
    <dsp:sp modelId="{A2C6EEAF-5120-4E9A-ABF2-3C3EEDF1005A}">
      <dsp:nvSpPr>
        <dsp:cNvPr id="0" name=""/>
        <dsp:cNvSpPr/>
      </dsp:nvSpPr>
      <dsp:spPr>
        <a:xfrm>
          <a:off x="88706" y="1599424"/>
          <a:ext cx="432357" cy="432357"/>
        </a:xfrm>
        <a:prstGeom prst="ellipse">
          <a:avLst/>
        </a:prstGeom>
        <a:solidFill>
          <a:schemeClr val="accent4">
            <a:tint val="50000"/>
            <a:hueOff val="-1327093"/>
            <a:satOff val="7537"/>
            <a:lumOff val="5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B23FD-3EF0-4BFA-A13A-1FCBF9E3E52A}">
      <dsp:nvSpPr>
        <dsp:cNvPr id="0" name=""/>
        <dsp:cNvSpPr/>
      </dsp:nvSpPr>
      <dsp:spPr>
        <a:xfrm rot="10800000">
          <a:off x="1703526" y="2246311"/>
          <a:ext cx="6334125" cy="432357"/>
        </a:xfrm>
        <a:prstGeom prst="homePlate">
          <a:avLst/>
        </a:prstGeom>
        <a:solidFill>
          <a:schemeClr val="accent4">
            <a:hueOff val="-1984342"/>
            <a:satOff val="11955"/>
            <a:lumOff val="95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Area of Parallelograms</a:t>
          </a:r>
          <a:endParaRPr lang="en-US" sz="2400" b="1" kern="1200" dirty="0"/>
        </a:p>
      </dsp:txBody>
      <dsp:txXfrm rot="10800000">
        <a:off x="1811615" y="2246311"/>
        <a:ext cx="6226036" cy="432357"/>
      </dsp:txXfrm>
    </dsp:sp>
    <dsp:sp modelId="{D1FAB0BE-180C-4D3C-9F57-A92074BE4A66}">
      <dsp:nvSpPr>
        <dsp:cNvPr id="0" name=""/>
        <dsp:cNvSpPr/>
      </dsp:nvSpPr>
      <dsp:spPr>
        <a:xfrm>
          <a:off x="164957" y="2209440"/>
          <a:ext cx="432357" cy="432357"/>
        </a:xfrm>
        <a:prstGeom prst="ellipse">
          <a:avLst/>
        </a:prstGeom>
        <a:solidFill>
          <a:schemeClr val="accent4">
            <a:tint val="50000"/>
            <a:hueOff val="-1769457"/>
            <a:satOff val="10049"/>
            <a:lumOff val="7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77E844-3E32-4FC9-ACA1-80EBDBEC19F2}">
      <dsp:nvSpPr>
        <dsp:cNvPr id="0" name=""/>
        <dsp:cNvSpPr/>
      </dsp:nvSpPr>
      <dsp:spPr>
        <a:xfrm rot="10800000">
          <a:off x="1703526" y="2807730"/>
          <a:ext cx="6334125" cy="432357"/>
        </a:xfrm>
        <a:prstGeom prst="homePlate">
          <a:avLst/>
        </a:prstGeom>
        <a:solidFill>
          <a:schemeClr val="accent4">
            <a:hueOff val="-2480428"/>
            <a:satOff val="14944"/>
            <a:lumOff val="11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Area of Trapezoids</a:t>
          </a:r>
          <a:endParaRPr lang="en-US" sz="2400" b="1" kern="1200" dirty="0"/>
        </a:p>
      </dsp:txBody>
      <dsp:txXfrm rot="10800000">
        <a:off x="1811615" y="2807730"/>
        <a:ext cx="6226036" cy="432357"/>
      </dsp:txXfrm>
    </dsp:sp>
    <dsp:sp modelId="{92DCF2CE-64CF-42F7-B693-D81B7CD14660}">
      <dsp:nvSpPr>
        <dsp:cNvPr id="0" name=""/>
        <dsp:cNvSpPr/>
      </dsp:nvSpPr>
      <dsp:spPr>
        <a:xfrm>
          <a:off x="164957" y="2666946"/>
          <a:ext cx="432357" cy="432357"/>
        </a:xfrm>
        <a:prstGeom prst="ellipse">
          <a:avLst/>
        </a:prstGeom>
        <a:solidFill>
          <a:schemeClr val="accent4">
            <a:tint val="50000"/>
            <a:hueOff val="-2211822"/>
            <a:satOff val="12561"/>
            <a:lumOff val="99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6B89E-5765-4BDC-9AF5-10B6B17DB788}">
      <dsp:nvSpPr>
        <dsp:cNvPr id="0" name=""/>
        <dsp:cNvSpPr/>
      </dsp:nvSpPr>
      <dsp:spPr>
        <a:xfrm rot="10800000">
          <a:off x="1703526" y="3369150"/>
          <a:ext cx="6334125" cy="432357"/>
        </a:xfrm>
        <a:prstGeom prst="homePlat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Circumference and Area of Circles</a:t>
          </a:r>
          <a:r>
            <a:rPr lang="en-US" sz="2400" b="1" kern="1200" dirty="0" smtClean="0"/>
            <a:t> </a:t>
          </a:r>
          <a:r>
            <a:rPr lang="en-US" sz="1400" b="1" kern="1200" dirty="0" smtClean="0">
              <a:hlinkClick xmlns:r="http://schemas.openxmlformats.org/officeDocument/2006/relationships" r:id="" action="ppaction://noaction"/>
            </a:rPr>
            <a:t>(sector, </a:t>
          </a:r>
          <a:r>
            <a:rPr lang="en-US" sz="1400" b="1" kern="1200" dirty="0" err="1" smtClean="0">
              <a:hlinkClick xmlns:r="http://schemas.openxmlformats.org/officeDocument/2006/relationships" r:id="" action="ppaction://noaction"/>
            </a:rPr>
            <a:t>arclength</a:t>
          </a:r>
          <a:r>
            <a:rPr lang="en-US" sz="1400" b="1" kern="1200" dirty="0" smtClean="0">
              <a:hlinkClick xmlns:r="http://schemas.openxmlformats.org/officeDocument/2006/relationships" r:id="" action="ppaction://noaction"/>
            </a:rPr>
            <a:t>)</a:t>
          </a:r>
          <a:endParaRPr lang="en-US" sz="1400" b="1" kern="1200" dirty="0"/>
        </a:p>
      </dsp:txBody>
      <dsp:txXfrm rot="10800000">
        <a:off x="1811615" y="3369150"/>
        <a:ext cx="6226036" cy="432357"/>
      </dsp:txXfrm>
    </dsp:sp>
    <dsp:sp modelId="{EE062545-78E6-499B-935A-7374D7792D78}">
      <dsp:nvSpPr>
        <dsp:cNvPr id="0" name=""/>
        <dsp:cNvSpPr/>
      </dsp:nvSpPr>
      <dsp:spPr>
        <a:xfrm>
          <a:off x="164957" y="3276962"/>
          <a:ext cx="432357" cy="432357"/>
        </a:xfrm>
        <a:prstGeom prst="ellipse">
          <a:avLst/>
        </a:prstGeom>
        <a:solidFill>
          <a:schemeClr val="accent4">
            <a:tint val="50000"/>
            <a:hueOff val="-2654186"/>
            <a:satOff val="15073"/>
            <a:lumOff val="119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C5FBD-D853-483F-9725-D5F868AAC1B1}">
      <dsp:nvSpPr>
        <dsp:cNvPr id="0" name=""/>
        <dsp:cNvSpPr/>
      </dsp:nvSpPr>
      <dsp:spPr>
        <a:xfrm rot="10800000">
          <a:off x="1703526" y="3930569"/>
          <a:ext cx="6334125" cy="432357"/>
        </a:xfrm>
        <a:prstGeom prst="homePlate">
          <a:avLst/>
        </a:prstGeom>
        <a:solidFill>
          <a:schemeClr val="accent4">
            <a:hueOff val="-3472599"/>
            <a:satOff val="20921"/>
            <a:lumOff val="16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OPENERS</a:t>
          </a:r>
          <a:endParaRPr lang="en-US" sz="2400" b="1" kern="1200" dirty="0"/>
        </a:p>
      </dsp:txBody>
      <dsp:txXfrm rot="10800000">
        <a:off x="1811615" y="3930569"/>
        <a:ext cx="6226036" cy="432357"/>
      </dsp:txXfrm>
    </dsp:sp>
    <dsp:sp modelId="{3F507266-F88F-456B-95B8-4B1A0D867524}">
      <dsp:nvSpPr>
        <dsp:cNvPr id="0" name=""/>
        <dsp:cNvSpPr/>
      </dsp:nvSpPr>
      <dsp:spPr>
        <a:xfrm>
          <a:off x="164957" y="3734473"/>
          <a:ext cx="432357" cy="432357"/>
        </a:xfrm>
        <a:prstGeom prst="ellipse">
          <a:avLst/>
        </a:prstGeom>
        <a:solidFill>
          <a:schemeClr val="accent4">
            <a:tint val="50000"/>
            <a:hueOff val="-3096550"/>
            <a:satOff val="17586"/>
            <a:lumOff val="13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014614-4146-43C6-B6D0-E92C28CE4C3F}">
      <dsp:nvSpPr>
        <dsp:cNvPr id="0" name=""/>
        <dsp:cNvSpPr/>
      </dsp:nvSpPr>
      <dsp:spPr>
        <a:xfrm rot="10800000">
          <a:off x="1703526" y="4491988"/>
          <a:ext cx="6334125" cy="432357"/>
        </a:xfrm>
        <a:prstGeom prst="homePlate">
          <a:avLst/>
        </a:prstGeom>
        <a:solidFill>
          <a:schemeClr val="accent4">
            <a:hueOff val="-3968684"/>
            <a:satOff val="23910"/>
            <a:lumOff val="191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Assignments</a:t>
          </a:r>
          <a:endParaRPr lang="en-US" sz="2400" b="1" kern="1200" dirty="0"/>
        </a:p>
      </dsp:txBody>
      <dsp:txXfrm rot="10800000">
        <a:off x="1811615" y="4491988"/>
        <a:ext cx="6226036" cy="432357"/>
      </dsp:txXfrm>
    </dsp:sp>
    <dsp:sp modelId="{58A2CDC6-460A-4DAB-9CC6-1C833B533B24}">
      <dsp:nvSpPr>
        <dsp:cNvPr id="0" name=""/>
        <dsp:cNvSpPr/>
      </dsp:nvSpPr>
      <dsp:spPr>
        <a:xfrm>
          <a:off x="88706" y="4344485"/>
          <a:ext cx="432357" cy="432357"/>
        </a:xfrm>
        <a:prstGeom prst="ellipse">
          <a:avLst/>
        </a:prstGeom>
        <a:solidFill>
          <a:schemeClr val="accent4">
            <a:tint val="50000"/>
            <a:hueOff val="-3538914"/>
            <a:satOff val="20098"/>
            <a:lumOff val="15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5C0D7-57D6-469E-8923-5751315C736D}">
      <dsp:nvSpPr>
        <dsp:cNvPr id="0" name=""/>
        <dsp:cNvSpPr/>
      </dsp:nvSpPr>
      <dsp:spPr>
        <a:xfrm rot="10800000">
          <a:off x="1703526" y="5053407"/>
          <a:ext cx="6334125" cy="432357"/>
        </a:xfrm>
        <a:prstGeom prst="homePlat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658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hlinkClick xmlns:r="http://schemas.openxmlformats.org/officeDocument/2006/relationships" r:id="" action="ppaction://hlinksldjump"/>
            </a:rPr>
            <a:t>Reviews</a:t>
          </a:r>
          <a:endParaRPr lang="en-US" sz="2400" b="1" kern="1200" dirty="0"/>
        </a:p>
      </dsp:txBody>
      <dsp:txXfrm rot="10800000">
        <a:off x="1811615" y="5053407"/>
        <a:ext cx="6226036" cy="432357"/>
      </dsp:txXfrm>
    </dsp:sp>
    <dsp:sp modelId="{7C50CA05-45A5-49F0-BC28-A28604E50137}">
      <dsp:nvSpPr>
        <dsp:cNvPr id="0" name=""/>
        <dsp:cNvSpPr/>
      </dsp:nvSpPr>
      <dsp:spPr>
        <a:xfrm>
          <a:off x="164957" y="4878246"/>
          <a:ext cx="432357" cy="432357"/>
        </a:xfrm>
        <a:prstGeom prst="ellipse">
          <a:avLst/>
        </a:prstGeom>
        <a:solidFill>
          <a:schemeClr val="accent4">
            <a:tint val="50000"/>
            <a:hueOff val="-3981279"/>
            <a:satOff val="22610"/>
            <a:lumOff val="179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BFDC7-D76C-4458-8F4D-2A7FB1B6303E}">
      <dsp:nvSpPr>
        <dsp:cNvPr id="0" name=""/>
        <dsp:cNvSpPr/>
      </dsp:nvSpPr>
      <dsp:spPr>
        <a:xfrm>
          <a:off x="9012" y="837"/>
          <a:ext cx="1429774" cy="527409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SIMILARITY</a:t>
          </a:r>
          <a:endParaRPr lang="en-US" sz="1500" b="1" u="sng" kern="1200" dirty="0" smtClean="0"/>
        </a:p>
      </dsp:txBody>
      <dsp:txXfrm>
        <a:off x="24459" y="16284"/>
        <a:ext cx="1398880" cy="496515"/>
      </dsp:txXfrm>
    </dsp:sp>
    <dsp:sp modelId="{DFB2B1CB-7175-418A-9169-7E501F937E7E}">
      <dsp:nvSpPr>
        <dsp:cNvPr id="0" name=""/>
        <dsp:cNvSpPr/>
      </dsp:nvSpPr>
      <dsp:spPr>
        <a:xfrm rot="5400000">
          <a:off x="664816" y="478102"/>
          <a:ext cx="118167" cy="25784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646547" y="547940"/>
        <a:ext cx="154706" cy="82717"/>
      </dsp:txXfrm>
    </dsp:sp>
    <dsp:sp modelId="{965A991E-46E0-4938-AE79-D8A87B32A5BA}">
      <dsp:nvSpPr>
        <dsp:cNvPr id="0" name=""/>
        <dsp:cNvSpPr/>
      </dsp:nvSpPr>
      <dsp:spPr>
        <a:xfrm>
          <a:off x="9012" y="685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Ratio/Proportion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701250"/>
        <a:ext cx="1398880" cy="496515"/>
      </dsp:txXfrm>
    </dsp:sp>
    <dsp:sp modelId="{2B4B263F-4B14-4084-A51E-72C348DF5192}">
      <dsp:nvSpPr>
        <dsp:cNvPr id="0" name=""/>
        <dsp:cNvSpPr/>
      </dsp:nvSpPr>
      <dsp:spPr>
        <a:xfrm rot="16200000" flipH="1">
          <a:off x="564737" y="1304947"/>
          <a:ext cx="45475" cy="5111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-5400000">
        <a:off x="572139" y="1307769"/>
        <a:ext cx="30671" cy="31833"/>
      </dsp:txXfrm>
    </dsp:sp>
    <dsp:sp modelId="{AB55E93F-C1AE-415E-BF57-36F030B929FE}">
      <dsp:nvSpPr>
        <dsp:cNvPr id="0" name=""/>
        <dsp:cNvSpPr/>
      </dsp:nvSpPr>
      <dsp:spPr>
        <a:xfrm>
          <a:off x="9012" y="1447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Similar Polygons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1463248"/>
        <a:ext cx="1398880" cy="496515"/>
      </dsp:txXfrm>
    </dsp:sp>
    <dsp:sp modelId="{C945702B-CEFB-4CBD-91BD-C44FB0B65A3D}">
      <dsp:nvSpPr>
        <dsp:cNvPr id="0" name=""/>
        <dsp:cNvSpPr/>
      </dsp:nvSpPr>
      <dsp:spPr>
        <a:xfrm rot="5400000">
          <a:off x="-16438" y="1973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333" y="2004534"/>
        <a:ext cx="142400" cy="123159"/>
      </dsp:txXfrm>
    </dsp:sp>
    <dsp:sp modelId="{9D3064A2-372B-4DF9-9530-27186C42CCAB}">
      <dsp:nvSpPr>
        <dsp:cNvPr id="0" name=""/>
        <dsp:cNvSpPr/>
      </dsp:nvSpPr>
      <dsp:spPr>
        <a:xfrm>
          <a:off x="9012" y="2209800"/>
          <a:ext cx="1429774" cy="52740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AA, SAS, SSS 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225247"/>
        <a:ext cx="1398880" cy="496515"/>
      </dsp:txXfrm>
    </dsp:sp>
    <dsp:sp modelId="{6417F398-EB99-437D-AD7E-D0313CD5A4C7}">
      <dsp:nvSpPr>
        <dsp:cNvPr id="0" name=""/>
        <dsp:cNvSpPr/>
      </dsp:nvSpPr>
      <dsp:spPr>
        <a:xfrm rot="5400000">
          <a:off x="635928" y="2735838"/>
          <a:ext cx="175943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2766534"/>
        <a:ext cx="142400" cy="123160"/>
      </dsp:txXfrm>
    </dsp:sp>
    <dsp:sp modelId="{FE5A67F3-C013-4D84-8707-498F33B3AE09}">
      <dsp:nvSpPr>
        <dsp:cNvPr id="0" name=""/>
        <dsp:cNvSpPr/>
      </dsp:nvSpPr>
      <dsp:spPr>
        <a:xfrm>
          <a:off x="9012" y="2971801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Proportions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2987248"/>
        <a:ext cx="1398880" cy="496515"/>
      </dsp:txXfrm>
    </dsp:sp>
    <dsp:sp modelId="{B163BC98-41C1-42B4-AF4F-E97B25F00C66}">
      <dsp:nvSpPr>
        <dsp:cNvPr id="0" name=""/>
        <dsp:cNvSpPr/>
      </dsp:nvSpPr>
      <dsp:spPr>
        <a:xfrm rot="5400000">
          <a:off x="635929" y="3497838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3528534"/>
        <a:ext cx="142400" cy="123159"/>
      </dsp:txXfrm>
    </dsp:sp>
    <dsp:sp modelId="{654DD4F1-F45A-4A9C-93AA-30737A4C1DC6}">
      <dsp:nvSpPr>
        <dsp:cNvPr id="0" name=""/>
        <dsp:cNvSpPr/>
      </dsp:nvSpPr>
      <dsp:spPr>
        <a:xfrm>
          <a:off x="9012" y="3733800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Dilations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3749247"/>
        <a:ext cx="1398880" cy="496515"/>
      </dsp:txXfrm>
    </dsp:sp>
    <dsp:sp modelId="{86FE1CC5-32D1-4467-9C9C-0E2AD5AB0487}">
      <dsp:nvSpPr>
        <dsp:cNvPr id="0" name=""/>
        <dsp:cNvSpPr/>
      </dsp:nvSpPr>
      <dsp:spPr>
        <a:xfrm rot="5400000">
          <a:off x="635929" y="4259837"/>
          <a:ext cx="175941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4290533"/>
        <a:ext cx="142400" cy="123159"/>
      </dsp:txXfrm>
    </dsp:sp>
    <dsp:sp modelId="{56D35255-BB26-458C-8806-0D1565471FF2}">
      <dsp:nvSpPr>
        <dsp:cNvPr id="0" name=""/>
        <dsp:cNvSpPr/>
      </dsp:nvSpPr>
      <dsp:spPr>
        <a:xfrm>
          <a:off x="9012" y="4495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OPENERS</a:t>
          </a:r>
          <a:endParaRPr lang="en-US" sz="1300" kern="1200" dirty="0">
            <a:latin typeface="Comic Sans MS" pitchFamily="66" charset="0"/>
          </a:endParaRPr>
        </a:p>
      </dsp:txBody>
      <dsp:txXfrm>
        <a:off x="24459" y="4511246"/>
        <a:ext cx="1398880" cy="496515"/>
      </dsp:txXfrm>
    </dsp:sp>
    <dsp:sp modelId="{D0120000-4373-4EE3-A719-CBE2D5C2DF5C}">
      <dsp:nvSpPr>
        <dsp:cNvPr id="0" name=""/>
        <dsp:cNvSpPr/>
      </dsp:nvSpPr>
      <dsp:spPr>
        <a:xfrm rot="5400000">
          <a:off x="635927" y="5021839"/>
          <a:ext cx="175945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052534"/>
        <a:ext cx="142400" cy="123162"/>
      </dsp:txXfrm>
    </dsp:sp>
    <dsp:sp modelId="{BFEAE6E7-9418-41E5-B1C5-761AB42C10DA}">
      <dsp:nvSpPr>
        <dsp:cNvPr id="0" name=""/>
        <dsp:cNvSpPr/>
      </dsp:nvSpPr>
      <dsp:spPr>
        <a:xfrm>
          <a:off x="9012" y="5257803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REVIEW</a:t>
          </a:r>
          <a:endParaRPr lang="en-US" sz="1300" kern="1200" dirty="0">
            <a:latin typeface="Comic Sans MS" pitchFamily="66" charset="0"/>
          </a:endParaRPr>
        </a:p>
      </dsp:txBody>
      <dsp:txXfrm>
        <a:off x="24459" y="5273250"/>
        <a:ext cx="1398880" cy="496515"/>
      </dsp:txXfrm>
    </dsp:sp>
    <dsp:sp modelId="{C39C2DA7-309F-40C7-9E88-958074786E2E}">
      <dsp:nvSpPr>
        <dsp:cNvPr id="0" name=""/>
        <dsp:cNvSpPr/>
      </dsp:nvSpPr>
      <dsp:spPr>
        <a:xfrm rot="5400000">
          <a:off x="635930" y="5783839"/>
          <a:ext cx="175939" cy="23733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652700" y="5814536"/>
        <a:ext cx="142400" cy="123157"/>
      </dsp:txXfrm>
    </dsp:sp>
    <dsp:sp modelId="{F3527357-3AB1-40FE-A88F-6F5033F614B3}">
      <dsp:nvSpPr>
        <dsp:cNvPr id="0" name=""/>
        <dsp:cNvSpPr/>
      </dsp:nvSpPr>
      <dsp:spPr>
        <a:xfrm>
          <a:off x="9012" y="6019799"/>
          <a:ext cx="1429774" cy="527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Assignments</a:t>
          </a:r>
          <a:endParaRPr lang="en-US" sz="1300" kern="1200" dirty="0" smtClean="0">
            <a:latin typeface="Comic Sans MS" pitchFamily="66" charset="0"/>
          </a:endParaRPr>
        </a:p>
      </dsp:txBody>
      <dsp:txXfrm>
        <a:off x="24459" y="6035246"/>
        <a:ext cx="1398880" cy="496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1.emf"/><Relationship Id="rId7" Type="http://schemas.openxmlformats.org/officeDocument/2006/relationships/image" Target="../media/image85.emf"/><Relationship Id="rId2" Type="http://schemas.openxmlformats.org/officeDocument/2006/relationships/image" Target="../media/image80.emf"/><Relationship Id="rId1" Type="http://schemas.openxmlformats.org/officeDocument/2006/relationships/image" Target="../media/image79.emf"/><Relationship Id="rId6" Type="http://schemas.openxmlformats.org/officeDocument/2006/relationships/image" Target="../media/image84.emf"/><Relationship Id="rId5" Type="http://schemas.openxmlformats.org/officeDocument/2006/relationships/image" Target="../media/image83.emf"/><Relationship Id="rId4" Type="http://schemas.openxmlformats.org/officeDocument/2006/relationships/image" Target="../media/image82.emf"/><Relationship Id="rId9" Type="http://schemas.openxmlformats.org/officeDocument/2006/relationships/image" Target="../media/image87.e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96.emf"/><Relationship Id="rId3" Type="http://schemas.openxmlformats.org/officeDocument/2006/relationships/image" Target="../media/image91.emf"/><Relationship Id="rId7" Type="http://schemas.openxmlformats.org/officeDocument/2006/relationships/image" Target="../media/image95.emf"/><Relationship Id="rId2" Type="http://schemas.openxmlformats.org/officeDocument/2006/relationships/image" Target="../media/image90.emf"/><Relationship Id="rId1" Type="http://schemas.openxmlformats.org/officeDocument/2006/relationships/image" Target="../media/image89.emf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2.emf"/><Relationship Id="rId9" Type="http://schemas.openxmlformats.org/officeDocument/2006/relationships/image" Target="../media/image97.e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12" Type="http://schemas.openxmlformats.org/officeDocument/2006/relationships/image" Target="../media/image109.emf"/><Relationship Id="rId2" Type="http://schemas.openxmlformats.org/officeDocument/2006/relationships/image" Target="../media/image99.emf"/><Relationship Id="rId1" Type="http://schemas.openxmlformats.org/officeDocument/2006/relationships/image" Target="../media/image98.emf"/><Relationship Id="rId6" Type="http://schemas.openxmlformats.org/officeDocument/2006/relationships/image" Target="../media/image103.emf"/><Relationship Id="rId11" Type="http://schemas.openxmlformats.org/officeDocument/2006/relationships/image" Target="../media/image108.emf"/><Relationship Id="rId5" Type="http://schemas.openxmlformats.org/officeDocument/2006/relationships/image" Target="../media/image102.emf"/><Relationship Id="rId10" Type="http://schemas.openxmlformats.org/officeDocument/2006/relationships/image" Target="../media/image107.emf"/><Relationship Id="rId4" Type="http://schemas.openxmlformats.org/officeDocument/2006/relationships/image" Target="../media/image101.emf"/><Relationship Id="rId9" Type="http://schemas.openxmlformats.org/officeDocument/2006/relationships/image" Target="../media/image106.e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3" Type="http://schemas.openxmlformats.org/officeDocument/2006/relationships/image" Target="../media/image112.wmf"/><Relationship Id="rId7" Type="http://schemas.openxmlformats.org/officeDocument/2006/relationships/image" Target="../media/image116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6" Type="http://schemas.openxmlformats.org/officeDocument/2006/relationships/image" Target="../media/image115.wmf"/><Relationship Id="rId5" Type="http://schemas.openxmlformats.org/officeDocument/2006/relationships/image" Target="../media/image114.wmf"/><Relationship Id="rId4" Type="http://schemas.openxmlformats.org/officeDocument/2006/relationships/image" Target="../media/image11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4" Type="http://schemas.openxmlformats.org/officeDocument/2006/relationships/image" Target="../media/image12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3" Type="http://schemas.openxmlformats.org/officeDocument/2006/relationships/image" Target="../media/image125.wmf"/><Relationship Id="rId7" Type="http://schemas.openxmlformats.org/officeDocument/2006/relationships/image" Target="../media/image129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Relationship Id="rId9" Type="http://schemas.openxmlformats.org/officeDocument/2006/relationships/image" Target="../media/image1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3" Type="http://schemas.openxmlformats.org/officeDocument/2006/relationships/image" Target="../media/image134.wmf"/><Relationship Id="rId7" Type="http://schemas.openxmlformats.org/officeDocument/2006/relationships/image" Target="../media/image138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6" Type="http://schemas.openxmlformats.org/officeDocument/2006/relationships/image" Target="../media/image137.wmf"/><Relationship Id="rId5" Type="http://schemas.openxmlformats.org/officeDocument/2006/relationships/image" Target="../media/image136.wmf"/><Relationship Id="rId10" Type="http://schemas.openxmlformats.org/officeDocument/2006/relationships/image" Target="../media/image141.wmf"/><Relationship Id="rId4" Type="http://schemas.openxmlformats.org/officeDocument/2006/relationships/image" Target="../media/image135.wmf"/><Relationship Id="rId9" Type="http://schemas.openxmlformats.org/officeDocument/2006/relationships/image" Target="../media/image140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13" Type="http://schemas.openxmlformats.org/officeDocument/2006/relationships/image" Target="../media/image149.wmf"/><Relationship Id="rId3" Type="http://schemas.openxmlformats.org/officeDocument/2006/relationships/image" Target="../media/image134.wmf"/><Relationship Id="rId7" Type="http://schemas.openxmlformats.org/officeDocument/2006/relationships/image" Target="../media/image138.wmf"/><Relationship Id="rId12" Type="http://schemas.openxmlformats.org/officeDocument/2006/relationships/image" Target="../media/image148.wmf"/><Relationship Id="rId2" Type="http://schemas.openxmlformats.org/officeDocument/2006/relationships/image" Target="../media/image142.wmf"/><Relationship Id="rId1" Type="http://schemas.openxmlformats.org/officeDocument/2006/relationships/image" Target="../media/image132.wmf"/><Relationship Id="rId6" Type="http://schemas.openxmlformats.org/officeDocument/2006/relationships/image" Target="../media/image143.wmf"/><Relationship Id="rId11" Type="http://schemas.openxmlformats.org/officeDocument/2006/relationships/image" Target="../media/image147.wmf"/><Relationship Id="rId5" Type="http://schemas.openxmlformats.org/officeDocument/2006/relationships/image" Target="../media/image136.wmf"/><Relationship Id="rId10" Type="http://schemas.openxmlformats.org/officeDocument/2006/relationships/image" Target="../media/image146.wmf"/><Relationship Id="rId4" Type="http://schemas.openxmlformats.org/officeDocument/2006/relationships/image" Target="../media/image135.wmf"/><Relationship Id="rId9" Type="http://schemas.openxmlformats.org/officeDocument/2006/relationships/image" Target="../media/image14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2" Type="http://schemas.openxmlformats.org/officeDocument/2006/relationships/image" Target="../media/image151.emf"/><Relationship Id="rId1" Type="http://schemas.openxmlformats.org/officeDocument/2006/relationships/image" Target="../media/image150.emf"/><Relationship Id="rId6" Type="http://schemas.openxmlformats.org/officeDocument/2006/relationships/image" Target="../media/image155.emf"/><Relationship Id="rId5" Type="http://schemas.openxmlformats.org/officeDocument/2006/relationships/image" Target="../media/image154.emf"/><Relationship Id="rId4" Type="http://schemas.openxmlformats.org/officeDocument/2006/relationships/image" Target="../media/image153.e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emf"/><Relationship Id="rId2" Type="http://schemas.openxmlformats.org/officeDocument/2006/relationships/image" Target="../media/image164.emf"/><Relationship Id="rId1" Type="http://schemas.openxmlformats.org/officeDocument/2006/relationships/image" Target="../media/image163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wmf"/><Relationship Id="rId2" Type="http://schemas.openxmlformats.org/officeDocument/2006/relationships/image" Target="../media/image173.wmf"/><Relationship Id="rId1" Type="http://schemas.openxmlformats.org/officeDocument/2006/relationships/image" Target="../media/image172.wmf"/><Relationship Id="rId5" Type="http://schemas.openxmlformats.org/officeDocument/2006/relationships/image" Target="../media/image176.wmf"/><Relationship Id="rId4" Type="http://schemas.openxmlformats.org/officeDocument/2006/relationships/image" Target="../media/image175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wmf"/><Relationship Id="rId1" Type="http://schemas.openxmlformats.org/officeDocument/2006/relationships/image" Target="../media/image178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wmf"/><Relationship Id="rId2" Type="http://schemas.openxmlformats.org/officeDocument/2006/relationships/image" Target="../media/image182.wmf"/><Relationship Id="rId1" Type="http://schemas.openxmlformats.org/officeDocument/2006/relationships/image" Target="../media/image181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wmf"/><Relationship Id="rId3" Type="http://schemas.openxmlformats.org/officeDocument/2006/relationships/image" Target="../media/image187.wmf"/><Relationship Id="rId7" Type="http://schemas.openxmlformats.org/officeDocument/2006/relationships/image" Target="../media/image191.wmf"/><Relationship Id="rId2" Type="http://schemas.openxmlformats.org/officeDocument/2006/relationships/image" Target="../media/image186.wmf"/><Relationship Id="rId1" Type="http://schemas.openxmlformats.org/officeDocument/2006/relationships/image" Target="../media/image185.wmf"/><Relationship Id="rId6" Type="http://schemas.openxmlformats.org/officeDocument/2006/relationships/image" Target="../media/image190.wmf"/><Relationship Id="rId5" Type="http://schemas.openxmlformats.org/officeDocument/2006/relationships/image" Target="../media/image189.wmf"/><Relationship Id="rId4" Type="http://schemas.openxmlformats.org/officeDocument/2006/relationships/image" Target="../media/image18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D2DE-B792-4C2C-8D77-924C5E2AB1F9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B61E5-C5C9-4DF0-9000-5B8177700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9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570FCA-A573-4894-BD3A-2D0534696968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72E7DE-4AC5-4F2B-A59F-D70CD0BA2F90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72E7DE-4AC5-4F2B-A59F-D70CD0BA2F90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INTO PP</a:t>
            </a:r>
          </a:p>
          <a:p>
            <a:r>
              <a:rPr lang="en-US" b="1" dirty="0" smtClean="0"/>
              <a:t>Perimeter</a:t>
            </a:r>
          </a:p>
          <a:p>
            <a:r>
              <a:rPr lang="en-US" b="1" dirty="0" smtClean="0"/>
              <a:t>Overlapping triangles</a:t>
            </a:r>
          </a:p>
          <a:p>
            <a:endParaRPr lang="en-US" dirty="0" smtClean="0"/>
          </a:p>
          <a:p>
            <a:r>
              <a:rPr lang="en-US" b="1" dirty="0" smtClean="0"/>
              <a:t>WORKSHEETS</a:t>
            </a:r>
          </a:p>
          <a:p>
            <a:r>
              <a:rPr lang="en-US" b="1" dirty="0" smtClean="0"/>
              <a:t>vocabulary activity</a:t>
            </a:r>
          </a:p>
          <a:p>
            <a:r>
              <a:rPr lang="en-US" b="1" dirty="0" smtClean="0"/>
              <a:t>Perimeter</a:t>
            </a:r>
          </a:p>
          <a:p>
            <a:r>
              <a:rPr lang="en-US" b="1" dirty="0" smtClean="0"/>
              <a:t>Overlapping triangles</a:t>
            </a:r>
          </a:p>
          <a:p>
            <a:r>
              <a:rPr lang="en-US" b="1" dirty="0" smtClean="0"/>
              <a:t>SSS, SAS, AA problems?</a:t>
            </a:r>
          </a:p>
          <a:p>
            <a:r>
              <a:rPr lang="en-US" b="1" dirty="0" smtClean="0"/>
              <a:t>Ratio word problems (unit price etc)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6CE4F-7A77-4F61-8FBF-00C2C06DAB93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6CE4F-7A77-4F61-8FBF-00C2C06DAB93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2241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262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770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3466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777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6088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11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488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0923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00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6665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265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4547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0100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7533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236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0955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08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1804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29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5650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54701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7355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5297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3864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829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9601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3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7666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29827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55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1804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0668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9923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81916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5406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7008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4844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60526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0691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2973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40094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40308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6624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1651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5276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3659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3060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6381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7745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89690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81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1480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9324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365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0039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4427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727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7044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8809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85361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3382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90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9949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74056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0281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1062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9869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8050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8692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4229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6599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6630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0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4168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5325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5045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7668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6118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39581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5549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0474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2201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54224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088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66610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07818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2728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2735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04713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5924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25944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53401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7237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904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218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07724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8149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821090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079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9025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4890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588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2237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213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0085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3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65297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3303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7072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4283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7231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70626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0558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1725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4865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72272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4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0814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8911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2299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37263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93493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39423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CC67EE-1349-42A0-A32E-CE3E5891DA8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9752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20633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8832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3178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37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35424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03106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21775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5914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22141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4507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0174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385912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1062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9096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295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4821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8645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4807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63485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090678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6028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12843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41841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9711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0216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44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8053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23787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927140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4988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8073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031305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44688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47923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62923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3531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730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07796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08358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4093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2765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87740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0549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23703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224935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6988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51572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698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011900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42657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43334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7860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6705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00457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69737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3632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740705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3620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899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286434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3926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24828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42972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27552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35507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6764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29625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685894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561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022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170438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30335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2245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54090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25540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59241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0711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95126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0049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08406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33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642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86402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8373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70333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554160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11032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09819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10492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68027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59573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2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70391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460111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320484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1864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46916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48752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9130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912349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16790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16776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55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12173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08677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11166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80644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99488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4750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45259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297181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96277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17310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605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1195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23222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11124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97181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9766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83071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92966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43469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38257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846641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68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96763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61847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86375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5193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41434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84003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12902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34643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828940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33145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76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50522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82377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82396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28734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91314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39905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23419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32474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8030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02058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372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47858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04717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568656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29327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11336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54019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863400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39699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675816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03815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179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99728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32145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12394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5029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04989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607738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029580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180276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62698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34473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615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9036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27914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32219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256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92096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01783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78121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91862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279769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A018FF-CDF5-4B96-80D6-3F3C87F6C50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78615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614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12438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81615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23327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00085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878269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34831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26426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80162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10895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32616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632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37326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6817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70065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999212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989923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642522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691056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388134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13299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951498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8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124150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227128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59290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76883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08261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07245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75212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22220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12293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30010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0811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70479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884013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88317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02645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68010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51768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76820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04312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63059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811744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488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45999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611342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74085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94834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8688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55804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72012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113961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7152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1250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021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243828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911998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76530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223703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96397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80607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04168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812889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477518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52103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811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06191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595121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53238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89970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431155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663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109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509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65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922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28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515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941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077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03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708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074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907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619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382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2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717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136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018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003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518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722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51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5323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734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3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8551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10762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805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9863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907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691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3113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337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702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69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968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3627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67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051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03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2228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563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8180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572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3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705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412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7980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59300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816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1513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4520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4445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545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79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203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12" Type="http://schemas.openxmlformats.org/officeDocument/2006/relationships/slideLayout" Target="../slideLayouts/slideLayout215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slideLayout" Target="../slideLayouts/slideLayout214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29.xml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2" Type="http://schemas.openxmlformats.org/officeDocument/2006/relationships/slideLayout" Target="../slideLayouts/slideLayout228.xml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0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6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41.xml"/><Relationship Id="rId7" Type="http://schemas.openxmlformats.org/officeDocument/2006/relationships/slideLayout" Target="../slideLayouts/slideLayout245.xml"/><Relationship Id="rId12" Type="http://schemas.openxmlformats.org/officeDocument/2006/relationships/slideLayout" Target="../slideLayouts/slideLayout250.xml"/><Relationship Id="rId2" Type="http://schemas.openxmlformats.org/officeDocument/2006/relationships/slideLayout" Target="../slideLayouts/slideLayout240.xml"/><Relationship Id="rId1" Type="http://schemas.openxmlformats.org/officeDocument/2006/relationships/slideLayout" Target="../slideLayouts/slideLayout239.xml"/><Relationship Id="rId6" Type="http://schemas.openxmlformats.org/officeDocument/2006/relationships/slideLayout" Target="../slideLayouts/slideLayout244.xml"/><Relationship Id="rId11" Type="http://schemas.openxmlformats.org/officeDocument/2006/relationships/slideLayout" Target="../slideLayouts/slideLayout249.xml"/><Relationship Id="rId5" Type="http://schemas.openxmlformats.org/officeDocument/2006/relationships/slideLayout" Target="../slideLayouts/slideLayout243.xml"/><Relationship Id="rId10" Type="http://schemas.openxmlformats.org/officeDocument/2006/relationships/slideLayout" Target="../slideLayouts/slideLayout248.xml"/><Relationship Id="rId4" Type="http://schemas.openxmlformats.org/officeDocument/2006/relationships/slideLayout" Target="../slideLayouts/slideLayout242.xml"/><Relationship Id="rId9" Type="http://schemas.openxmlformats.org/officeDocument/2006/relationships/slideLayout" Target="../slideLayouts/slideLayout247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slideLayout" Target="../slideLayouts/slideLayout261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9.xml"/><Relationship Id="rId3" Type="http://schemas.openxmlformats.org/officeDocument/2006/relationships/slideLayout" Target="../slideLayouts/slideLayout264.xml"/><Relationship Id="rId7" Type="http://schemas.openxmlformats.org/officeDocument/2006/relationships/slideLayout" Target="../slideLayouts/slideLayout268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63.xml"/><Relationship Id="rId1" Type="http://schemas.openxmlformats.org/officeDocument/2006/relationships/slideLayout" Target="../slideLayouts/slideLayout262.xml"/><Relationship Id="rId6" Type="http://schemas.openxmlformats.org/officeDocument/2006/relationships/slideLayout" Target="../slideLayouts/slideLayout267.xml"/><Relationship Id="rId11" Type="http://schemas.openxmlformats.org/officeDocument/2006/relationships/slideLayout" Target="../slideLayouts/slideLayout272.xml"/><Relationship Id="rId5" Type="http://schemas.openxmlformats.org/officeDocument/2006/relationships/slideLayout" Target="../slideLayouts/slideLayout266.xml"/><Relationship Id="rId10" Type="http://schemas.openxmlformats.org/officeDocument/2006/relationships/slideLayout" Target="../slideLayouts/slideLayout271.xml"/><Relationship Id="rId4" Type="http://schemas.openxmlformats.org/officeDocument/2006/relationships/slideLayout" Target="../slideLayouts/slideLayout265.xml"/><Relationship Id="rId9" Type="http://schemas.openxmlformats.org/officeDocument/2006/relationships/slideLayout" Target="../slideLayouts/slideLayout270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0.xml"/><Relationship Id="rId3" Type="http://schemas.openxmlformats.org/officeDocument/2006/relationships/slideLayout" Target="../slideLayouts/slideLayout275.xml"/><Relationship Id="rId7" Type="http://schemas.openxmlformats.org/officeDocument/2006/relationships/slideLayout" Target="../slideLayouts/slideLayout279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74.xml"/><Relationship Id="rId1" Type="http://schemas.openxmlformats.org/officeDocument/2006/relationships/slideLayout" Target="../slideLayouts/slideLayout273.xml"/><Relationship Id="rId6" Type="http://schemas.openxmlformats.org/officeDocument/2006/relationships/slideLayout" Target="../slideLayouts/slideLayout278.xml"/><Relationship Id="rId11" Type="http://schemas.openxmlformats.org/officeDocument/2006/relationships/slideLayout" Target="../slideLayouts/slideLayout283.xml"/><Relationship Id="rId5" Type="http://schemas.openxmlformats.org/officeDocument/2006/relationships/slideLayout" Target="../slideLayouts/slideLayout277.xml"/><Relationship Id="rId10" Type="http://schemas.openxmlformats.org/officeDocument/2006/relationships/slideLayout" Target="../slideLayouts/slideLayout282.xml"/><Relationship Id="rId4" Type="http://schemas.openxmlformats.org/officeDocument/2006/relationships/slideLayout" Target="../slideLayouts/slideLayout276.xml"/><Relationship Id="rId9" Type="http://schemas.openxmlformats.org/officeDocument/2006/relationships/slideLayout" Target="../slideLayouts/slideLayout28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90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85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0" Type="http://schemas.openxmlformats.org/officeDocument/2006/relationships/slideLayout" Target="../slideLayouts/slideLayout293.xml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2.xml"/><Relationship Id="rId13" Type="http://schemas.openxmlformats.org/officeDocument/2006/relationships/theme" Target="../theme/theme27.xml"/><Relationship Id="rId3" Type="http://schemas.openxmlformats.org/officeDocument/2006/relationships/slideLayout" Target="../slideLayouts/slideLayout297.xml"/><Relationship Id="rId7" Type="http://schemas.openxmlformats.org/officeDocument/2006/relationships/slideLayout" Target="../slideLayouts/slideLayout301.xml"/><Relationship Id="rId12" Type="http://schemas.openxmlformats.org/officeDocument/2006/relationships/slideLayout" Target="../slideLayouts/slideLayout306.xml"/><Relationship Id="rId2" Type="http://schemas.openxmlformats.org/officeDocument/2006/relationships/slideLayout" Target="../slideLayouts/slideLayout296.xml"/><Relationship Id="rId1" Type="http://schemas.openxmlformats.org/officeDocument/2006/relationships/slideLayout" Target="../slideLayouts/slideLayout295.xml"/><Relationship Id="rId6" Type="http://schemas.openxmlformats.org/officeDocument/2006/relationships/slideLayout" Target="../slideLayouts/slideLayout300.xml"/><Relationship Id="rId11" Type="http://schemas.openxmlformats.org/officeDocument/2006/relationships/slideLayout" Target="../slideLayouts/slideLayout305.xml"/><Relationship Id="rId5" Type="http://schemas.openxmlformats.org/officeDocument/2006/relationships/slideLayout" Target="../slideLayouts/slideLayout299.xml"/><Relationship Id="rId10" Type="http://schemas.openxmlformats.org/officeDocument/2006/relationships/slideLayout" Target="../slideLayouts/slideLayout304.xml"/><Relationship Id="rId4" Type="http://schemas.openxmlformats.org/officeDocument/2006/relationships/slideLayout" Target="../slideLayouts/slideLayout298.xml"/><Relationship Id="rId9" Type="http://schemas.openxmlformats.org/officeDocument/2006/relationships/slideLayout" Target="../slideLayouts/slideLayout303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4.xml"/><Relationship Id="rId13" Type="http://schemas.openxmlformats.org/officeDocument/2006/relationships/theme" Target="../theme/theme28.xml"/><Relationship Id="rId3" Type="http://schemas.openxmlformats.org/officeDocument/2006/relationships/slideLayout" Target="../slideLayouts/slideLayout309.xml"/><Relationship Id="rId7" Type="http://schemas.openxmlformats.org/officeDocument/2006/relationships/slideLayout" Target="../slideLayouts/slideLayout313.xml"/><Relationship Id="rId12" Type="http://schemas.openxmlformats.org/officeDocument/2006/relationships/slideLayout" Target="../slideLayouts/slideLayout318.xml"/><Relationship Id="rId2" Type="http://schemas.openxmlformats.org/officeDocument/2006/relationships/slideLayout" Target="../slideLayouts/slideLayout308.xml"/><Relationship Id="rId1" Type="http://schemas.openxmlformats.org/officeDocument/2006/relationships/slideLayout" Target="../slideLayouts/slideLayout307.xml"/><Relationship Id="rId6" Type="http://schemas.openxmlformats.org/officeDocument/2006/relationships/slideLayout" Target="../slideLayouts/slideLayout312.xml"/><Relationship Id="rId11" Type="http://schemas.openxmlformats.org/officeDocument/2006/relationships/slideLayout" Target="../slideLayouts/slideLayout317.xml"/><Relationship Id="rId5" Type="http://schemas.openxmlformats.org/officeDocument/2006/relationships/slideLayout" Target="../slideLayouts/slideLayout311.xml"/><Relationship Id="rId10" Type="http://schemas.openxmlformats.org/officeDocument/2006/relationships/slideLayout" Target="../slideLayouts/slideLayout316.xml"/><Relationship Id="rId4" Type="http://schemas.openxmlformats.org/officeDocument/2006/relationships/slideLayout" Target="../slideLayouts/slideLayout310.xml"/><Relationship Id="rId9" Type="http://schemas.openxmlformats.org/officeDocument/2006/relationships/slideLayout" Target="../slideLayouts/slideLayout315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6.xml"/><Relationship Id="rId13" Type="http://schemas.openxmlformats.org/officeDocument/2006/relationships/theme" Target="../theme/theme29.xml"/><Relationship Id="rId3" Type="http://schemas.openxmlformats.org/officeDocument/2006/relationships/slideLayout" Target="../slideLayouts/slideLayout321.xml"/><Relationship Id="rId7" Type="http://schemas.openxmlformats.org/officeDocument/2006/relationships/slideLayout" Target="../slideLayouts/slideLayout325.xml"/><Relationship Id="rId12" Type="http://schemas.openxmlformats.org/officeDocument/2006/relationships/slideLayout" Target="../slideLayouts/slideLayout330.xml"/><Relationship Id="rId2" Type="http://schemas.openxmlformats.org/officeDocument/2006/relationships/slideLayout" Target="../slideLayouts/slideLayout320.xml"/><Relationship Id="rId1" Type="http://schemas.openxmlformats.org/officeDocument/2006/relationships/slideLayout" Target="../slideLayouts/slideLayout319.xml"/><Relationship Id="rId6" Type="http://schemas.openxmlformats.org/officeDocument/2006/relationships/slideLayout" Target="../slideLayouts/slideLayout324.xml"/><Relationship Id="rId11" Type="http://schemas.openxmlformats.org/officeDocument/2006/relationships/slideLayout" Target="../slideLayouts/slideLayout329.xml"/><Relationship Id="rId5" Type="http://schemas.openxmlformats.org/officeDocument/2006/relationships/slideLayout" Target="../slideLayouts/slideLayout323.xml"/><Relationship Id="rId10" Type="http://schemas.openxmlformats.org/officeDocument/2006/relationships/slideLayout" Target="../slideLayouts/slideLayout328.xml"/><Relationship Id="rId4" Type="http://schemas.openxmlformats.org/officeDocument/2006/relationships/slideLayout" Target="../slideLayouts/slideLayout322.xml"/><Relationship Id="rId9" Type="http://schemas.openxmlformats.org/officeDocument/2006/relationships/slideLayout" Target="../slideLayouts/slideLayout3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13" Type="http://schemas.openxmlformats.org/officeDocument/2006/relationships/theme" Target="../theme/theme30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slideLayout" Target="../slideLayouts/slideLayout342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0.xml"/><Relationship Id="rId13" Type="http://schemas.openxmlformats.org/officeDocument/2006/relationships/theme" Target="../theme/theme31.xml"/><Relationship Id="rId3" Type="http://schemas.openxmlformats.org/officeDocument/2006/relationships/slideLayout" Target="../slideLayouts/slideLayout345.xml"/><Relationship Id="rId7" Type="http://schemas.openxmlformats.org/officeDocument/2006/relationships/slideLayout" Target="../slideLayouts/slideLayout349.xml"/><Relationship Id="rId12" Type="http://schemas.openxmlformats.org/officeDocument/2006/relationships/slideLayout" Target="../slideLayouts/slideLayout354.xml"/><Relationship Id="rId2" Type="http://schemas.openxmlformats.org/officeDocument/2006/relationships/slideLayout" Target="../slideLayouts/slideLayout344.xml"/><Relationship Id="rId1" Type="http://schemas.openxmlformats.org/officeDocument/2006/relationships/slideLayout" Target="../slideLayouts/slideLayout343.xml"/><Relationship Id="rId6" Type="http://schemas.openxmlformats.org/officeDocument/2006/relationships/slideLayout" Target="../slideLayouts/slideLayout348.xml"/><Relationship Id="rId11" Type="http://schemas.openxmlformats.org/officeDocument/2006/relationships/slideLayout" Target="../slideLayouts/slideLayout353.xml"/><Relationship Id="rId5" Type="http://schemas.openxmlformats.org/officeDocument/2006/relationships/slideLayout" Target="../slideLayouts/slideLayout347.xml"/><Relationship Id="rId10" Type="http://schemas.openxmlformats.org/officeDocument/2006/relationships/slideLayout" Target="../slideLayouts/slideLayout352.xml"/><Relationship Id="rId4" Type="http://schemas.openxmlformats.org/officeDocument/2006/relationships/slideLayout" Target="../slideLayouts/slideLayout346.xml"/><Relationship Id="rId9" Type="http://schemas.openxmlformats.org/officeDocument/2006/relationships/slideLayout" Target="../slideLayouts/slideLayout351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2.xml"/><Relationship Id="rId13" Type="http://schemas.openxmlformats.org/officeDocument/2006/relationships/theme" Target="../theme/theme32.xml"/><Relationship Id="rId3" Type="http://schemas.openxmlformats.org/officeDocument/2006/relationships/slideLayout" Target="../slideLayouts/slideLayout357.xml"/><Relationship Id="rId7" Type="http://schemas.openxmlformats.org/officeDocument/2006/relationships/slideLayout" Target="../slideLayouts/slideLayout361.xml"/><Relationship Id="rId12" Type="http://schemas.openxmlformats.org/officeDocument/2006/relationships/slideLayout" Target="../slideLayouts/slideLayout366.xml"/><Relationship Id="rId2" Type="http://schemas.openxmlformats.org/officeDocument/2006/relationships/slideLayout" Target="../slideLayouts/slideLayout356.xml"/><Relationship Id="rId1" Type="http://schemas.openxmlformats.org/officeDocument/2006/relationships/slideLayout" Target="../slideLayouts/slideLayout355.xml"/><Relationship Id="rId6" Type="http://schemas.openxmlformats.org/officeDocument/2006/relationships/slideLayout" Target="../slideLayouts/slideLayout360.xml"/><Relationship Id="rId11" Type="http://schemas.openxmlformats.org/officeDocument/2006/relationships/slideLayout" Target="../slideLayouts/slideLayout365.xml"/><Relationship Id="rId5" Type="http://schemas.openxmlformats.org/officeDocument/2006/relationships/slideLayout" Target="../slideLayouts/slideLayout359.xml"/><Relationship Id="rId10" Type="http://schemas.openxmlformats.org/officeDocument/2006/relationships/slideLayout" Target="../slideLayouts/slideLayout364.xml"/><Relationship Id="rId4" Type="http://schemas.openxmlformats.org/officeDocument/2006/relationships/slideLayout" Target="../slideLayouts/slideLayout358.xml"/><Relationship Id="rId9" Type="http://schemas.openxmlformats.org/officeDocument/2006/relationships/slideLayout" Target="../slideLayouts/slideLayout363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4.xml"/><Relationship Id="rId13" Type="http://schemas.openxmlformats.org/officeDocument/2006/relationships/theme" Target="../theme/theme33.xml"/><Relationship Id="rId3" Type="http://schemas.openxmlformats.org/officeDocument/2006/relationships/slideLayout" Target="../slideLayouts/slideLayout369.xml"/><Relationship Id="rId7" Type="http://schemas.openxmlformats.org/officeDocument/2006/relationships/slideLayout" Target="../slideLayouts/slideLayout373.xml"/><Relationship Id="rId12" Type="http://schemas.openxmlformats.org/officeDocument/2006/relationships/slideLayout" Target="../slideLayouts/slideLayout378.xml"/><Relationship Id="rId2" Type="http://schemas.openxmlformats.org/officeDocument/2006/relationships/slideLayout" Target="../slideLayouts/slideLayout368.xml"/><Relationship Id="rId1" Type="http://schemas.openxmlformats.org/officeDocument/2006/relationships/slideLayout" Target="../slideLayouts/slideLayout367.xml"/><Relationship Id="rId6" Type="http://schemas.openxmlformats.org/officeDocument/2006/relationships/slideLayout" Target="../slideLayouts/slideLayout372.xml"/><Relationship Id="rId11" Type="http://schemas.openxmlformats.org/officeDocument/2006/relationships/slideLayout" Target="../slideLayouts/slideLayout377.xml"/><Relationship Id="rId5" Type="http://schemas.openxmlformats.org/officeDocument/2006/relationships/slideLayout" Target="../slideLayouts/slideLayout371.xml"/><Relationship Id="rId10" Type="http://schemas.openxmlformats.org/officeDocument/2006/relationships/slideLayout" Target="../slideLayouts/slideLayout376.xml"/><Relationship Id="rId4" Type="http://schemas.openxmlformats.org/officeDocument/2006/relationships/slideLayout" Target="../slideLayouts/slideLayout370.xml"/><Relationship Id="rId9" Type="http://schemas.openxmlformats.org/officeDocument/2006/relationships/slideLayout" Target="../slideLayouts/slideLayout375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6.xml"/><Relationship Id="rId3" Type="http://schemas.openxmlformats.org/officeDocument/2006/relationships/slideLayout" Target="../slideLayouts/slideLayout381.xml"/><Relationship Id="rId7" Type="http://schemas.openxmlformats.org/officeDocument/2006/relationships/slideLayout" Target="../slideLayouts/slideLayout385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80.xml"/><Relationship Id="rId1" Type="http://schemas.openxmlformats.org/officeDocument/2006/relationships/slideLayout" Target="../slideLayouts/slideLayout379.xml"/><Relationship Id="rId6" Type="http://schemas.openxmlformats.org/officeDocument/2006/relationships/slideLayout" Target="../slideLayouts/slideLayout384.xml"/><Relationship Id="rId11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83.xml"/><Relationship Id="rId10" Type="http://schemas.openxmlformats.org/officeDocument/2006/relationships/slideLayout" Target="../slideLayouts/slideLayout388.xml"/><Relationship Id="rId4" Type="http://schemas.openxmlformats.org/officeDocument/2006/relationships/slideLayout" Target="../slideLayouts/slideLayout382.xml"/><Relationship Id="rId9" Type="http://schemas.openxmlformats.org/officeDocument/2006/relationships/slideLayout" Target="../slideLayouts/slideLayout387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7.xml"/><Relationship Id="rId3" Type="http://schemas.openxmlformats.org/officeDocument/2006/relationships/slideLayout" Target="../slideLayouts/slideLayout392.xml"/><Relationship Id="rId7" Type="http://schemas.openxmlformats.org/officeDocument/2006/relationships/slideLayout" Target="../slideLayouts/slideLayout396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91.xml"/><Relationship Id="rId1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5.xml"/><Relationship Id="rId11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8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8.xml"/><Relationship Id="rId3" Type="http://schemas.openxmlformats.org/officeDocument/2006/relationships/slideLayout" Target="../slideLayouts/slideLayout403.xml"/><Relationship Id="rId7" Type="http://schemas.openxmlformats.org/officeDocument/2006/relationships/slideLayout" Target="../slideLayouts/slideLayout407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402.xml"/><Relationship Id="rId1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6.xml"/><Relationship Id="rId11" Type="http://schemas.openxmlformats.org/officeDocument/2006/relationships/slideLayout" Target="../slideLayouts/slideLayout411.xml"/><Relationship Id="rId5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9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9.xml"/><Relationship Id="rId3" Type="http://schemas.openxmlformats.org/officeDocument/2006/relationships/slideLayout" Target="../slideLayouts/slideLayout414.xml"/><Relationship Id="rId7" Type="http://schemas.openxmlformats.org/officeDocument/2006/relationships/slideLayout" Target="../slideLayouts/slideLayout418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13.xml"/><Relationship Id="rId1" Type="http://schemas.openxmlformats.org/officeDocument/2006/relationships/slideLayout" Target="../slideLayouts/slideLayout412.xml"/><Relationship Id="rId6" Type="http://schemas.openxmlformats.org/officeDocument/2006/relationships/slideLayout" Target="../slideLayouts/slideLayout417.xml"/><Relationship Id="rId11" Type="http://schemas.openxmlformats.org/officeDocument/2006/relationships/slideLayout" Target="../slideLayouts/slideLayout422.xml"/><Relationship Id="rId5" Type="http://schemas.openxmlformats.org/officeDocument/2006/relationships/slideLayout" Target="../slideLayouts/slideLayout416.xml"/><Relationship Id="rId10" Type="http://schemas.openxmlformats.org/officeDocument/2006/relationships/slideLayout" Target="../slideLayouts/slideLayout421.xml"/><Relationship Id="rId4" Type="http://schemas.openxmlformats.org/officeDocument/2006/relationships/slideLayout" Target="../slideLayouts/slideLayout415.xml"/><Relationship Id="rId9" Type="http://schemas.openxmlformats.org/officeDocument/2006/relationships/slideLayout" Target="../slideLayouts/slideLayout420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0.xml"/><Relationship Id="rId3" Type="http://schemas.openxmlformats.org/officeDocument/2006/relationships/slideLayout" Target="../slideLayouts/slideLayout425.xml"/><Relationship Id="rId7" Type="http://schemas.openxmlformats.org/officeDocument/2006/relationships/slideLayout" Target="../slideLayouts/slideLayout429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24.xml"/><Relationship Id="rId1" Type="http://schemas.openxmlformats.org/officeDocument/2006/relationships/slideLayout" Target="../slideLayouts/slideLayout423.xml"/><Relationship Id="rId6" Type="http://schemas.openxmlformats.org/officeDocument/2006/relationships/slideLayout" Target="../slideLayouts/slideLayout428.xml"/><Relationship Id="rId11" Type="http://schemas.openxmlformats.org/officeDocument/2006/relationships/slideLayout" Target="../slideLayouts/slideLayout433.xml"/><Relationship Id="rId5" Type="http://schemas.openxmlformats.org/officeDocument/2006/relationships/slideLayout" Target="../slideLayouts/slideLayout427.xml"/><Relationship Id="rId10" Type="http://schemas.openxmlformats.org/officeDocument/2006/relationships/slideLayout" Target="../slideLayouts/slideLayout432.xml"/><Relationship Id="rId4" Type="http://schemas.openxmlformats.org/officeDocument/2006/relationships/slideLayout" Target="../slideLayouts/slideLayout426.xml"/><Relationship Id="rId9" Type="http://schemas.openxmlformats.org/officeDocument/2006/relationships/slideLayout" Target="../slideLayouts/slideLayout431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1.xml"/><Relationship Id="rId3" Type="http://schemas.openxmlformats.org/officeDocument/2006/relationships/slideLayout" Target="../slideLayouts/slideLayout436.xml"/><Relationship Id="rId7" Type="http://schemas.openxmlformats.org/officeDocument/2006/relationships/slideLayout" Target="../slideLayouts/slideLayout440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35.xml"/><Relationship Id="rId1" Type="http://schemas.openxmlformats.org/officeDocument/2006/relationships/slideLayout" Target="../slideLayouts/slideLayout434.xml"/><Relationship Id="rId6" Type="http://schemas.openxmlformats.org/officeDocument/2006/relationships/slideLayout" Target="../slideLayouts/slideLayout439.xml"/><Relationship Id="rId11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38.xml"/><Relationship Id="rId10" Type="http://schemas.openxmlformats.org/officeDocument/2006/relationships/slideLayout" Target="../slideLayouts/slideLayout443.xml"/><Relationship Id="rId4" Type="http://schemas.openxmlformats.org/officeDocument/2006/relationships/slideLayout" Target="../slideLayouts/slideLayout437.xml"/><Relationship Id="rId9" Type="http://schemas.openxmlformats.org/officeDocument/2006/relationships/slideLayout" Target="../slideLayouts/slideLayout4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8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3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4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0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86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33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7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56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2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0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85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6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60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7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7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7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5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1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5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1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41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528D8-4A10-41B8-B324-C00CDC5B32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9A4C-5584-4503-B2E7-1349C368C7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4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  <p:sldLayoutId id="21474840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79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1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90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4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8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23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66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14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71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4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8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9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52.xml"/><Relationship Id="rId5" Type="http://schemas.openxmlformats.org/officeDocument/2006/relationships/slide" Target="slide44.xml"/><Relationship Id="rId4" Type="http://schemas.openxmlformats.org/officeDocument/2006/relationships/slide" Target="slide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6" Type="http://schemas.openxmlformats.org/officeDocument/2006/relationships/slide" Target="slide1.x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PowerPoint_97-2003_Presentation1.pp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10" Type="http://schemas.openxmlformats.org/officeDocument/2006/relationships/slide" Target="slide1.xml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3.wmf"/><Relationship Id="rId18" Type="http://schemas.openxmlformats.org/officeDocument/2006/relationships/slide" Target="slide1.xml"/><Relationship Id="rId3" Type="http://schemas.openxmlformats.org/officeDocument/2006/relationships/image" Target="../media/image16.png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79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33.xml"/><Relationship Id="rId7" Type="http://schemas.openxmlformats.org/officeDocument/2006/relationships/slide" Target="slide10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21.png"/><Relationship Id="rId7" Type="http://schemas.openxmlformats.org/officeDocument/2006/relationships/image" Target="../media/image18.wmf"/><Relationship Id="rId12" Type="http://schemas.openxmlformats.org/officeDocument/2006/relationships/slide" Target="slide1.xml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8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2.wmf"/><Relationship Id="rId9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9.wmf"/><Relationship Id="rId3" Type="http://schemas.openxmlformats.org/officeDocument/2006/relationships/image" Target="../media/image31.png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89.xml"/><Relationship Id="rId16" Type="http://schemas.openxmlformats.org/officeDocument/2006/relationships/slide" Target="slide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2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8.bin"/><Relationship Id="rId3" Type="http://schemas.openxmlformats.org/officeDocument/2006/relationships/image" Target="../media/image38.gif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5.wmf"/><Relationship Id="rId17" Type="http://schemas.openxmlformats.org/officeDocument/2006/relationships/slide" Target="slide1.xml"/><Relationship Id="rId2" Type="http://schemas.openxmlformats.org/officeDocument/2006/relationships/slideLayout" Target="../slideLayouts/slideLayout100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10" Type="http://schemas.openxmlformats.org/officeDocument/2006/relationships/image" Target="../media/image34.wmf"/><Relationship Id="rId4" Type="http://schemas.openxmlformats.org/officeDocument/2006/relationships/image" Target="../media/image39.gi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44.wmf"/><Relationship Id="rId3" Type="http://schemas.openxmlformats.org/officeDocument/2006/relationships/image" Target="../media/image31.png"/><Relationship Id="rId7" Type="http://schemas.openxmlformats.org/officeDocument/2006/relationships/image" Target="../media/image41.wmf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00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42.wmf"/><Relationship Id="rId1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1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slide" Target="slide1.xml"/><Relationship Id="rId3" Type="http://schemas.openxmlformats.org/officeDocument/2006/relationships/image" Target="../media/image46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5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4.xml"/><Relationship Id="rId6" Type="http://schemas.openxmlformats.org/officeDocument/2006/relationships/diagramData" Target="../diagrams/data1.xml"/><Relationship Id="rId11" Type="http://schemas.openxmlformats.org/officeDocument/2006/relationships/image" Target="../media/image49.jpeg"/><Relationship Id="rId5" Type="http://schemas.openxmlformats.org/officeDocument/2006/relationships/image" Target="../media/image48.gif"/><Relationship Id="rId10" Type="http://schemas.microsoft.com/office/2007/relationships/diagramDrawing" Target="../diagrams/drawing1.xml"/><Relationship Id="rId4" Type="http://schemas.openxmlformats.org/officeDocument/2006/relationships/image" Target="../media/image47.gif"/><Relationship Id="rId9" Type="http://schemas.openxmlformats.org/officeDocument/2006/relationships/diagramColors" Target="../diagrams/colors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2.w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157.xml"/><Relationship Id="rId1" Type="http://schemas.openxmlformats.org/officeDocument/2006/relationships/vmlDrawing" Target="../drawings/vmlDrawing9.v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1.wmf"/><Relationship Id="rId5" Type="http://schemas.openxmlformats.org/officeDocument/2006/relationships/diagramQuickStyle" Target="../diagrams/quickStyle2.xml"/><Relationship Id="rId10" Type="http://schemas.openxmlformats.org/officeDocument/2006/relationships/oleObject" Target="../embeddings/oleObject35.bin"/><Relationship Id="rId4" Type="http://schemas.openxmlformats.org/officeDocument/2006/relationships/diagramLayout" Target="../diagrams/layout2.xml"/><Relationship Id="rId9" Type="http://schemas.openxmlformats.org/officeDocument/2006/relationships/image" Target="../media/image54.jpeg"/><Relationship Id="rId1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image" Target="../media/image56.wmf"/><Relationship Id="rId3" Type="http://schemas.openxmlformats.org/officeDocument/2006/relationships/image" Target="../media/image58.jpeg"/><Relationship Id="rId7" Type="http://schemas.openxmlformats.org/officeDocument/2006/relationships/diagramQuickStyle" Target="../diagrams/quickStyle3.xml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145.xml"/><Relationship Id="rId16" Type="http://schemas.openxmlformats.org/officeDocument/2006/relationships/slide" Target="slide1.xml"/><Relationship Id="rId1" Type="http://schemas.openxmlformats.org/officeDocument/2006/relationships/vmlDrawing" Target="../drawings/vmlDrawing10.v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55.wmf"/><Relationship Id="rId5" Type="http://schemas.openxmlformats.org/officeDocument/2006/relationships/diagramData" Target="../diagrams/data3.xml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37.bin"/><Relationship Id="rId4" Type="http://schemas.microsoft.com/office/2007/relationships/hdphoto" Target="../media/hdphoto1.wdp"/><Relationship Id="rId9" Type="http://schemas.microsoft.com/office/2007/relationships/diagramDrawing" Target="../diagrams/drawing3.xml"/><Relationship Id="rId14" Type="http://schemas.openxmlformats.org/officeDocument/2006/relationships/oleObject" Target="../embeddings/oleObject39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61.wmf"/><Relationship Id="rId18" Type="http://schemas.openxmlformats.org/officeDocument/2006/relationships/oleObject" Target="../embeddings/oleObject45.bin"/><Relationship Id="rId26" Type="http://schemas.openxmlformats.org/officeDocument/2006/relationships/slide" Target="slide1.xml"/><Relationship Id="rId3" Type="http://schemas.openxmlformats.org/officeDocument/2006/relationships/diagramData" Target="../diagrams/data4.xml"/><Relationship Id="rId21" Type="http://schemas.openxmlformats.org/officeDocument/2006/relationships/oleObject" Target="../embeddings/oleObject47.bin"/><Relationship Id="rId7" Type="http://schemas.microsoft.com/office/2007/relationships/diagramDrawing" Target="../diagrams/drawing4.xml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63.wmf"/><Relationship Id="rId25" Type="http://schemas.openxmlformats.org/officeDocument/2006/relationships/image" Target="../media/image66.wmf"/><Relationship Id="rId2" Type="http://schemas.openxmlformats.org/officeDocument/2006/relationships/slideLayout" Target="../slideLayouts/slideLayout179.xml"/><Relationship Id="rId16" Type="http://schemas.openxmlformats.org/officeDocument/2006/relationships/oleObject" Target="../embeddings/oleObject44.bin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11.v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60.wmf"/><Relationship Id="rId24" Type="http://schemas.openxmlformats.org/officeDocument/2006/relationships/oleObject" Target="../embeddings/oleObject49.bin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62.wmf"/><Relationship Id="rId23" Type="http://schemas.openxmlformats.org/officeDocument/2006/relationships/oleObject" Target="../embeddings/oleObject48.bin"/><Relationship Id="rId10" Type="http://schemas.openxmlformats.org/officeDocument/2006/relationships/oleObject" Target="../embeddings/oleObject41.bin"/><Relationship Id="rId19" Type="http://schemas.openxmlformats.org/officeDocument/2006/relationships/oleObject" Target="../embeddings/oleObject46.bin"/><Relationship Id="rId4" Type="http://schemas.openxmlformats.org/officeDocument/2006/relationships/diagramLayout" Target="../diagrams/layout4.xml"/><Relationship Id="rId9" Type="http://schemas.openxmlformats.org/officeDocument/2006/relationships/image" Target="../media/image59.wmf"/><Relationship Id="rId14" Type="http://schemas.openxmlformats.org/officeDocument/2006/relationships/oleObject" Target="../embeddings/oleObject43.bin"/><Relationship Id="rId22" Type="http://schemas.openxmlformats.org/officeDocument/2006/relationships/image" Target="../media/image65.wmf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slide" Target="slide1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5.xml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181.xml"/><Relationship Id="rId1" Type="http://schemas.openxmlformats.org/officeDocument/2006/relationships/vmlDrawing" Target="../drawings/vmlDrawing12.vml"/><Relationship Id="rId6" Type="http://schemas.openxmlformats.org/officeDocument/2006/relationships/diagramQuickStyle" Target="../diagrams/quickStyle5.xml"/><Relationship Id="rId11" Type="http://schemas.openxmlformats.org/officeDocument/2006/relationships/oleObject" Target="../embeddings/oleObject51.bin"/><Relationship Id="rId5" Type="http://schemas.openxmlformats.org/officeDocument/2006/relationships/diagramLayout" Target="../diagrams/layout5.xml"/><Relationship Id="rId10" Type="http://schemas.openxmlformats.org/officeDocument/2006/relationships/image" Target="../media/image67.wmf"/><Relationship Id="rId4" Type="http://schemas.openxmlformats.org/officeDocument/2006/relationships/diagramData" Target="../diagrams/data5.xml"/><Relationship Id="rId9" Type="http://schemas.openxmlformats.org/officeDocument/2006/relationships/oleObject" Target="../embeddings/oleObject50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6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diagramLayout" Target="../diagrams/layout7.xml"/><Relationship Id="rId7" Type="http://schemas.openxmlformats.org/officeDocument/2006/relationships/image" Target="../media/image7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9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diagramLayout" Target="../diagrams/layout8.xml"/><Relationship Id="rId7" Type="http://schemas.openxmlformats.org/officeDocument/2006/relationships/image" Target="../media/image7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9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image" Target="../media/image72.wmf"/><Relationship Id="rId18" Type="http://schemas.openxmlformats.org/officeDocument/2006/relationships/image" Target="../media/image74.wmf"/><Relationship Id="rId3" Type="http://schemas.openxmlformats.org/officeDocument/2006/relationships/image" Target="../media/image75.wmf"/><Relationship Id="rId7" Type="http://schemas.openxmlformats.org/officeDocument/2006/relationships/diagramData" Target="../diagrams/data9.xml"/><Relationship Id="rId12" Type="http://schemas.openxmlformats.org/officeDocument/2006/relationships/oleObject" Target="../embeddings/oleObject52.bin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210.xml"/><Relationship Id="rId16" Type="http://schemas.openxmlformats.org/officeDocument/2006/relationships/image" Target="../media/image73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8.wmf"/><Relationship Id="rId11" Type="http://schemas.microsoft.com/office/2007/relationships/diagramDrawing" Target="../diagrams/drawing9.xml"/><Relationship Id="rId5" Type="http://schemas.openxmlformats.org/officeDocument/2006/relationships/image" Target="../media/image77.wmf"/><Relationship Id="rId15" Type="http://schemas.openxmlformats.org/officeDocument/2006/relationships/oleObject" Target="../embeddings/oleObject54.bin"/><Relationship Id="rId10" Type="http://schemas.openxmlformats.org/officeDocument/2006/relationships/diagramColors" Target="../diagrams/colors9.xml"/><Relationship Id="rId19" Type="http://schemas.openxmlformats.org/officeDocument/2006/relationships/slide" Target="slide1.xml"/><Relationship Id="rId4" Type="http://schemas.openxmlformats.org/officeDocument/2006/relationships/image" Target="../media/image76.emf"/><Relationship Id="rId9" Type="http://schemas.openxmlformats.org/officeDocument/2006/relationships/diagramQuickStyle" Target="../diagrams/quickStyle9.xml"/><Relationship Id="rId14" Type="http://schemas.openxmlformats.org/officeDocument/2006/relationships/oleObject" Target="../embeddings/oleObject53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13" Type="http://schemas.openxmlformats.org/officeDocument/2006/relationships/oleObject" Target="../embeddings/oleObject61.bin"/><Relationship Id="rId18" Type="http://schemas.openxmlformats.org/officeDocument/2006/relationships/oleObject" Target="../embeddings/oleObject63.bin"/><Relationship Id="rId3" Type="http://schemas.openxmlformats.org/officeDocument/2006/relationships/oleObject" Target="../embeddings/oleObject56.bin"/><Relationship Id="rId21" Type="http://schemas.openxmlformats.org/officeDocument/2006/relationships/image" Target="../media/image87.emf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83.emf"/><Relationship Id="rId17" Type="http://schemas.openxmlformats.org/officeDocument/2006/relationships/image" Target="../media/image88.jpeg"/><Relationship Id="rId2" Type="http://schemas.openxmlformats.org/officeDocument/2006/relationships/slideLayout" Target="../slideLayouts/slideLayout217.xml"/><Relationship Id="rId16" Type="http://schemas.openxmlformats.org/officeDocument/2006/relationships/image" Target="../media/image85.emf"/><Relationship Id="rId20" Type="http://schemas.openxmlformats.org/officeDocument/2006/relationships/oleObject" Target="../embeddings/oleObject64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e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10" Type="http://schemas.openxmlformats.org/officeDocument/2006/relationships/image" Target="../media/image82.emf"/><Relationship Id="rId19" Type="http://schemas.openxmlformats.org/officeDocument/2006/relationships/image" Target="../media/image86.emf"/><Relationship Id="rId4" Type="http://schemas.openxmlformats.org/officeDocument/2006/relationships/image" Target="../media/image79.e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84.emf"/><Relationship Id="rId22" Type="http://schemas.openxmlformats.org/officeDocument/2006/relationships/slide" Target="slide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13" Type="http://schemas.openxmlformats.org/officeDocument/2006/relationships/oleObject" Target="../embeddings/oleObject70.bin"/><Relationship Id="rId18" Type="http://schemas.openxmlformats.org/officeDocument/2006/relationships/image" Target="../media/image96.emf"/><Relationship Id="rId3" Type="http://schemas.openxmlformats.org/officeDocument/2006/relationships/oleObject" Target="../embeddings/oleObject65.bin"/><Relationship Id="rId21" Type="http://schemas.openxmlformats.org/officeDocument/2006/relationships/slide" Target="slide1.xml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93.emf"/><Relationship Id="rId17" Type="http://schemas.openxmlformats.org/officeDocument/2006/relationships/oleObject" Target="../embeddings/oleObject72.bin"/><Relationship Id="rId2" Type="http://schemas.openxmlformats.org/officeDocument/2006/relationships/slideLayout" Target="../slideLayouts/slideLayout227.xml"/><Relationship Id="rId16" Type="http://schemas.openxmlformats.org/officeDocument/2006/relationships/image" Target="../media/image95.emf"/><Relationship Id="rId20" Type="http://schemas.openxmlformats.org/officeDocument/2006/relationships/image" Target="../media/image97.e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0.e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10" Type="http://schemas.openxmlformats.org/officeDocument/2006/relationships/image" Target="../media/image92.emf"/><Relationship Id="rId19" Type="http://schemas.openxmlformats.org/officeDocument/2006/relationships/oleObject" Target="../embeddings/oleObject73.bin"/><Relationship Id="rId4" Type="http://schemas.openxmlformats.org/officeDocument/2006/relationships/image" Target="../media/image89.e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94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13" Type="http://schemas.openxmlformats.org/officeDocument/2006/relationships/oleObject" Target="../embeddings/oleObject79.bin"/><Relationship Id="rId18" Type="http://schemas.openxmlformats.org/officeDocument/2006/relationships/image" Target="../media/image105.emf"/><Relationship Id="rId26" Type="http://schemas.openxmlformats.org/officeDocument/2006/relationships/image" Target="../media/image109.emf"/><Relationship Id="rId3" Type="http://schemas.openxmlformats.org/officeDocument/2006/relationships/oleObject" Target="../embeddings/oleObject74.bin"/><Relationship Id="rId21" Type="http://schemas.openxmlformats.org/officeDocument/2006/relationships/oleObject" Target="../embeddings/oleObject83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102.emf"/><Relationship Id="rId17" Type="http://schemas.openxmlformats.org/officeDocument/2006/relationships/oleObject" Target="../embeddings/oleObject81.bin"/><Relationship Id="rId25" Type="http://schemas.openxmlformats.org/officeDocument/2006/relationships/oleObject" Target="../embeddings/oleObject85.bin"/><Relationship Id="rId2" Type="http://schemas.openxmlformats.org/officeDocument/2006/relationships/slideLayout" Target="../slideLayouts/slideLayout239.xml"/><Relationship Id="rId16" Type="http://schemas.openxmlformats.org/officeDocument/2006/relationships/image" Target="../media/image104.emf"/><Relationship Id="rId20" Type="http://schemas.openxmlformats.org/officeDocument/2006/relationships/image" Target="../media/image106.e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9.emf"/><Relationship Id="rId11" Type="http://schemas.openxmlformats.org/officeDocument/2006/relationships/oleObject" Target="../embeddings/oleObject78.bin"/><Relationship Id="rId24" Type="http://schemas.openxmlformats.org/officeDocument/2006/relationships/image" Target="../media/image108.emf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23" Type="http://schemas.openxmlformats.org/officeDocument/2006/relationships/oleObject" Target="../embeddings/oleObject84.bin"/><Relationship Id="rId10" Type="http://schemas.openxmlformats.org/officeDocument/2006/relationships/image" Target="../media/image101.emf"/><Relationship Id="rId19" Type="http://schemas.openxmlformats.org/officeDocument/2006/relationships/oleObject" Target="../embeddings/oleObject82.bin"/><Relationship Id="rId4" Type="http://schemas.openxmlformats.org/officeDocument/2006/relationships/image" Target="../media/image98.e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103.emf"/><Relationship Id="rId22" Type="http://schemas.openxmlformats.org/officeDocument/2006/relationships/image" Target="../media/image107.emf"/><Relationship Id="rId27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5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6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117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114.wmf"/><Relationship Id="rId17" Type="http://schemas.openxmlformats.org/officeDocument/2006/relationships/oleObject" Target="../embeddings/oleObject93.bin"/><Relationship Id="rId2" Type="http://schemas.openxmlformats.org/officeDocument/2006/relationships/slideLayout" Target="../slideLayouts/slideLayout274.xml"/><Relationship Id="rId16" Type="http://schemas.openxmlformats.org/officeDocument/2006/relationships/image" Target="../media/image116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10" Type="http://schemas.openxmlformats.org/officeDocument/2006/relationships/image" Target="../media/image113.wmf"/><Relationship Id="rId19" Type="http://schemas.openxmlformats.org/officeDocument/2006/relationships/slide" Target="slide1.xml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115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2" Type="http://schemas.openxmlformats.org/officeDocument/2006/relationships/slideLayout" Target="../slideLayouts/slideLayout28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9.wmf"/><Relationship Id="rId11" Type="http://schemas.openxmlformats.org/officeDocument/2006/relationships/slide" Target="slide1.xml"/><Relationship Id="rId5" Type="http://schemas.openxmlformats.org/officeDocument/2006/relationships/oleObject" Target="../embeddings/oleObject95.bin"/><Relationship Id="rId10" Type="http://schemas.openxmlformats.org/officeDocument/2006/relationships/image" Target="../media/image121.wmf"/><Relationship Id="rId4" Type="http://schemas.openxmlformats.org/officeDocument/2006/relationships/image" Target="../media/image118.wmf"/><Relationship Id="rId9" Type="http://schemas.openxmlformats.org/officeDocument/2006/relationships/oleObject" Target="../embeddings/oleObject97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22.gif"/><Relationship Id="rId1" Type="http://schemas.openxmlformats.org/officeDocument/2006/relationships/slideLayout" Target="../slideLayouts/slideLayout29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13" Type="http://schemas.openxmlformats.org/officeDocument/2006/relationships/oleObject" Target="../embeddings/oleObject103.bin"/><Relationship Id="rId18" Type="http://schemas.openxmlformats.org/officeDocument/2006/relationships/image" Target="../media/image130.wmf"/><Relationship Id="rId3" Type="http://schemas.openxmlformats.org/officeDocument/2006/relationships/oleObject" Target="../embeddings/oleObject98.bin"/><Relationship Id="rId21" Type="http://schemas.openxmlformats.org/officeDocument/2006/relationships/slide" Target="slide1.xml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127.wmf"/><Relationship Id="rId17" Type="http://schemas.openxmlformats.org/officeDocument/2006/relationships/oleObject" Target="../embeddings/oleObject105.bin"/><Relationship Id="rId2" Type="http://schemas.openxmlformats.org/officeDocument/2006/relationships/slideLayout" Target="../slideLayouts/slideLayout320.xml"/><Relationship Id="rId16" Type="http://schemas.openxmlformats.org/officeDocument/2006/relationships/image" Target="../media/image129.wmf"/><Relationship Id="rId20" Type="http://schemas.openxmlformats.org/officeDocument/2006/relationships/image" Target="../media/image131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4.bin"/><Relationship Id="rId10" Type="http://schemas.openxmlformats.org/officeDocument/2006/relationships/image" Target="../media/image126.wmf"/><Relationship Id="rId19" Type="http://schemas.openxmlformats.org/officeDocument/2006/relationships/oleObject" Target="../embeddings/oleObject106.bin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128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oleObject" Target="../embeddings/oleObject112.bin"/><Relationship Id="rId18" Type="http://schemas.openxmlformats.org/officeDocument/2006/relationships/image" Target="../media/image139.wmf"/><Relationship Id="rId3" Type="http://schemas.openxmlformats.org/officeDocument/2006/relationships/oleObject" Target="../embeddings/oleObject107.bin"/><Relationship Id="rId21" Type="http://schemas.openxmlformats.org/officeDocument/2006/relationships/oleObject" Target="../embeddings/oleObject116.bin"/><Relationship Id="rId7" Type="http://schemas.openxmlformats.org/officeDocument/2006/relationships/oleObject" Target="../embeddings/oleObject109.bin"/><Relationship Id="rId12" Type="http://schemas.openxmlformats.org/officeDocument/2006/relationships/image" Target="../media/image136.wmf"/><Relationship Id="rId17" Type="http://schemas.openxmlformats.org/officeDocument/2006/relationships/oleObject" Target="../embeddings/oleObject114.bin"/><Relationship Id="rId2" Type="http://schemas.openxmlformats.org/officeDocument/2006/relationships/slideLayout" Target="../slideLayouts/slideLayout307.xml"/><Relationship Id="rId16" Type="http://schemas.openxmlformats.org/officeDocument/2006/relationships/image" Target="../media/image138.wmf"/><Relationship Id="rId20" Type="http://schemas.openxmlformats.org/officeDocument/2006/relationships/image" Target="../media/image140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11.bin"/><Relationship Id="rId5" Type="http://schemas.openxmlformats.org/officeDocument/2006/relationships/oleObject" Target="../embeddings/oleObject108.bin"/><Relationship Id="rId15" Type="http://schemas.openxmlformats.org/officeDocument/2006/relationships/oleObject" Target="../embeddings/oleObject113.bin"/><Relationship Id="rId23" Type="http://schemas.openxmlformats.org/officeDocument/2006/relationships/slide" Target="slide1.xml"/><Relationship Id="rId10" Type="http://schemas.openxmlformats.org/officeDocument/2006/relationships/image" Target="../media/image135.wmf"/><Relationship Id="rId19" Type="http://schemas.openxmlformats.org/officeDocument/2006/relationships/oleObject" Target="../embeddings/oleObject115.bin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10.bin"/><Relationship Id="rId14" Type="http://schemas.openxmlformats.org/officeDocument/2006/relationships/image" Target="../media/image137.wmf"/><Relationship Id="rId22" Type="http://schemas.openxmlformats.org/officeDocument/2006/relationships/image" Target="../media/image141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oleObject" Target="../embeddings/oleObject122.bin"/><Relationship Id="rId18" Type="http://schemas.openxmlformats.org/officeDocument/2006/relationships/image" Target="../media/image144.wmf"/><Relationship Id="rId26" Type="http://schemas.openxmlformats.org/officeDocument/2006/relationships/image" Target="../media/image148.wmf"/><Relationship Id="rId3" Type="http://schemas.openxmlformats.org/officeDocument/2006/relationships/oleObject" Target="../embeddings/oleObject117.bin"/><Relationship Id="rId21" Type="http://schemas.openxmlformats.org/officeDocument/2006/relationships/oleObject" Target="../embeddings/oleObject126.bin"/><Relationship Id="rId7" Type="http://schemas.openxmlformats.org/officeDocument/2006/relationships/oleObject" Target="../embeddings/oleObject119.bin"/><Relationship Id="rId12" Type="http://schemas.openxmlformats.org/officeDocument/2006/relationships/image" Target="../media/image136.wmf"/><Relationship Id="rId17" Type="http://schemas.openxmlformats.org/officeDocument/2006/relationships/oleObject" Target="../embeddings/oleObject124.bin"/><Relationship Id="rId25" Type="http://schemas.openxmlformats.org/officeDocument/2006/relationships/oleObject" Target="../embeddings/oleObject128.bin"/><Relationship Id="rId2" Type="http://schemas.openxmlformats.org/officeDocument/2006/relationships/slideLayout" Target="../slideLayouts/slideLayout319.xml"/><Relationship Id="rId16" Type="http://schemas.openxmlformats.org/officeDocument/2006/relationships/image" Target="../media/image138.wmf"/><Relationship Id="rId20" Type="http://schemas.openxmlformats.org/officeDocument/2006/relationships/image" Target="../media/image145.wmf"/><Relationship Id="rId29" Type="http://schemas.openxmlformats.org/officeDocument/2006/relationships/slide" Target="slide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2.wmf"/><Relationship Id="rId11" Type="http://schemas.openxmlformats.org/officeDocument/2006/relationships/oleObject" Target="../embeddings/oleObject121.bin"/><Relationship Id="rId24" Type="http://schemas.openxmlformats.org/officeDocument/2006/relationships/image" Target="../media/image147.wmf"/><Relationship Id="rId5" Type="http://schemas.openxmlformats.org/officeDocument/2006/relationships/oleObject" Target="../embeddings/oleObject118.bin"/><Relationship Id="rId15" Type="http://schemas.openxmlformats.org/officeDocument/2006/relationships/oleObject" Target="../embeddings/oleObject123.bin"/><Relationship Id="rId23" Type="http://schemas.openxmlformats.org/officeDocument/2006/relationships/oleObject" Target="../embeddings/oleObject127.bin"/><Relationship Id="rId28" Type="http://schemas.openxmlformats.org/officeDocument/2006/relationships/image" Target="../media/image149.wmf"/><Relationship Id="rId10" Type="http://schemas.openxmlformats.org/officeDocument/2006/relationships/image" Target="../media/image135.wmf"/><Relationship Id="rId19" Type="http://schemas.openxmlformats.org/officeDocument/2006/relationships/oleObject" Target="../embeddings/oleObject125.bin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20.bin"/><Relationship Id="rId14" Type="http://schemas.openxmlformats.org/officeDocument/2006/relationships/image" Target="../media/image143.wmf"/><Relationship Id="rId22" Type="http://schemas.openxmlformats.org/officeDocument/2006/relationships/image" Target="../media/image146.wmf"/><Relationship Id="rId27" Type="http://schemas.openxmlformats.org/officeDocument/2006/relationships/oleObject" Target="../embeddings/oleObject129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emf"/><Relationship Id="rId13" Type="http://schemas.openxmlformats.org/officeDocument/2006/relationships/oleObject" Target="../embeddings/oleObject135.bin"/><Relationship Id="rId3" Type="http://schemas.openxmlformats.org/officeDocument/2006/relationships/oleObject" Target="../embeddings/oleObject130.bin"/><Relationship Id="rId7" Type="http://schemas.openxmlformats.org/officeDocument/2006/relationships/oleObject" Target="../embeddings/oleObject132.bin"/><Relationship Id="rId12" Type="http://schemas.openxmlformats.org/officeDocument/2006/relationships/image" Target="../media/image154.emf"/><Relationship Id="rId2" Type="http://schemas.openxmlformats.org/officeDocument/2006/relationships/slideLayout" Target="../slideLayouts/slideLayout33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51.emf"/><Relationship Id="rId11" Type="http://schemas.openxmlformats.org/officeDocument/2006/relationships/oleObject" Target="../embeddings/oleObject134.bin"/><Relationship Id="rId5" Type="http://schemas.openxmlformats.org/officeDocument/2006/relationships/oleObject" Target="../embeddings/oleObject131.bin"/><Relationship Id="rId15" Type="http://schemas.openxmlformats.org/officeDocument/2006/relationships/slide" Target="slide1.xml"/><Relationship Id="rId10" Type="http://schemas.openxmlformats.org/officeDocument/2006/relationships/image" Target="../media/image153.emf"/><Relationship Id="rId4" Type="http://schemas.openxmlformats.org/officeDocument/2006/relationships/image" Target="../media/image150.emf"/><Relationship Id="rId9" Type="http://schemas.openxmlformats.org/officeDocument/2006/relationships/oleObject" Target="../embeddings/oleObject133.bin"/><Relationship Id="rId14" Type="http://schemas.openxmlformats.org/officeDocument/2006/relationships/image" Target="../media/image155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13" Type="http://schemas.openxmlformats.org/officeDocument/2006/relationships/oleObject" Target="../embeddings/oleObject140.bin"/><Relationship Id="rId3" Type="http://schemas.openxmlformats.org/officeDocument/2006/relationships/slide" Target="slide2.xml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60.wmf"/><Relationship Id="rId2" Type="http://schemas.openxmlformats.org/officeDocument/2006/relationships/slideLayout" Target="../slideLayouts/slideLayout356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57.w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5" Type="http://schemas.openxmlformats.org/officeDocument/2006/relationships/slide" Target="slide1.xml"/><Relationship Id="rId10" Type="http://schemas.openxmlformats.org/officeDocument/2006/relationships/image" Target="../media/image159.wmf"/><Relationship Id="rId4" Type="http://schemas.openxmlformats.org/officeDocument/2006/relationships/image" Target="../media/image162.png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61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emf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3.bin"/><Relationship Id="rId2" Type="http://schemas.openxmlformats.org/officeDocument/2006/relationships/slideLayout" Target="../slideLayouts/slideLayout370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64.emf"/><Relationship Id="rId5" Type="http://schemas.openxmlformats.org/officeDocument/2006/relationships/oleObject" Target="../embeddings/oleObject142.bin"/><Relationship Id="rId4" Type="http://schemas.openxmlformats.org/officeDocument/2006/relationships/image" Target="../media/image163.emf"/><Relationship Id="rId9" Type="http://schemas.openxmlformats.org/officeDocument/2006/relationships/slide" Target="slide1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.xml"/><Relationship Id="rId3" Type="http://schemas.openxmlformats.org/officeDocument/2006/relationships/image" Target="../media/image167.jpeg"/><Relationship Id="rId7" Type="http://schemas.openxmlformats.org/officeDocument/2006/relationships/slide" Target="slide37.xml"/><Relationship Id="rId12" Type="http://schemas.openxmlformats.org/officeDocument/2006/relationships/image" Target="../media/image170.png"/><Relationship Id="rId2" Type="http://schemas.openxmlformats.org/officeDocument/2006/relationships/image" Target="../media/image166.gif"/><Relationship Id="rId1" Type="http://schemas.openxmlformats.org/officeDocument/2006/relationships/slideLayout" Target="../slideLayouts/slideLayout379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image" Target="../media/image169.jpeg"/><Relationship Id="rId10" Type="http://schemas.openxmlformats.org/officeDocument/2006/relationships/slide" Target="slide7.xml"/><Relationship Id="rId4" Type="http://schemas.openxmlformats.org/officeDocument/2006/relationships/image" Target="../media/image168.jpeg"/><Relationship Id="rId9" Type="http://schemas.openxmlformats.org/officeDocument/2006/relationships/slide" Target="slide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37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390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13" Type="http://schemas.openxmlformats.org/officeDocument/2006/relationships/image" Target="../media/image176.wmf"/><Relationship Id="rId3" Type="http://schemas.openxmlformats.org/officeDocument/2006/relationships/image" Target="../media/image177.png"/><Relationship Id="rId7" Type="http://schemas.openxmlformats.org/officeDocument/2006/relationships/image" Target="../media/image173.wmf"/><Relationship Id="rId12" Type="http://schemas.openxmlformats.org/officeDocument/2006/relationships/oleObject" Target="../embeddings/oleObject148.bin"/><Relationship Id="rId2" Type="http://schemas.openxmlformats.org/officeDocument/2006/relationships/slideLayout" Target="../slideLayouts/slideLayout401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45.bin"/><Relationship Id="rId11" Type="http://schemas.openxmlformats.org/officeDocument/2006/relationships/image" Target="../media/image175.wmf"/><Relationship Id="rId5" Type="http://schemas.openxmlformats.org/officeDocument/2006/relationships/image" Target="../media/image172.wmf"/><Relationship Id="rId10" Type="http://schemas.openxmlformats.org/officeDocument/2006/relationships/oleObject" Target="../embeddings/oleObject147.bin"/><Relationship Id="rId4" Type="http://schemas.openxmlformats.org/officeDocument/2006/relationships/oleObject" Target="../embeddings/oleObject144.bin"/><Relationship Id="rId9" Type="http://schemas.openxmlformats.org/officeDocument/2006/relationships/image" Target="../media/image174.wmf"/><Relationship Id="rId14" Type="http://schemas.openxmlformats.org/officeDocument/2006/relationships/slide" Target="slide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80.png"/><Relationship Id="rId7" Type="http://schemas.openxmlformats.org/officeDocument/2006/relationships/image" Target="../media/image179.wmf"/><Relationship Id="rId2" Type="http://schemas.openxmlformats.org/officeDocument/2006/relationships/slideLayout" Target="../slideLayouts/slideLayout4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50.bin"/><Relationship Id="rId5" Type="http://schemas.openxmlformats.org/officeDocument/2006/relationships/image" Target="../media/image178.wmf"/><Relationship Id="rId4" Type="http://schemas.openxmlformats.org/officeDocument/2006/relationships/oleObject" Target="../embeddings/oleObject149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3.bin"/><Relationship Id="rId3" Type="http://schemas.openxmlformats.org/officeDocument/2006/relationships/image" Target="../media/image184.gif"/><Relationship Id="rId7" Type="http://schemas.openxmlformats.org/officeDocument/2006/relationships/image" Target="../media/image182.wmf"/><Relationship Id="rId2" Type="http://schemas.openxmlformats.org/officeDocument/2006/relationships/slideLayout" Target="../slideLayouts/slideLayout423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52.bin"/><Relationship Id="rId5" Type="http://schemas.openxmlformats.org/officeDocument/2006/relationships/image" Target="../media/image181.wmf"/><Relationship Id="rId10" Type="http://schemas.openxmlformats.org/officeDocument/2006/relationships/slide" Target="slide1.xml"/><Relationship Id="rId4" Type="http://schemas.openxmlformats.org/officeDocument/2006/relationships/oleObject" Target="../embeddings/oleObject151.bin"/><Relationship Id="rId9" Type="http://schemas.openxmlformats.org/officeDocument/2006/relationships/image" Target="../media/image183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wmf"/><Relationship Id="rId13" Type="http://schemas.openxmlformats.org/officeDocument/2006/relationships/oleObject" Target="../embeddings/oleObject159.bin"/><Relationship Id="rId18" Type="http://schemas.openxmlformats.org/officeDocument/2006/relationships/image" Target="../media/image192.wmf"/><Relationship Id="rId3" Type="http://schemas.openxmlformats.org/officeDocument/2006/relationships/oleObject" Target="../embeddings/oleObject154.bin"/><Relationship Id="rId7" Type="http://schemas.openxmlformats.org/officeDocument/2006/relationships/oleObject" Target="../embeddings/oleObject156.bin"/><Relationship Id="rId12" Type="http://schemas.openxmlformats.org/officeDocument/2006/relationships/image" Target="../media/image189.wmf"/><Relationship Id="rId17" Type="http://schemas.openxmlformats.org/officeDocument/2006/relationships/oleObject" Target="../embeddings/oleObject161.bin"/><Relationship Id="rId2" Type="http://schemas.openxmlformats.org/officeDocument/2006/relationships/slideLayout" Target="../slideLayouts/slideLayout434.xml"/><Relationship Id="rId16" Type="http://schemas.openxmlformats.org/officeDocument/2006/relationships/image" Target="../media/image191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86.wmf"/><Relationship Id="rId11" Type="http://schemas.openxmlformats.org/officeDocument/2006/relationships/oleObject" Target="../embeddings/oleObject158.bin"/><Relationship Id="rId5" Type="http://schemas.openxmlformats.org/officeDocument/2006/relationships/oleObject" Target="../embeddings/oleObject155.bin"/><Relationship Id="rId15" Type="http://schemas.openxmlformats.org/officeDocument/2006/relationships/oleObject" Target="../embeddings/oleObject160.bin"/><Relationship Id="rId10" Type="http://schemas.openxmlformats.org/officeDocument/2006/relationships/image" Target="../media/image188.wmf"/><Relationship Id="rId19" Type="http://schemas.openxmlformats.org/officeDocument/2006/relationships/slide" Target="slide1.xml"/><Relationship Id="rId4" Type="http://schemas.openxmlformats.org/officeDocument/2006/relationships/image" Target="../media/image185.wmf"/><Relationship Id="rId9" Type="http://schemas.openxmlformats.org/officeDocument/2006/relationships/oleObject" Target="../embeddings/oleObject157.bin"/><Relationship Id="rId14" Type="http://schemas.openxmlformats.org/officeDocument/2006/relationships/image" Target="../media/image19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609600"/>
            <a:ext cx="593579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hlinkClick r:id="rId2" action="ppaction://hlinksldjump"/>
              </a:rPr>
              <a:t>Quadrilaterals</a:t>
            </a:r>
            <a:endParaRPr lang="en-US" sz="6000" dirty="0" smtClean="0"/>
          </a:p>
          <a:p>
            <a:r>
              <a:rPr lang="en-US" sz="6000" dirty="0" smtClean="0">
                <a:hlinkClick r:id="rId3" action="ppaction://hlinksldjump"/>
              </a:rPr>
              <a:t>Similarity</a:t>
            </a:r>
            <a:endParaRPr lang="en-US" sz="6000" dirty="0" smtClean="0"/>
          </a:p>
          <a:p>
            <a:r>
              <a:rPr lang="en-US" sz="6000" dirty="0" smtClean="0">
                <a:hlinkClick r:id="rId4" action="ppaction://hlinksldjump"/>
              </a:rPr>
              <a:t>Trigonometry</a:t>
            </a:r>
            <a:endParaRPr lang="en-US" sz="6000" dirty="0" smtClean="0"/>
          </a:p>
          <a:p>
            <a:r>
              <a:rPr lang="en-US" sz="6000" dirty="0" smtClean="0">
                <a:hlinkClick r:id="rId5" action="ppaction://hlinksldjump"/>
              </a:rPr>
              <a:t>Polygons and Area</a:t>
            </a:r>
            <a:endParaRPr lang="en-US" sz="6000" dirty="0" smtClean="0"/>
          </a:p>
          <a:p>
            <a:r>
              <a:rPr lang="en-US" sz="6000" dirty="0" smtClean="0">
                <a:hlinkClick r:id="rId6" action="ppaction://hlinksldjump"/>
              </a:rPr>
              <a:t>Solids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289907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492661" y="1600200"/>
            <a:ext cx="1143000" cy="1066800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568861" y="3352800"/>
            <a:ext cx="14478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5334000" y="3276600"/>
            <a:ext cx="1524000" cy="1295400"/>
          </a:xfrm>
          <a:prstGeom prst="pentag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416461" y="4724400"/>
            <a:ext cx="1676400" cy="1371600"/>
          </a:xfrm>
          <a:prstGeom prst="hexagon">
            <a:avLst>
              <a:gd name="adj" fmla="val 30556"/>
              <a:gd name="vf" fmla="val 11547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33400" y="838200"/>
            <a:ext cx="8305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POLYGON ANGLES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438400" y="1524000"/>
            <a:ext cx="640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 dirty="0">
                <a:solidFill>
                  <a:prstClr val="black"/>
                </a:solidFill>
                <a:latin typeface="Comic Sans MS" pitchFamily="66" charset="0"/>
              </a:rPr>
              <a:t>We know the angles of a triangle add to 180.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438400" y="23622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>
                <a:solidFill>
                  <a:prstClr val="black"/>
                </a:solidFill>
                <a:latin typeface="Comic Sans MS" pitchFamily="66" charset="0"/>
              </a:rPr>
              <a:t>In the other shapes, we draw in triangles to find the angle sum.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 rot="-2521112">
            <a:off x="721261" y="20862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V="1">
            <a:off x="873661" y="3352800"/>
            <a:ext cx="1143000" cy="1066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 rot="-2521112">
            <a:off x="721261" y="34578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 rot="-2521112">
            <a:off x="1102261" y="39150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2321461" y="38100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=360</a:t>
            </a:r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 flipV="1">
            <a:off x="5638800" y="3276600"/>
            <a:ext cx="457200" cy="1295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 flipV="1">
            <a:off x="5638800" y="3733800"/>
            <a:ext cx="1219200" cy="838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 rot="-2521112">
            <a:off x="5257800" y="36864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 rot="-2521112">
            <a:off x="5867400" y="36864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 rot="-2521112">
            <a:off x="5943600" y="41436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7086600" y="37338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=540</a:t>
            </a:r>
          </a:p>
        </p:txBody>
      </p:sp>
      <p:sp>
        <p:nvSpPr>
          <p:cNvPr id="39960" name="AutoShape 24"/>
          <p:cNvSpPr>
            <a:spLocks noChangeArrowheads="1"/>
          </p:cNvSpPr>
          <p:nvPr/>
        </p:nvSpPr>
        <p:spPr bwMode="auto">
          <a:xfrm>
            <a:off x="5257800" y="4724400"/>
            <a:ext cx="1676400" cy="1524000"/>
          </a:xfrm>
          <a:prstGeom prst="octagon">
            <a:avLst>
              <a:gd name="adj" fmla="val 2928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 flipV="1">
            <a:off x="797461" y="4724400"/>
            <a:ext cx="0" cy="1371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 flipV="1">
            <a:off x="797461" y="4724400"/>
            <a:ext cx="838200" cy="1371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 flipV="1">
            <a:off x="797461" y="5410200"/>
            <a:ext cx="129540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 rot="-2521112">
            <a:off x="264061" y="52104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65" name="Text Box 29"/>
          <p:cNvSpPr txBox="1">
            <a:spLocks noChangeArrowheads="1"/>
          </p:cNvSpPr>
          <p:nvPr/>
        </p:nvSpPr>
        <p:spPr bwMode="auto">
          <a:xfrm rot="-2521112">
            <a:off x="645061" y="49056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 rot="-2521112">
            <a:off x="1102261" y="52104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67" name="Text Box 31"/>
          <p:cNvSpPr txBox="1">
            <a:spLocks noChangeArrowheads="1"/>
          </p:cNvSpPr>
          <p:nvPr/>
        </p:nvSpPr>
        <p:spPr bwMode="auto">
          <a:xfrm rot="-2521112">
            <a:off x="1330861" y="5668455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68" name="Text Box 32"/>
          <p:cNvSpPr txBox="1">
            <a:spLocks noChangeArrowheads="1"/>
          </p:cNvSpPr>
          <p:nvPr/>
        </p:nvSpPr>
        <p:spPr bwMode="auto">
          <a:xfrm>
            <a:off x="2245261" y="51054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=720</a:t>
            </a:r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 flipH="1" flipV="1">
            <a:off x="5257800" y="5181600"/>
            <a:ext cx="457200" cy="1066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70" name="Line 34"/>
          <p:cNvSpPr>
            <a:spLocks noChangeShapeType="1"/>
          </p:cNvSpPr>
          <p:nvPr/>
        </p:nvSpPr>
        <p:spPr bwMode="auto">
          <a:xfrm flipV="1">
            <a:off x="5715000" y="4724400"/>
            <a:ext cx="0" cy="1524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71" name="Line 35"/>
          <p:cNvSpPr>
            <a:spLocks noChangeShapeType="1"/>
          </p:cNvSpPr>
          <p:nvPr/>
        </p:nvSpPr>
        <p:spPr bwMode="auto">
          <a:xfrm flipV="1">
            <a:off x="5715000" y="4724400"/>
            <a:ext cx="762000" cy="1524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72" name="Line 36"/>
          <p:cNvSpPr>
            <a:spLocks noChangeShapeType="1"/>
          </p:cNvSpPr>
          <p:nvPr/>
        </p:nvSpPr>
        <p:spPr bwMode="auto">
          <a:xfrm flipV="1">
            <a:off x="5715000" y="5181600"/>
            <a:ext cx="1219200" cy="1066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73" name="Line 37"/>
          <p:cNvSpPr>
            <a:spLocks noChangeShapeType="1"/>
          </p:cNvSpPr>
          <p:nvPr/>
        </p:nvSpPr>
        <p:spPr bwMode="auto">
          <a:xfrm flipV="1">
            <a:off x="5715000" y="5791200"/>
            <a:ext cx="114300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9974" name="Text Box 38"/>
          <p:cNvSpPr txBox="1">
            <a:spLocks noChangeArrowheads="1"/>
          </p:cNvSpPr>
          <p:nvPr/>
        </p:nvSpPr>
        <p:spPr bwMode="auto">
          <a:xfrm rot="-2521112">
            <a:off x="4876800" y="56676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 rot="-2521112">
            <a:off x="5181600" y="49818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76" name="Text Box 40"/>
          <p:cNvSpPr txBox="1">
            <a:spLocks noChangeArrowheads="1"/>
          </p:cNvSpPr>
          <p:nvPr/>
        </p:nvSpPr>
        <p:spPr bwMode="auto">
          <a:xfrm rot="-2521112">
            <a:off x="5638800" y="49818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77" name="Text Box 41"/>
          <p:cNvSpPr txBox="1">
            <a:spLocks noChangeArrowheads="1"/>
          </p:cNvSpPr>
          <p:nvPr/>
        </p:nvSpPr>
        <p:spPr bwMode="auto">
          <a:xfrm rot="-2521112">
            <a:off x="6019800" y="51342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78" name="Text Box 42"/>
          <p:cNvSpPr txBox="1">
            <a:spLocks noChangeArrowheads="1"/>
          </p:cNvSpPr>
          <p:nvPr/>
        </p:nvSpPr>
        <p:spPr bwMode="auto">
          <a:xfrm rot="-2521112">
            <a:off x="6172200" y="55914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79" name="Text Box 43"/>
          <p:cNvSpPr txBox="1">
            <a:spLocks noChangeArrowheads="1"/>
          </p:cNvSpPr>
          <p:nvPr/>
        </p:nvSpPr>
        <p:spPr bwMode="auto">
          <a:xfrm rot="-2521112">
            <a:off x="6019800" y="589625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180</a:t>
            </a:r>
          </a:p>
        </p:txBody>
      </p:sp>
      <p:sp>
        <p:nvSpPr>
          <p:cNvPr id="39980" name="Text Box 44"/>
          <p:cNvSpPr txBox="1">
            <a:spLocks noChangeArrowheads="1"/>
          </p:cNvSpPr>
          <p:nvPr/>
        </p:nvSpPr>
        <p:spPr bwMode="auto">
          <a:xfrm>
            <a:off x="7162800" y="5105400"/>
            <a:ext cx="99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=1080</a:t>
            </a:r>
          </a:p>
        </p:txBody>
      </p:sp>
      <p:sp>
        <p:nvSpPr>
          <p:cNvPr id="43" name="Rectangle 4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8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6" grpId="0"/>
      <p:bldP spid="39947" grpId="0"/>
      <p:bldP spid="39948" grpId="0"/>
      <p:bldP spid="39949" grpId="0" animBg="1"/>
      <p:bldP spid="39950" grpId="0"/>
      <p:bldP spid="39951" grpId="0"/>
      <p:bldP spid="39952" grpId="0"/>
      <p:bldP spid="39953" grpId="0" animBg="1"/>
      <p:bldP spid="39954" grpId="0" animBg="1"/>
      <p:bldP spid="39955" grpId="0"/>
      <p:bldP spid="39956" grpId="0"/>
      <p:bldP spid="39957" grpId="0"/>
      <p:bldP spid="39958" grpId="0"/>
      <p:bldP spid="39961" grpId="0" animBg="1"/>
      <p:bldP spid="39962" grpId="0" animBg="1"/>
      <p:bldP spid="39963" grpId="0" animBg="1"/>
      <p:bldP spid="39964" grpId="0"/>
      <p:bldP spid="39965" grpId="0"/>
      <p:bldP spid="39966" grpId="0"/>
      <p:bldP spid="39967" grpId="0"/>
      <p:bldP spid="39968" grpId="0"/>
      <p:bldP spid="39969" grpId="0" animBg="1"/>
      <p:bldP spid="39970" grpId="0" animBg="1"/>
      <p:bldP spid="39971" grpId="0" animBg="1"/>
      <p:bldP spid="39972" grpId="0" animBg="1"/>
      <p:bldP spid="39973" grpId="0" animBg="1"/>
      <p:bldP spid="39974" grpId="0"/>
      <p:bldP spid="39975" grpId="0"/>
      <p:bldP spid="39976" grpId="0"/>
      <p:bldP spid="39977" grpId="0"/>
      <p:bldP spid="39978" grpId="0"/>
      <p:bldP spid="39979" grpId="0"/>
      <p:bldP spid="399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en-US" b="0" dirty="0">
                <a:latin typeface="Comic Sans MS" pitchFamily="66" charset="0"/>
              </a:rPr>
              <a:t>INTERIOR ANGLES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676400" y="1600200"/>
            <a:ext cx="6400800" cy="1569660"/>
          </a:xfrm>
          <a:prstGeom prst="rect">
            <a:avLst/>
          </a:prstGeom>
          <a:solidFill>
            <a:srgbClr val="CC0099"/>
          </a:solidFill>
          <a:ln w="31750">
            <a:noFill/>
            <a:miter lim="800000"/>
            <a:headEnd/>
            <a:tailEnd/>
          </a:ln>
          <a:effectLst/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u="sng" dirty="0" smtClean="0">
                <a:solidFill>
                  <a:prstClr val="black"/>
                </a:solidFill>
                <a:latin typeface="Comic Sans MS" pitchFamily="66" charset="0"/>
              </a:rPr>
              <a:t>THEOREM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:  The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Sum of the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INTERIOR</a:t>
            </a:r>
          </a:p>
          <a:p>
            <a:pPr eaLnBrk="0" hangingPunct="0"/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angles of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a convex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	polygon is (n-2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) x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180.</a:t>
            </a:r>
          </a:p>
          <a:p>
            <a:pPr eaLnBrk="0" hangingPunct="0"/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</a:t>
            </a:r>
            <a:r>
              <a:rPr lang="en-US" sz="2000" b="1" dirty="0" smtClean="0">
                <a:solidFill>
                  <a:prstClr val="black"/>
                </a:solidFill>
                <a:latin typeface="Comic Sans MS" pitchFamily="66" charset="0"/>
              </a:rPr>
              <a:t>(n is the number of sides)</a:t>
            </a:r>
            <a:endParaRPr lang="en-US" sz="2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2438400" y="3810000"/>
            <a:ext cx="6477000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So in a pentagon (5 sides), n=5</a:t>
            </a: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2438400" y="4495800"/>
            <a:ext cx="6477000" cy="83099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prstClr val="black"/>
                </a:solidFill>
                <a:latin typeface="Comic Sans MS" pitchFamily="66" charset="0"/>
              </a:rPr>
              <a:t>The sum of the interior angles:</a:t>
            </a:r>
          </a:p>
          <a:p>
            <a:pPr eaLnBrk="0" hangingPunct="0"/>
            <a:r>
              <a:rPr lang="en-US" sz="2400" b="1">
                <a:solidFill>
                  <a:prstClr val="black"/>
                </a:solidFill>
                <a:latin typeface="Comic Sans MS" pitchFamily="66" charset="0"/>
              </a:rPr>
              <a:t>(5-2) x 180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2743200" y="5334000"/>
            <a:ext cx="1524000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prstClr val="black"/>
                </a:solidFill>
                <a:latin typeface="Comic Sans MS" pitchFamily="66" charset="0"/>
              </a:rPr>
              <a:t>3 x 180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3048000" y="5867400"/>
            <a:ext cx="914400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prstClr val="black"/>
                </a:solidFill>
                <a:latin typeface="Comic Sans MS" pitchFamily="66" charset="0"/>
              </a:rPr>
              <a:t>540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4078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6" grpId="0" animBg="1"/>
      <p:bldP spid="69638" grpId="0"/>
      <p:bldP spid="69639" grpId="0"/>
      <p:bldP spid="69640" grpId="0"/>
      <p:bldP spid="696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228600" y="1600200"/>
            <a:ext cx="2438400" cy="110799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What is an EXTERIOR angle?</a:t>
            </a:r>
            <a:endParaRPr lang="en-US" sz="2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en-US" b="0" dirty="0" smtClean="0">
                <a:latin typeface="Comic Sans MS" pitchFamily="66" charset="0"/>
              </a:rPr>
              <a:t>EXTERIOR </a:t>
            </a:r>
            <a:r>
              <a:rPr lang="en-US" b="0" dirty="0">
                <a:latin typeface="Comic Sans MS" pitchFamily="66" charset="0"/>
              </a:rPr>
              <a:t>ANGLES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676400" y="1600200"/>
            <a:ext cx="6400800" cy="1200329"/>
          </a:xfrm>
          <a:prstGeom prst="rect">
            <a:avLst/>
          </a:prstGeom>
          <a:solidFill>
            <a:srgbClr val="CC0099"/>
          </a:solidFill>
          <a:ln w="31750">
            <a:noFill/>
            <a:miter lim="800000"/>
            <a:headEnd/>
            <a:tailEnd/>
          </a:ln>
          <a:effectLst/>
          <a:scene3d>
            <a:camera prst="perspectiveContrastingLeftFacing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u="sng" dirty="0" smtClean="0">
                <a:solidFill>
                  <a:prstClr val="black"/>
                </a:solidFill>
                <a:latin typeface="Comic Sans MS" pitchFamily="66" charset="0"/>
              </a:rPr>
              <a:t>THEOREM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:  The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Sum of the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EXTERIOR </a:t>
            </a:r>
          </a:p>
          <a:p>
            <a:pPr eaLnBrk="0" hangingPunct="0"/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angles of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a convex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	polygon is 360</a:t>
            </a:r>
            <a:r>
              <a:rPr lang="en-U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US" sz="2000" b="1" baseline="30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4229100" y="4876800"/>
            <a:ext cx="1143000" cy="1066800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6705600" y="4800600"/>
            <a:ext cx="14478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416461" y="4724400"/>
            <a:ext cx="1676400" cy="1371600"/>
          </a:xfrm>
          <a:prstGeom prst="hexagon">
            <a:avLst>
              <a:gd name="adj" fmla="val 30556"/>
              <a:gd name="vf" fmla="val 11547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Arrow Connector 25"/>
          <p:cNvCxnSpPr>
            <a:stCxn id="19" idx="0"/>
          </p:cNvCxnSpPr>
          <p:nvPr/>
        </p:nvCxnSpPr>
        <p:spPr>
          <a:xfrm rot="16200000" flipH="1">
            <a:off x="4400550" y="5276850"/>
            <a:ext cx="1676400" cy="876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9" idx="4"/>
          </p:cNvCxnSpPr>
          <p:nvPr/>
        </p:nvCxnSpPr>
        <p:spPr>
          <a:xfrm rot="5400000">
            <a:off x="4457700" y="5029200"/>
            <a:ext cx="1588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9" idx="2"/>
          </p:cNvCxnSpPr>
          <p:nvPr/>
        </p:nvCxnSpPr>
        <p:spPr>
          <a:xfrm rot="5400000" flipH="1" flipV="1">
            <a:off x="3868698" y="4821198"/>
            <a:ext cx="1482804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629400" y="4800600"/>
            <a:ext cx="2209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7086600" y="5334000"/>
            <a:ext cx="16002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6248400" y="5867400"/>
            <a:ext cx="1600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6200000" flipV="1">
            <a:off x="5980906" y="4763294"/>
            <a:ext cx="1601788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38200" y="4724400"/>
            <a:ext cx="2209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6200000" flipH="1">
            <a:off x="1447800" y="4953000"/>
            <a:ext cx="12192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2" idx="0"/>
          </p:cNvCxnSpPr>
          <p:nvPr/>
        </p:nvCxnSpPr>
        <p:spPr>
          <a:xfrm flipH="1">
            <a:off x="1371600" y="5410200"/>
            <a:ext cx="721261" cy="1219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304800" y="6094412"/>
            <a:ext cx="140706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2" idx="2"/>
          </p:cNvCxnSpPr>
          <p:nvPr/>
        </p:nvCxnSpPr>
        <p:spPr>
          <a:xfrm rot="5400000" flipH="1">
            <a:off x="-268016" y="4992417"/>
            <a:ext cx="1371600" cy="8355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208891" y="4476092"/>
            <a:ext cx="1143000" cy="72521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9"/>
          <p:cNvSpPr>
            <a:spLocks noChangeArrowheads="1"/>
          </p:cNvSpPr>
          <p:nvPr/>
        </p:nvSpPr>
        <p:spPr bwMode="auto">
          <a:xfrm>
            <a:off x="228600" y="2819400"/>
            <a:ext cx="4572000" cy="110799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That’s what you get when you extend all the sides in the same direction.</a:t>
            </a:r>
            <a:endParaRPr lang="en-US" sz="2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990600" y="4511040"/>
            <a:ext cx="304800" cy="182880"/>
          </a:xfrm>
          <a:custGeom>
            <a:avLst/>
            <a:gdLst>
              <a:gd name="connsiteX0" fmla="*/ 0 w 304800"/>
              <a:gd name="connsiteY0" fmla="*/ 0 h 182880"/>
              <a:gd name="connsiteX1" fmla="*/ 152400 w 304800"/>
              <a:gd name="connsiteY1" fmla="*/ 15240 h 182880"/>
              <a:gd name="connsiteX2" fmla="*/ 243840 w 304800"/>
              <a:gd name="connsiteY2" fmla="*/ 76200 h 182880"/>
              <a:gd name="connsiteX3" fmla="*/ 289560 w 304800"/>
              <a:gd name="connsiteY3" fmla="*/ 106680 h 182880"/>
              <a:gd name="connsiteX4" fmla="*/ 304800 w 304800"/>
              <a:gd name="connsiteY4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" h="182880">
                <a:moveTo>
                  <a:pt x="0" y="0"/>
                </a:moveTo>
                <a:cubicBezTo>
                  <a:pt x="50800" y="5080"/>
                  <a:pt x="103671" y="12"/>
                  <a:pt x="152400" y="15240"/>
                </a:cubicBezTo>
                <a:cubicBezTo>
                  <a:pt x="187365" y="26167"/>
                  <a:pt x="213360" y="55880"/>
                  <a:pt x="243840" y="76200"/>
                </a:cubicBezTo>
                <a:lnTo>
                  <a:pt x="289560" y="106680"/>
                </a:lnTo>
                <a:lnTo>
                  <a:pt x="304800" y="18288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874520" y="4770120"/>
            <a:ext cx="191485" cy="304800"/>
          </a:xfrm>
          <a:custGeom>
            <a:avLst/>
            <a:gdLst>
              <a:gd name="connsiteX0" fmla="*/ 182880 w 191485"/>
              <a:gd name="connsiteY0" fmla="*/ 0 h 304800"/>
              <a:gd name="connsiteX1" fmla="*/ 137160 w 191485"/>
              <a:gd name="connsiteY1" fmla="*/ 198120 h 304800"/>
              <a:gd name="connsiteX2" fmla="*/ 91440 w 191485"/>
              <a:gd name="connsiteY2" fmla="*/ 213360 h 304800"/>
              <a:gd name="connsiteX3" fmla="*/ 60960 w 191485"/>
              <a:gd name="connsiteY3" fmla="*/ 259080 h 304800"/>
              <a:gd name="connsiteX4" fmla="*/ 15240 w 191485"/>
              <a:gd name="connsiteY4" fmla="*/ 289560 h 304800"/>
              <a:gd name="connsiteX5" fmla="*/ 0 w 191485"/>
              <a:gd name="connsiteY5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1485" h="304800">
                <a:moveTo>
                  <a:pt x="182880" y="0"/>
                </a:moveTo>
                <a:cubicBezTo>
                  <a:pt x="178288" y="45924"/>
                  <a:pt x="191485" y="154660"/>
                  <a:pt x="137160" y="198120"/>
                </a:cubicBezTo>
                <a:cubicBezTo>
                  <a:pt x="124616" y="208155"/>
                  <a:pt x="106680" y="208280"/>
                  <a:pt x="91440" y="213360"/>
                </a:cubicBezTo>
                <a:cubicBezTo>
                  <a:pt x="81280" y="228600"/>
                  <a:pt x="73912" y="246128"/>
                  <a:pt x="60960" y="259080"/>
                </a:cubicBezTo>
                <a:cubicBezTo>
                  <a:pt x="48008" y="272032"/>
                  <a:pt x="29893" y="278570"/>
                  <a:pt x="15240" y="289560"/>
                </a:cubicBezTo>
                <a:cubicBezTo>
                  <a:pt x="9493" y="293871"/>
                  <a:pt x="5080" y="299720"/>
                  <a:pt x="0" y="30480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1905000" y="5669280"/>
            <a:ext cx="350520" cy="82080"/>
          </a:xfrm>
          <a:custGeom>
            <a:avLst/>
            <a:gdLst>
              <a:gd name="connsiteX0" fmla="*/ 0 w 350520"/>
              <a:gd name="connsiteY0" fmla="*/ 76200 h 82080"/>
              <a:gd name="connsiteX1" fmla="*/ 274320 w 350520"/>
              <a:gd name="connsiteY1" fmla="*/ 45720 h 82080"/>
              <a:gd name="connsiteX2" fmla="*/ 320040 w 350520"/>
              <a:gd name="connsiteY2" fmla="*/ 15240 h 82080"/>
              <a:gd name="connsiteX3" fmla="*/ 350520 w 350520"/>
              <a:gd name="connsiteY3" fmla="*/ 0 h 8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" h="82080">
                <a:moveTo>
                  <a:pt x="0" y="76200"/>
                </a:moveTo>
                <a:cubicBezTo>
                  <a:pt x="28562" y="74296"/>
                  <a:pt x="201600" y="82080"/>
                  <a:pt x="274320" y="45720"/>
                </a:cubicBezTo>
                <a:cubicBezTo>
                  <a:pt x="290703" y="37529"/>
                  <a:pt x="304334" y="24664"/>
                  <a:pt x="320040" y="15240"/>
                </a:cubicBezTo>
                <a:cubicBezTo>
                  <a:pt x="329780" y="9396"/>
                  <a:pt x="340360" y="5080"/>
                  <a:pt x="350520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1432560" y="6126480"/>
            <a:ext cx="167640" cy="198120"/>
          </a:xfrm>
          <a:custGeom>
            <a:avLst/>
            <a:gdLst>
              <a:gd name="connsiteX0" fmla="*/ 0 w 167640"/>
              <a:gd name="connsiteY0" fmla="*/ 0 h 198120"/>
              <a:gd name="connsiteX1" fmla="*/ 30480 w 167640"/>
              <a:gd name="connsiteY1" fmla="*/ 121920 h 198120"/>
              <a:gd name="connsiteX2" fmla="*/ 60960 w 167640"/>
              <a:gd name="connsiteY2" fmla="*/ 167640 h 198120"/>
              <a:gd name="connsiteX3" fmla="*/ 106680 w 167640"/>
              <a:gd name="connsiteY3" fmla="*/ 182880 h 198120"/>
              <a:gd name="connsiteX4" fmla="*/ 167640 w 167640"/>
              <a:gd name="connsiteY4" fmla="*/ 19812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" h="198120">
                <a:moveTo>
                  <a:pt x="0" y="0"/>
                </a:moveTo>
                <a:cubicBezTo>
                  <a:pt x="5797" y="28983"/>
                  <a:pt x="14859" y="90678"/>
                  <a:pt x="30480" y="121920"/>
                </a:cubicBezTo>
                <a:cubicBezTo>
                  <a:pt x="38671" y="138303"/>
                  <a:pt x="46657" y="156198"/>
                  <a:pt x="60960" y="167640"/>
                </a:cubicBezTo>
                <a:cubicBezTo>
                  <a:pt x="73504" y="177675"/>
                  <a:pt x="91234" y="178467"/>
                  <a:pt x="106680" y="182880"/>
                </a:cubicBezTo>
                <a:cubicBezTo>
                  <a:pt x="126819" y="188634"/>
                  <a:pt x="167640" y="198120"/>
                  <a:pt x="167640" y="19812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563880" y="5913120"/>
            <a:ext cx="137160" cy="182880"/>
          </a:xfrm>
          <a:custGeom>
            <a:avLst/>
            <a:gdLst>
              <a:gd name="connsiteX0" fmla="*/ 0 w 137160"/>
              <a:gd name="connsiteY0" fmla="*/ 182880 h 182880"/>
              <a:gd name="connsiteX1" fmla="*/ 45720 w 137160"/>
              <a:gd name="connsiteY1" fmla="*/ 30480 h 182880"/>
              <a:gd name="connsiteX2" fmla="*/ 137160 w 137160"/>
              <a:gd name="connsiteY2" fmla="*/ 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" h="182880">
                <a:moveTo>
                  <a:pt x="0" y="182880"/>
                </a:moveTo>
                <a:cubicBezTo>
                  <a:pt x="4262" y="153044"/>
                  <a:pt x="2233" y="57659"/>
                  <a:pt x="45720" y="30480"/>
                </a:cubicBezTo>
                <a:cubicBezTo>
                  <a:pt x="72965" y="13452"/>
                  <a:pt x="137160" y="0"/>
                  <a:pt x="137160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243840" y="5070788"/>
            <a:ext cx="340099" cy="49852"/>
          </a:xfrm>
          <a:custGeom>
            <a:avLst/>
            <a:gdLst>
              <a:gd name="connsiteX0" fmla="*/ 0 w 340099"/>
              <a:gd name="connsiteY0" fmla="*/ 49852 h 49852"/>
              <a:gd name="connsiteX1" fmla="*/ 45720 w 340099"/>
              <a:gd name="connsiteY1" fmla="*/ 34612 h 49852"/>
              <a:gd name="connsiteX2" fmla="*/ 91440 w 340099"/>
              <a:gd name="connsiteY2" fmla="*/ 4132 h 49852"/>
              <a:gd name="connsiteX3" fmla="*/ 289560 w 340099"/>
              <a:gd name="connsiteY3" fmla="*/ 19372 h 49852"/>
              <a:gd name="connsiteX4" fmla="*/ 335280 w 340099"/>
              <a:gd name="connsiteY4" fmla="*/ 49852 h 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099" h="49852">
                <a:moveTo>
                  <a:pt x="0" y="49852"/>
                </a:moveTo>
                <a:cubicBezTo>
                  <a:pt x="15240" y="44772"/>
                  <a:pt x="31352" y="41796"/>
                  <a:pt x="45720" y="34612"/>
                </a:cubicBezTo>
                <a:cubicBezTo>
                  <a:pt x="62103" y="26421"/>
                  <a:pt x="73159" y="5275"/>
                  <a:pt x="91440" y="4132"/>
                </a:cubicBezTo>
                <a:cubicBezTo>
                  <a:pt x="157546" y="0"/>
                  <a:pt x="223520" y="14292"/>
                  <a:pt x="289560" y="19372"/>
                </a:cubicBezTo>
                <a:cubicBezTo>
                  <a:pt x="340099" y="36218"/>
                  <a:pt x="335280" y="18548"/>
                  <a:pt x="335280" y="49852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4907280" y="4693920"/>
            <a:ext cx="165766" cy="365760"/>
          </a:xfrm>
          <a:custGeom>
            <a:avLst/>
            <a:gdLst>
              <a:gd name="connsiteX0" fmla="*/ 0 w 165766"/>
              <a:gd name="connsiteY0" fmla="*/ 0 h 365760"/>
              <a:gd name="connsiteX1" fmla="*/ 91440 w 165766"/>
              <a:gd name="connsiteY1" fmla="*/ 60960 h 365760"/>
              <a:gd name="connsiteX2" fmla="*/ 106680 w 165766"/>
              <a:gd name="connsiteY2" fmla="*/ 106680 h 365760"/>
              <a:gd name="connsiteX3" fmla="*/ 152400 w 165766"/>
              <a:gd name="connsiteY3" fmla="*/ 198120 h 365760"/>
              <a:gd name="connsiteX4" fmla="*/ 91440 w 165766"/>
              <a:gd name="connsiteY4" fmla="*/ 289560 h 365760"/>
              <a:gd name="connsiteX5" fmla="*/ 60960 w 165766"/>
              <a:gd name="connsiteY5" fmla="*/ 335280 h 365760"/>
              <a:gd name="connsiteX6" fmla="*/ 30480 w 165766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66" h="365760">
                <a:moveTo>
                  <a:pt x="0" y="0"/>
                </a:moveTo>
                <a:cubicBezTo>
                  <a:pt x="47933" y="15978"/>
                  <a:pt x="58823" y="12035"/>
                  <a:pt x="91440" y="60960"/>
                </a:cubicBezTo>
                <a:cubicBezTo>
                  <a:pt x="100351" y="74326"/>
                  <a:pt x="99496" y="92312"/>
                  <a:pt x="106680" y="106680"/>
                </a:cubicBezTo>
                <a:cubicBezTo>
                  <a:pt x="165766" y="224853"/>
                  <a:pt x="114094" y="83202"/>
                  <a:pt x="152400" y="198120"/>
                </a:cubicBezTo>
                <a:lnTo>
                  <a:pt x="91440" y="289560"/>
                </a:lnTo>
                <a:cubicBezTo>
                  <a:pt x="81280" y="304800"/>
                  <a:pt x="73912" y="322328"/>
                  <a:pt x="60960" y="335280"/>
                </a:cubicBezTo>
                <a:lnTo>
                  <a:pt x="30480" y="36576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5090160" y="5989320"/>
            <a:ext cx="396240" cy="261073"/>
          </a:xfrm>
          <a:custGeom>
            <a:avLst/>
            <a:gdLst>
              <a:gd name="connsiteX0" fmla="*/ 0 w 396240"/>
              <a:gd name="connsiteY0" fmla="*/ 0 h 261073"/>
              <a:gd name="connsiteX1" fmla="*/ 30480 w 396240"/>
              <a:gd name="connsiteY1" fmla="*/ 91440 h 261073"/>
              <a:gd name="connsiteX2" fmla="*/ 60960 w 396240"/>
              <a:gd name="connsiteY2" fmla="*/ 137160 h 261073"/>
              <a:gd name="connsiteX3" fmla="*/ 152400 w 396240"/>
              <a:gd name="connsiteY3" fmla="*/ 213360 h 261073"/>
              <a:gd name="connsiteX4" fmla="*/ 213360 w 396240"/>
              <a:gd name="connsiteY4" fmla="*/ 228600 h 261073"/>
              <a:gd name="connsiteX5" fmla="*/ 396240 w 396240"/>
              <a:gd name="connsiteY5" fmla="*/ 259080 h 261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240" h="261073">
                <a:moveTo>
                  <a:pt x="0" y="0"/>
                </a:moveTo>
                <a:cubicBezTo>
                  <a:pt x="10160" y="30480"/>
                  <a:pt x="12658" y="64707"/>
                  <a:pt x="30480" y="91440"/>
                </a:cubicBezTo>
                <a:cubicBezTo>
                  <a:pt x="40640" y="106680"/>
                  <a:pt x="49234" y="123089"/>
                  <a:pt x="60960" y="137160"/>
                </a:cubicBezTo>
                <a:cubicBezTo>
                  <a:pt x="81303" y="161572"/>
                  <a:pt x="121320" y="200040"/>
                  <a:pt x="152400" y="213360"/>
                </a:cubicBezTo>
                <a:cubicBezTo>
                  <a:pt x="171652" y="221611"/>
                  <a:pt x="192880" y="224211"/>
                  <a:pt x="213360" y="228600"/>
                </a:cubicBezTo>
                <a:cubicBezTo>
                  <a:pt x="364899" y="261073"/>
                  <a:pt x="316077" y="259080"/>
                  <a:pt x="396240" y="25908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4053840" y="5737964"/>
            <a:ext cx="304800" cy="236116"/>
          </a:xfrm>
          <a:custGeom>
            <a:avLst/>
            <a:gdLst>
              <a:gd name="connsiteX0" fmla="*/ 0 w 304800"/>
              <a:gd name="connsiteY0" fmla="*/ 236116 h 236116"/>
              <a:gd name="connsiteX1" fmla="*/ 30480 w 304800"/>
              <a:gd name="connsiteY1" fmla="*/ 144676 h 236116"/>
              <a:gd name="connsiteX2" fmla="*/ 76200 w 304800"/>
              <a:gd name="connsiteY2" fmla="*/ 53236 h 236116"/>
              <a:gd name="connsiteX3" fmla="*/ 121920 w 304800"/>
              <a:gd name="connsiteY3" fmla="*/ 37996 h 236116"/>
              <a:gd name="connsiteX4" fmla="*/ 167640 w 304800"/>
              <a:gd name="connsiteY4" fmla="*/ 7516 h 236116"/>
              <a:gd name="connsiteX5" fmla="*/ 304800 w 304800"/>
              <a:gd name="connsiteY5" fmla="*/ 7516 h 23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00" h="236116">
                <a:moveTo>
                  <a:pt x="0" y="236116"/>
                </a:moveTo>
                <a:lnTo>
                  <a:pt x="30480" y="144676"/>
                </a:lnTo>
                <a:cubicBezTo>
                  <a:pt x="40520" y="114557"/>
                  <a:pt x="49343" y="74722"/>
                  <a:pt x="76200" y="53236"/>
                </a:cubicBezTo>
                <a:cubicBezTo>
                  <a:pt x="88744" y="43201"/>
                  <a:pt x="107552" y="45180"/>
                  <a:pt x="121920" y="37996"/>
                </a:cubicBezTo>
                <a:cubicBezTo>
                  <a:pt x="138303" y="29805"/>
                  <a:pt x="149573" y="10527"/>
                  <a:pt x="167640" y="7516"/>
                </a:cubicBezTo>
                <a:cubicBezTo>
                  <a:pt x="212738" y="0"/>
                  <a:pt x="259080" y="7516"/>
                  <a:pt x="304800" y="7516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6598920" y="4556760"/>
            <a:ext cx="429538" cy="213360"/>
          </a:xfrm>
          <a:custGeom>
            <a:avLst/>
            <a:gdLst>
              <a:gd name="connsiteX0" fmla="*/ 0 w 429538"/>
              <a:gd name="connsiteY0" fmla="*/ 0 h 213360"/>
              <a:gd name="connsiteX1" fmla="*/ 274320 w 429538"/>
              <a:gd name="connsiteY1" fmla="*/ 15240 h 213360"/>
              <a:gd name="connsiteX2" fmla="*/ 350520 w 429538"/>
              <a:gd name="connsiteY2" fmla="*/ 91440 h 213360"/>
              <a:gd name="connsiteX3" fmla="*/ 396240 w 429538"/>
              <a:gd name="connsiteY3" fmla="*/ 152400 h 213360"/>
              <a:gd name="connsiteX4" fmla="*/ 426720 w 429538"/>
              <a:gd name="connsiteY4" fmla="*/ 213360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538" h="213360">
                <a:moveTo>
                  <a:pt x="0" y="0"/>
                </a:moveTo>
                <a:cubicBezTo>
                  <a:pt x="91440" y="5080"/>
                  <a:pt x="183659" y="2288"/>
                  <a:pt x="274320" y="15240"/>
                </a:cubicBezTo>
                <a:cubicBezTo>
                  <a:pt x="313113" y="20782"/>
                  <a:pt x="332047" y="65578"/>
                  <a:pt x="350520" y="91440"/>
                </a:cubicBezTo>
                <a:cubicBezTo>
                  <a:pt x="365283" y="112109"/>
                  <a:pt x="381477" y="131731"/>
                  <a:pt x="396240" y="152400"/>
                </a:cubicBezTo>
                <a:cubicBezTo>
                  <a:pt x="429538" y="199017"/>
                  <a:pt x="426720" y="180727"/>
                  <a:pt x="426720" y="21336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8077200" y="4815840"/>
            <a:ext cx="391160" cy="320040"/>
          </a:xfrm>
          <a:custGeom>
            <a:avLst/>
            <a:gdLst>
              <a:gd name="connsiteX0" fmla="*/ 0 w 391160"/>
              <a:gd name="connsiteY0" fmla="*/ 320040 h 320040"/>
              <a:gd name="connsiteX1" fmla="*/ 167640 w 391160"/>
              <a:gd name="connsiteY1" fmla="*/ 304800 h 320040"/>
              <a:gd name="connsiteX2" fmla="*/ 213360 w 391160"/>
              <a:gd name="connsiteY2" fmla="*/ 289560 h 320040"/>
              <a:gd name="connsiteX3" fmla="*/ 320040 w 391160"/>
              <a:gd name="connsiteY3" fmla="*/ 167640 h 320040"/>
              <a:gd name="connsiteX4" fmla="*/ 350520 w 391160"/>
              <a:gd name="connsiteY4" fmla="*/ 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1160" h="320040">
                <a:moveTo>
                  <a:pt x="0" y="320040"/>
                </a:moveTo>
                <a:cubicBezTo>
                  <a:pt x="55880" y="314960"/>
                  <a:pt x="112094" y="312735"/>
                  <a:pt x="167640" y="304800"/>
                </a:cubicBezTo>
                <a:cubicBezTo>
                  <a:pt x="183543" y="302528"/>
                  <a:pt x="202001" y="300919"/>
                  <a:pt x="213360" y="289560"/>
                </a:cubicBezTo>
                <a:cubicBezTo>
                  <a:pt x="391160" y="111760"/>
                  <a:pt x="190500" y="254000"/>
                  <a:pt x="320040" y="167640"/>
                </a:cubicBezTo>
                <a:cubicBezTo>
                  <a:pt x="358552" y="52103"/>
                  <a:pt x="350520" y="108329"/>
                  <a:pt x="350520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7498080" y="5882640"/>
            <a:ext cx="213360" cy="229832"/>
          </a:xfrm>
          <a:custGeom>
            <a:avLst/>
            <a:gdLst>
              <a:gd name="connsiteX0" fmla="*/ 0 w 213360"/>
              <a:gd name="connsiteY0" fmla="*/ 0 h 229832"/>
              <a:gd name="connsiteX1" fmla="*/ 76200 w 213360"/>
              <a:gd name="connsiteY1" fmla="*/ 137160 h 229832"/>
              <a:gd name="connsiteX2" fmla="*/ 106680 w 213360"/>
              <a:gd name="connsiteY2" fmla="*/ 182880 h 229832"/>
              <a:gd name="connsiteX3" fmla="*/ 198120 w 213360"/>
              <a:gd name="connsiteY3" fmla="*/ 228600 h 229832"/>
              <a:gd name="connsiteX4" fmla="*/ 213360 w 213360"/>
              <a:gd name="connsiteY4" fmla="*/ 228600 h 229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" h="229832">
                <a:moveTo>
                  <a:pt x="0" y="0"/>
                </a:moveTo>
                <a:cubicBezTo>
                  <a:pt x="26824" y="80473"/>
                  <a:pt x="6329" y="32354"/>
                  <a:pt x="76200" y="137160"/>
                </a:cubicBezTo>
                <a:cubicBezTo>
                  <a:pt x="86360" y="152400"/>
                  <a:pt x="91440" y="172720"/>
                  <a:pt x="106680" y="182880"/>
                </a:cubicBezTo>
                <a:cubicBezTo>
                  <a:pt x="151378" y="212679"/>
                  <a:pt x="147643" y="215981"/>
                  <a:pt x="198120" y="228600"/>
                </a:cubicBezTo>
                <a:cubicBezTo>
                  <a:pt x="203048" y="229832"/>
                  <a:pt x="208280" y="228600"/>
                  <a:pt x="213360" y="22860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6744974" y="5608320"/>
            <a:ext cx="219706" cy="259080"/>
          </a:xfrm>
          <a:custGeom>
            <a:avLst/>
            <a:gdLst>
              <a:gd name="connsiteX0" fmla="*/ 219706 w 219706"/>
              <a:gd name="connsiteY0" fmla="*/ 0 h 259080"/>
              <a:gd name="connsiteX1" fmla="*/ 128266 w 219706"/>
              <a:gd name="connsiteY1" fmla="*/ 30480 h 259080"/>
              <a:gd name="connsiteX2" fmla="*/ 97786 w 219706"/>
              <a:gd name="connsiteY2" fmla="*/ 76200 h 259080"/>
              <a:gd name="connsiteX3" fmla="*/ 21586 w 219706"/>
              <a:gd name="connsiteY3" fmla="*/ 167640 h 259080"/>
              <a:gd name="connsiteX4" fmla="*/ 36826 w 219706"/>
              <a:gd name="connsiteY4" fmla="*/ 259080 h 25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706" h="259080">
                <a:moveTo>
                  <a:pt x="219706" y="0"/>
                </a:moveTo>
                <a:cubicBezTo>
                  <a:pt x="189226" y="10160"/>
                  <a:pt x="146088" y="3747"/>
                  <a:pt x="128266" y="30480"/>
                </a:cubicBezTo>
                <a:cubicBezTo>
                  <a:pt x="118106" y="45720"/>
                  <a:pt x="109512" y="62129"/>
                  <a:pt x="97786" y="76200"/>
                </a:cubicBezTo>
                <a:cubicBezTo>
                  <a:pt x="0" y="193543"/>
                  <a:pt x="97262" y="54126"/>
                  <a:pt x="21586" y="167640"/>
                </a:cubicBezTo>
                <a:cubicBezTo>
                  <a:pt x="37822" y="248821"/>
                  <a:pt x="36826" y="217937"/>
                  <a:pt x="36826" y="25908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111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9" grpId="0"/>
      <p:bldP spid="17" grpId="0"/>
      <p:bldP spid="18" grpId="0" animBg="1"/>
      <p:bldP spid="19" grpId="0" animBg="1"/>
      <p:bldP spid="20" grpId="0" animBg="1"/>
      <p:bldP spid="22" grpId="0" animBg="1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685800" y="3382962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 dirty="0">
                <a:solidFill>
                  <a:prstClr val="black"/>
                </a:solidFill>
                <a:latin typeface="Comic Sans MS" pitchFamily="66" charset="0"/>
              </a:rPr>
              <a:t>What is the sum of the exterior angles of an octagon?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609600" y="3763962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CC0000"/>
                </a:solidFill>
                <a:latin typeface="Comic Sans MS" pitchFamily="66" charset="0"/>
              </a:rPr>
              <a:t>360</a:t>
            </a: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685800" y="4114800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 dirty="0">
                <a:solidFill>
                  <a:prstClr val="black"/>
                </a:solidFill>
                <a:latin typeface="Comic Sans MS" pitchFamily="66" charset="0"/>
              </a:rPr>
              <a:t>What is the sum of the exterior angles of a pentagon?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609600" y="4495800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CC0000"/>
                </a:solidFill>
                <a:latin typeface="Comic Sans MS" pitchFamily="66" charset="0"/>
              </a:rPr>
              <a:t>360</a:t>
            </a:r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685800" y="4830762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>
                <a:solidFill>
                  <a:prstClr val="black"/>
                </a:solidFill>
                <a:latin typeface="Comic Sans MS" pitchFamily="66" charset="0"/>
              </a:rPr>
              <a:t>What is the sum of the exterior angles of a decagon?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609600" y="5211762"/>
            <a:ext cx="8229600" cy="42703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200" b="1" dirty="0">
                <a:solidFill>
                  <a:srgbClr val="CC0000"/>
                </a:solidFill>
                <a:latin typeface="Comic Sans MS" pitchFamily="66" charset="0"/>
              </a:rPr>
              <a:t>360</a:t>
            </a:r>
          </a:p>
        </p:txBody>
      </p:sp>
      <p:graphicFrame>
        <p:nvGraphicFramePr>
          <p:cNvPr id="40979" name="Object 19">
            <a:hlinkClick r:id="" action="ppaction://ole?verb=0"/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7620000" y="5410200"/>
          <a:ext cx="13716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esentation" r:id="rId4" imgW="4570544" imgH="3427404" progId="PowerPoint.Show.8">
                  <p:embed/>
                </p:oleObj>
              </mc:Choice>
              <mc:Fallback>
                <p:oleObj name="Presentation" r:id="rId4" imgW="4570544" imgH="3427404" progId="PowerPoint.Show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5410200"/>
                        <a:ext cx="13716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en-US" b="0" dirty="0" smtClean="0">
                <a:latin typeface="Comic Sans MS" pitchFamily="66" charset="0"/>
              </a:rPr>
              <a:t>EXTERIOR </a:t>
            </a:r>
            <a:r>
              <a:rPr lang="en-US" b="0" dirty="0">
                <a:latin typeface="Comic Sans MS" pitchFamily="66" charset="0"/>
              </a:rPr>
              <a:t>ANGLES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676400" y="1600200"/>
            <a:ext cx="6400800" cy="1200329"/>
          </a:xfrm>
          <a:prstGeom prst="rect">
            <a:avLst/>
          </a:prstGeom>
          <a:solidFill>
            <a:srgbClr val="CC0099"/>
          </a:solidFill>
          <a:ln w="31750">
            <a:noFill/>
            <a:miter lim="800000"/>
            <a:headEnd/>
            <a:tailEnd/>
          </a:ln>
          <a:effectLst/>
          <a:scene3d>
            <a:camera prst="perspectiveContrastingLeftFacing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eaLnBrk="0" hangingPunct="0"/>
            <a:r>
              <a:rPr lang="en-US" sz="2400" b="1" u="sng" dirty="0" smtClean="0">
                <a:solidFill>
                  <a:prstClr val="black"/>
                </a:solidFill>
                <a:latin typeface="Comic Sans MS" pitchFamily="66" charset="0"/>
              </a:rPr>
              <a:t>THEOREM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:  The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Sum of the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EXTERIOR </a:t>
            </a:r>
          </a:p>
          <a:p>
            <a:pPr eaLnBrk="0" hangingPunct="0"/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angles of </a:t>
            </a:r>
            <a:r>
              <a:rPr lang="en-US" sz="2400" b="1" dirty="0">
                <a:solidFill>
                  <a:prstClr val="black"/>
                </a:solidFill>
                <a:latin typeface="Comic Sans MS" pitchFamily="66" charset="0"/>
              </a:rPr>
              <a:t>a convex </a:t>
            </a:r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			polygon is 360</a:t>
            </a:r>
            <a:r>
              <a:rPr lang="en-U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US" sz="2000" b="1" baseline="30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27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9" grpId="0"/>
      <p:bldP spid="40973" grpId="0"/>
      <p:bldP spid="40974" grpId="0"/>
      <p:bldP spid="40975" grpId="0"/>
      <p:bldP spid="40976" grpId="0"/>
      <p:bldP spid="409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524000" y="990600"/>
            <a:ext cx="1828800" cy="533400"/>
          </a:xfrm>
          <a:prstGeom prst="rect">
            <a:avLst/>
          </a:prstGeom>
          <a:solidFill>
            <a:srgbClr val="FF00FF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5562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In a  REGULAR polygon…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743200" y="1752600"/>
            <a:ext cx="617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All the sides are congruent,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743200" y="2438400"/>
            <a:ext cx="617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All the angles are congruent.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7239000" y="2971800"/>
            <a:ext cx="1524000" cy="1447800"/>
          </a:xfrm>
          <a:prstGeom prst="octagon">
            <a:avLst>
              <a:gd name="adj" fmla="val 2928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4114800" y="3048000"/>
            <a:ext cx="1447800" cy="1371600"/>
          </a:xfrm>
          <a:prstGeom prst="pentag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381000" y="3048000"/>
            <a:ext cx="1752600" cy="1371600"/>
          </a:xfrm>
          <a:prstGeom prst="hexagon">
            <a:avLst>
              <a:gd name="adj" fmla="val 33065"/>
              <a:gd name="vf" fmla="val 11547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5562600" y="4648200"/>
            <a:ext cx="1603375" cy="1452562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90800" y="4953000"/>
            <a:ext cx="12954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57200" y="3276600"/>
            <a:ext cx="3048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1143000" y="3048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752600" y="3276600"/>
            <a:ext cx="3048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752600" y="3962400"/>
            <a:ext cx="304800" cy="228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1104900" y="4381500"/>
            <a:ext cx="381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57200" y="4038600"/>
            <a:ext cx="3048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15200" y="3048000"/>
            <a:ext cx="304800" cy="22860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086600" y="3733800"/>
            <a:ext cx="304800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239000" y="4114800"/>
            <a:ext cx="381000" cy="22860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7848600" y="4419600"/>
            <a:ext cx="304800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382000" y="4114800"/>
            <a:ext cx="304800" cy="22860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610600" y="3733800"/>
            <a:ext cx="381000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8382000" y="3048000"/>
            <a:ext cx="228600" cy="15240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7810500" y="3009900"/>
            <a:ext cx="381000" cy="0"/>
          </a:xfrm>
          <a:prstGeom prst="line">
            <a:avLst/>
          </a:pr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791200" y="5257800"/>
            <a:ext cx="304800" cy="22860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6172200" y="6096000"/>
            <a:ext cx="304800" cy="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705600" y="5257800"/>
            <a:ext cx="228600" cy="22860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733800" y="5562600"/>
            <a:ext cx="3810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3086100" y="4991100"/>
            <a:ext cx="3810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438400" y="5562600"/>
            <a:ext cx="3810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3124200" y="6172200"/>
            <a:ext cx="3048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88"/>
          <p:cNvSpPr/>
          <p:nvPr/>
        </p:nvSpPr>
        <p:spPr>
          <a:xfrm>
            <a:off x="716280" y="3093720"/>
            <a:ext cx="344367" cy="167640"/>
          </a:xfrm>
          <a:custGeom>
            <a:avLst/>
            <a:gdLst>
              <a:gd name="connsiteX0" fmla="*/ 0 w 344367"/>
              <a:gd name="connsiteY0" fmla="*/ 152400 h 167640"/>
              <a:gd name="connsiteX1" fmla="*/ 76200 w 344367"/>
              <a:gd name="connsiteY1" fmla="*/ 167640 h 167640"/>
              <a:gd name="connsiteX2" fmla="*/ 259080 w 344367"/>
              <a:gd name="connsiteY2" fmla="*/ 137160 h 167640"/>
              <a:gd name="connsiteX3" fmla="*/ 289560 w 344367"/>
              <a:gd name="connsiteY3" fmla="*/ 91440 h 167640"/>
              <a:gd name="connsiteX4" fmla="*/ 335280 w 344367"/>
              <a:gd name="connsiteY4" fmla="*/ 60960 h 167640"/>
              <a:gd name="connsiteX5" fmla="*/ 335280 w 344367"/>
              <a:gd name="connsiteY5" fmla="*/ 0 h 167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4367" h="167640">
                <a:moveTo>
                  <a:pt x="0" y="152400"/>
                </a:moveTo>
                <a:cubicBezTo>
                  <a:pt x="25400" y="157480"/>
                  <a:pt x="50297" y="167640"/>
                  <a:pt x="76200" y="167640"/>
                </a:cubicBezTo>
                <a:cubicBezTo>
                  <a:pt x="178284" y="167640"/>
                  <a:pt x="187544" y="161005"/>
                  <a:pt x="259080" y="137160"/>
                </a:cubicBezTo>
                <a:cubicBezTo>
                  <a:pt x="269240" y="121920"/>
                  <a:pt x="276608" y="104392"/>
                  <a:pt x="289560" y="91440"/>
                </a:cubicBezTo>
                <a:cubicBezTo>
                  <a:pt x="302512" y="78488"/>
                  <a:pt x="327089" y="77343"/>
                  <a:pt x="335280" y="60960"/>
                </a:cubicBezTo>
                <a:cubicBezTo>
                  <a:pt x="344367" y="42785"/>
                  <a:pt x="335280" y="20320"/>
                  <a:pt x="335280" y="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0" name="Freeform 89"/>
          <p:cNvSpPr/>
          <p:nvPr/>
        </p:nvSpPr>
        <p:spPr>
          <a:xfrm>
            <a:off x="1524000" y="3063240"/>
            <a:ext cx="259080" cy="182098"/>
          </a:xfrm>
          <a:custGeom>
            <a:avLst/>
            <a:gdLst>
              <a:gd name="connsiteX0" fmla="*/ 0 w 259080"/>
              <a:gd name="connsiteY0" fmla="*/ 0 h 182098"/>
              <a:gd name="connsiteX1" fmla="*/ 15240 w 259080"/>
              <a:gd name="connsiteY1" fmla="*/ 45720 h 182098"/>
              <a:gd name="connsiteX2" fmla="*/ 30480 w 259080"/>
              <a:gd name="connsiteY2" fmla="*/ 121920 h 182098"/>
              <a:gd name="connsiteX3" fmla="*/ 76200 w 259080"/>
              <a:gd name="connsiteY3" fmla="*/ 152400 h 182098"/>
              <a:gd name="connsiteX4" fmla="*/ 259080 w 259080"/>
              <a:gd name="connsiteY4" fmla="*/ 167640 h 18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" h="182098">
                <a:moveTo>
                  <a:pt x="0" y="0"/>
                </a:moveTo>
                <a:cubicBezTo>
                  <a:pt x="5080" y="15240"/>
                  <a:pt x="11344" y="30135"/>
                  <a:pt x="15240" y="45720"/>
                </a:cubicBezTo>
                <a:cubicBezTo>
                  <a:pt x="21522" y="70850"/>
                  <a:pt x="17629" y="99430"/>
                  <a:pt x="30480" y="121920"/>
                </a:cubicBezTo>
                <a:cubicBezTo>
                  <a:pt x="39567" y="137823"/>
                  <a:pt x="59817" y="144209"/>
                  <a:pt x="76200" y="152400"/>
                </a:cubicBezTo>
                <a:cubicBezTo>
                  <a:pt x="135596" y="182098"/>
                  <a:pt x="190377" y="167640"/>
                  <a:pt x="259080" y="16764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1966535" y="3627120"/>
            <a:ext cx="90865" cy="274320"/>
          </a:xfrm>
          <a:custGeom>
            <a:avLst/>
            <a:gdLst>
              <a:gd name="connsiteX0" fmla="*/ 60385 w 90865"/>
              <a:gd name="connsiteY0" fmla="*/ 0 h 274320"/>
              <a:gd name="connsiteX1" fmla="*/ 29905 w 90865"/>
              <a:gd name="connsiteY1" fmla="*/ 45720 h 274320"/>
              <a:gd name="connsiteX2" fmla="*/ 29905 w 90865"/>
              <a:gd name="connsiteY2" fmla="*/ 243840 h 274320"/>
              <a:gd name="connsiteX3" fmla="*/ 75625 w 90865"/>
              <a:gd name="connsiteY3" fmla="*/ 259080 h 274320"/>
              <a:gd name="connsiteX4" fmla="*/ 90865 w 90865"/>
              <a:gd name="connsiteY4" fmla="*/ 27432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65" h="274320">
                <a:moveTo>
                  <a:pt x="60385" y="0"/>
                </a:moveTo>
                <a:cubicBezTo>
                  <a:pt x="50225" y="15240"/>
                  <a:pt x="38096" y="29337"/>
                  <a:pt x="29905" y="45720"/>
                </a:cubicBezTo>
                <a:cubicBezTo>
                  <a:pt x="0" y="105530"/>
                  <a:pt x="8364" y="184602"/>
                  <a:pt x="29905" y="243840"/>
                </a:cubicBezTo>
                <a:cubicBezTo>
                  <a:pt x="35395" y="258937"/>
                  <a:pt x="61257" y="251896"/>
                  <a:pt x="75625" y="259080"/>
                </a:cubicBezTo>
                <a:cubicBezTo>
                  <a:pt x="82051" y="262293"/>
                  <a:pt x="85785" y="269240"/>
                  <a:pt x="90865" y="27432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1493520" y="4251136"/>
            <a:ext cx="304800" cy="183704"/>
          </a:xfrm>
          <a:custGeom>
            <a:avLst/>
            <a:gdLst>
              <a:gd name="connsiteX0" fmla="*/ 0 w 304800"/>
              <a:gd name="connsiteY0" fmla="*/ 183704 h 183704"/>
              <a:gd name="connsiteX1" fmla="*/ 15240 w 304800"/>
              <a:gd name="connsiteY1" fmla="*/ 92264 h 183704"/>
              <a:gd name="connsiteX2" fmla="*/ 60960 w 304800"/>
              <a:gd name="connsiteY2" fmla="*/ 46544 h 183704"/>
              <a:gd name="connsiteX3" fmla="*/ 304800 w 304800"/>
              <a:gd name="connsiteY3" fmla="*/ 16064 h 1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83704">
                <a:moveTo>
                  <a:pt x="0" y="183704"/>
                </a:moveTo>
                <a:cubicBezTo>
                  <a:pt x="5080" y="153224"/>
                  <a:pt x="2690" y="120501"/>
                  <a:pt x="15240" y="92264"/>
                </a:cubicBezTo>
                <a:cubicBezTo>
                  <a:pt x="23993" y="72569"/>
                  <a:pt x="42120" y="57011"/>
                  <a:pt x="60960" y="46544"/>
                </a:cubicBezTo>
                <a:cubicBezTo>
                  <a:pt x="144740" y="0"/>
                  <a:pt x="208583" y="16064"/>
                  <a:pt x="304800" y="16064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3" name="Freeform 92"/>
          <p:cNvSpPr/>
          <p:nvPr/>
        </p:nvSpPr>
        <p:spPr>
          <a:xfrm>
            <a:off x="746760" y="4236720"/>
            <a:ext cx="259080" cy="171232"/>
          </a:xfrm>
          <a:custGeom>
            <a:avLst/>
            <a:gdLst>
              <a:gd name="connsiteX0" fmla="*/ 0 w 259080"/>
              <a:gd name="connsiteY0" fmla="*/ 15240 h 171232"/>
              <a:gd name="connsiteX1" fmla="*/ 45720 w 259080"/>
              <a:gd name="connsiteY1" fmla="*/ 0 h 171232"/>
              <a:gd name="connsiteX2" fmla="*/ 106680 w 259080"/>
              <a:gd name="connsiteY2" fmla="*/ 15240 h 171232"/>
              <a:gd name="connsiteX3" fmla="*/ 198120 w 259080"/>
              <a:gd name="connsiteY3" fmla="*/ 60960 h 171232"/>
              <a:gd name="connsiteX4" fmla="*/ 243840 w 259080"/>
              <a:gd name="connsiteY4" fmla="*/ 167640 h 171232"/>
              <a:gd name="connsiteX5" fmla="*/ 259080 w 259080"/>
              <a:gd name="connsiteY5" fmla="*/ 167640 h 17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9080" h="171232">
                <a:moveTo>
                  <a:pt x="0" y="15240"/>
                </a:moveTo>
                <a:cubicBezTo>
                  <a:pt x="15240" y="10160"/>
                  <a:pt x="29656" y="0"/>
                  <a:pt x="45720" y="0"/>
                </a:cubicBezTo>
                <a:cubicBezTo>
                  <a:pt x="66665" y="0"/>
                  <a:pt x="86541" y="9486"/>
                  <a:pt x="106680" y="15240"/>
                </a:cubicBezTo>
                <a:cubicBezTo>
                  <a:pt x="161889" y="31014"/>
                  <a:pt x="148026" y="27564"/>
                  <a:pt x="198120" y="60960"/>
                </a:cubicBezTo>
                <a:cubicBezTo>
                  <a:pt x="209779" y="107595"/>
                  <a:pt x="208758" y="132558"/>
                  <a:pt x="243840" y="167640"/>
                </a:cubicBezTo>
                <a:cubicBezTo>
                  <a:pt x="247432" y="171232"/>
                  <a:pt x="254000" y="167640"/>
                  <a:pt x="259080" y="16764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4" name="Freeform 93"/>
          <p:cNvSpPr/>
          <p:nvPr/>
        </p:nvSpPr>
        <p:spPr>
          <a:xfrm>
            <a:off x="502920" y="3535680"/>
            <a:ext cx="106680" cy="365760"/>
          </a:xfrm>
          <a:custGeom>
            <a:avLst/>
            <a:gdLst>
              <a:gd name="connsiteX0" fmla="*/ 15240 w 106680"/>
              <a:gd name="connsiteY0" fmla="*/ 0 h 365760"/>
              <a:gd name="connsiteX1" fmla="*/ 76200 w 106680"/>
              <a:gd name="connsiteY1" fmla="*/ 91440 h 365760"/>
              <a:gd name="connsiteX2" fmla="*/ 106680 w 106680"/>
              <a:gd name="connsiteY2" fmla="*/ 137160 h 365760"/>
              <a:gd name="connsiteX3" fmla="*/ 60960 w 106680"/>
              <a:gd name="connsiteY3" fmla="*/ 335280 h 365760"/>
              <a:gd name="connsiteX4" fmla="*/ 0 w 106680"/>
              <a:gd name="connsiteY4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680" h="365760">
                <a:moveTo>
                  <a:pt x="15240" y="0"/>
                </a:moveTo>
                <a:lnTo>
                  <a:pt x="76200" y="91440"/>
                </a:lnTo>
                <a:lnTo>
                  <a:pt x="106680" y="137160"/>
                </a:lnTo>
                <a:cubicBezTo>
                  <a:pt x="105607" y="144668"/>
                  <a:pt x="86064" y="326912"/>
                  <a:pt x="60960" y="335280"/>
                </a:cubicBezTo>
                <a:cubicBezTo>
                  <a:pt x="8424" y="352792"/>
                  <a:pt x="26599" y="339161"/>
                  <a:pt x="0" y="36576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5" name="Freeform 94"/>
          <p:cNvSpPr/>
          <p:nvPr/>
        </p:nvSpPr>
        <p:spPr>
          <a:xfrm>
            <a:off x="7513320" y="3002280"/>
            <a:ext cx="306406" cy="183919"/>
          </a:xfrm>
          <a:custGeom>
            <a:avLst/>
            <a:gdLst>
              <a:gd name="connsiteX0" fmla="*/ 0 w 306406"/>
              <a:gd name="connsiteY0" fmla="*/ 152400 h 183919"/>
              <a:gd name="connsiteX1" fmla="*/ 243840 w 306406"/>
              <a:gd name="connsiteY1" fmla="*/ 152400 h 183919"/>
              <a:gd name="connsiteX2" fmla="*/ 274320 w 306406"/>
              <a:gd name="connsiteY2" fmla="*/ 106680 h 183919"/>
              <a:gd name="connsiteX3" fmla="*/ 304800 w 306406"/>
              <a:gd name="connsiteY3" fmla="*/ 0 h 18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06" h="183919">
                <a:moveTo>
                  <a:pt x="0" y="152400"/>
                </a:moveTo>
                <a:cubicBezTo>
                  <a:pt x="84920" y="164531"/>
                  <a:pt x="157163" y="183919"/>
                  <a:pt x="243840" y="152400"/>
                </a:cubicBezTo>
                <a:cubicBezTo>
                  <a:pt x="261053" y="146141"/>
                  <a:pt x="266881" y="123418"/>
                  <a:pt x="274320" y="106680"/>
                </a:cubicBezTo>
                <a:cubicBezTo>
                  <a:pt x="306406" y="34486"/>
                  <a:pt x="304800" y="43564"/>
                  <a:pt x="304800" y="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6" name="Freeform 95"/>
          <p:cNvSpPr/>
          <p:nvPr/>
        </p:nvSpPr>
        <p:spPr>
          <a:xfrm>
            <a:off x="8199120" y="3002280"/>
            <a:ext cx="259080" cy="167640"/>
          </a:xfrm>
          <a:custGeom>
            <a:avLst/>
            <a:gdLst>
              <a:gd name="connsiteX0" fmla="*/ 0 w 259080"/>
              <a:gd name="connsiteY0" fmla="*/ 0 h 167640"/>
              <a:gd name="connsiteX1" fmla="*/ 30480 w 259080"/>
              <a:gd name="connsiteY1" fmla="*/ 121920 h 167640"/>
              <a:gd name="connsiteX2" fmla="*/ 121920 w 259080"/>
              <a:gd name="connsiteY2" fmla="*/ 167640 h 167640"/>
              <a:gd name="connsiteX3" fmla="*/ 198120 w 259080"/>
              <a:gd name="connsiteY3" fmla="*/ 152400 h 167640"/>
              <a:gd name="connsiteX4" fmla="*/ 259080 w 259080"/>
              <a:gd name="connsiteY4" fmla="*/ 106680 h 167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" h="167640">
                <a:moveTo>
                  <a:pt x="0" y="0"/>
                </a:moveTo>
                <a:cubicBezTo>
                  <a:pt x="759" y="3795"/>
                  <a:pt x="17983" y="106299"/>
                  <a:pt x="30480" y="121920"/>
                </a:cubicBezTo>
                <a:cubicBezTo>
                  <a:pt x="51966" y="148777"/>
                  <a:pt x="91801" y="157600"/>
                  <a:pt x="121920" y="167640"/>
                </a:cubicBezTo>
                <a:cubicBezTo>
                  <a:pt x="147320" y="162560"/>
                  <a:pt x="173866" y="161495"/>
                  <a:pt x="198120" y="152400"/>
                </a:cubicBezTo>
                <a:cubicBezTo>
                  <a:pt x="225692" y="142060"/>
                  <a:pt x="240351" y="125409"/>
                  <a:pt x="259080" y="10668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7" name="Freeform 96"/>
          <p:cNvSpPr/>
          <p:nvPr/>
        </p:nvSpPr>
        <p:spPr>
          <a:xfrm>
            <a:off x="8612521" y="3337560"/>
            <a:ext cx="135239" cy="202939"/>
          </a:xfrm>
          <a:custGeom>
            <a:avLst/>
            <a:gdLst>
              <a:gd name="connsiteX0" fmla="*/ 28559 w 135239"/>
              <a:gd name="connsiteY0" fmla="*/ 0 h 202939"/>
              <a:gd name="connsiteX1" fmla="*/ 89519 w 135239"/>
              <a:gd name="connsiteY1" fmla="*/ 198120 h 202939"/>
              <a:gd name="connsiteX2" fmla="*/ 135239 w 135239"/>
              <a:gd name="connsiteY2" fmla="*/ 198120 h 20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239" h="202939">
                <a:moveTo>
                  <a:pt x="28559" y="0"/>
                </a:moveTo>
                <a:cubicBezTo>
                  <a:pt x="36611" y="88572"/>
                  <a:pt x="0" y="168280"/>
                  <a:pt x="89519" y="198120"/>
                </a:cubicBezTo>
                <a:cubicBezTo>
                  <a:pt x="103977" y="202939"/>
                  <a:pt x="119999" y="198120"/>
                  <a:pt x="135239" y="19812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8" name="Freeform 97"/>
          <p:cNvSpPr/>
          <p:nvPr/>
        </p:nvSpPr>
        <p:spPr>
          <a:xfrm>
            <a:off x="8641080" y="3870960"/>
            <a:ext cx="121920" cy="213360"/>
          </a:xfrm>
          <a:custGeom>
            <a:avLst/>
            <a:gdLst>
              <a:gd name="connsiteX0" fmla="*/ 121920 w 121920"/>
              <a:gd name="connsiteY0" fmla="*/ 0 h 213360"/>
              <a:gd name="connsiteX1" fmla="*/ 30480 w 121920"/>
              <a:gd name="connsiteY1" fmla="*/ 45720 h 213360"/>
              <a:gd name="connsiteX2" fmla="*/ 0 w 121920"/>
              <a:gd name="connsiteY2" fmla="*/ 137160 h 213360"/>
              <a:gd name="connsiteX3" fmla="*/ 15240 w 121920"/>
              <a:gd name="connsiteY3" fmla="*/ 198120 h 213360"/>
              <a:gd name="connsiteX4" fmla="*/ 60960 w 121920"/>
              <a:gd name="connsiteY4" fmla="*/ 213360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" h="213360">
                <a:moveTo>
                  <a:pt x="121920" y="0"/>
                </a:moveTo>
                <a:cubicBezTo>
                  <a:pt x="97008" y="8304"/>
                  <a:pt x="46029" y="20842"/>
                  <a:pt x="30480" y="45720"/>
                </a:cubicBezTo>
                <a:cubicBezTo>
                  <a:pt x="13452" y="72965"/>
                  <a:pt x="0" y="137160"/>
                  <a:pt x="0" y="137160"/>
                </a:cubicBezTo>
                <a:cubicBezTo>
                  <a:pt x="5080" y="157480"/>
                  <a:pt x="2156" y="181764"/>
                  <a:pt x="15240" y="198120"/>
                </a:cubicBezTo>
                <a:cubicBezTo>
                  <a:pt x="25275" y="210664"/>
                  <a:pt x="60960" y="213360"/>
                  <a:pt x="60960" y="21336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9" name="Freeform 98"/>
          <p:cNvSpPr/>
          <p:nvPr/>
        </p:nvSpPr>
        <p:spPr>
          <a:xfrm>
            <a:off x="8190666" y="4249688"/>
            <a:ext cx="237054" cy="154672"/>
          </a:xfrm>
          <a:custGeom>
            <a:avLst/>
            <a:gdLst>
              <a:gd name="connsiteX0" fmla="*/ 237054 w 237054"/>
              <a:gd name="connsiteY0" fmla="*/ 63232 h 154672"/>
              <a:gd name="connsiteX1" fmla="*/ 206574 w 237054"/>
              <a:gd name="connsiteY1" fmla="*/ 17512 h 154672"/>
              <a:gd name="connsiteX2" fmla="*/ 38934 w 237054"/>
              <a:gd name="connsiteY2" fmla="*/ 63232 h 154672"/>
              <a:gd name="connsiteX3" fmla="*/ 8454 w 237054"/>
              <a:gd name="connsiteY3" fmla="*/ 154672 h 15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054" h="154672">
                <a:moveTo>
                  <a:pt x="237054" y="63232"/>
                </a:moveTo>
                <a:cubicBezTo>
                  <a:pt x="226894" y="47992"/>
                  <a:pt x="224535" y="21104"/>
                  <a:pt x="206574" y="17512"/>
                </a:cubicBezTo>
                <a:cubicBezTo>
                  <a:pt x="119015" y="0"/>
                  <a:pt x="95237" y="25697"/>
                  <a:pt x="38934" y="63232"/>
                </a:cubicBezTo>
                <a:cubicBezTo>
                  <a:pt x="0" y="121632"/>
                  <a:pt x="8454" y="90636"/>
                  <a:pt x="8454" y="154672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0" name="Freeform 99"/>
          <p:cNvSpPr/>
          <p:nvPr/>
        </p:nvSpPr>
        <p:spPr>
          <a:xfrm>
            <a:off x="7543800" y="4269488"/>
            <a:ext cx="245446" cy="134872"/>
          </a:xfrm>
          <a:custGeom>
            <a:avLst/>
            <a:gdLst>
              <a:gd name="connsiteX0" fmla="*/ 0 w 245446"/>
              <a:gd name="connsiteY0" fmla="*/ 43432 h 134872"/>
              <a:gd name="connsiteX1" fmla="*/ 213360 w 245446"/>
              <a:gd name="connsiteY1" fmla="*/ 28192 h 134872"/>
              <a:gd name="connsiteX2" fmla="*/ 243840 w 245446"/>
              <a:gd name="connsiteY2" fmla="*/ 134872 h 134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446" h="134872">
                <a:moveTo>
                  <a:pt x="0" y="43432"/>
                </a:moveTo>
                <a:cubicBezTo>
                  <a:pt x="130295" y="0"/>
                  <a:pt x="59559" y="8967"/>
                  <a:pt x="213360" y="28192"/>
                </a:cubicBezTo>
                <a:cubicBezTo>
                  <a:pt x="245446" y="124451"/>
                  <a:pt x="243840" y="87503"/>
                  <a:pt x="243840" y="134872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1" name="Freeform 100"/>
          <p:cNvSpPr/>
          <p:nvPr/>
        </p:nvSpPr>
        <p:spPr>
          <a:xfrm>
            <a:off x="7254240" y="3901440"/>
            <a:ext cx="137160" cy="198120"/>
          </a:xfrm>
          <a:custGeom>
            <a:avLst/>
            <a:gdLst>
              <a:gd name="connsiteX0" fmla="*/ 0 w 137160"/>
              <a:gd name="connsiteY0" fmla="*/ 0 h 198120"/>
              <a:gd name="connsiteX1" fmla="*/ 91440 w 137160"/>
              <a:gd name="connsiteY1" fmla="*/ 45720 h 198120"/>
              <a:gd name="connsiteX2" fmla="*/ 121920 w 137160"/>
              <a:gd name="connsiteY2" fmla="*/ 91440 h 198120"/>
              <a:gd name="connsiteX3" fmla="*/ 137160 w 137160"/>
              <a:gd name="connsiteY3" fmla="*/ 137160 h 198120"/>
              <a:gd name="connsiteX4" fmla="*/ 106680 w 137160"/>
              <a:gd name="connsiteY4" fmla="*/ 19812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" h="198120">
                <a:moveTo>
                  <a:pt x="0" y="0"/>
                </a:moveTo>
                <a:cubicBezTo>
                  <a:pt x="37185" y="12395"/>
                  <a:pt x="61897" y="16177"/>
                  <a:pt x="91440" y="45720"/>
                </a:cubicBezTo>
                <a:cubicBezTo>
                  <a:pt x="104392" y="58672"/>
                  <a:pt x="113729" y="75057"/>
                  <a:pt x="121920" y="91440"/>
                </a:cubicBezTo>
                <a:cubicBezTo>
                  <a:pt x="129104" y="105808"/>
                  <a:pt x="132080" y="121920"/>
                  <a:pt x="137160" y="137160"/>
                </a:cubicBezTo>
                <a:cubicBezTo>
                  <a:pt x="119648" y="189696"/>
                  <a:pt x="133279" y="171521"/>
                  <a:pt x="106680" y="19812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3" name="Freeform 102"/>
          <p:cNvSpPr/>
          <p:nvPr/>
        </p:nvSpPr>
        <p:spPr>
          <a:xfrm>
            <a:off x="7254240" y="3307080"/>
            <a:ext cx="167640" cy="259080"/>
          </a:xfrm>
          <a:custGeom>
            <a:avLst/>
            <a:gdLst>
              <a:gd name="connsiteX0" fmla="*/ 91440 w 167640"/>
              <a:gd name="connsiteY0" fmla="*/ 0 h 259080"/>
              <a:gd name="connsiteX1" fmla="*/ 167640 w 167640"/>
              <a:gd name="connsiteY1" fmla="*/ 137160 h 259080"/>
              <a:gd name="connsiteX2" fmla="*/ 121920 w 167640"/>
              <a:gd name="connsiteY2" fmla="*/ 228600 h 259080"/>
              <a:gd name="connsiteX3" fmla="*/ 76200 w 167640"/>
              <a:gd name="connsiteY3" fmla="*/ 243840 h 259080"/>
              <a:gd name="connsiteX4" fmla="*/ 0 w 167640"/>
              <a:gd name="connsiteY4" fmla="*/ 259080 h 25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40" h="259080">
                <a:moveTo>
                  <a:pt x="91440" y="0"/>
                </a:moveTo>
                <a:cubicBezTo>
                  <a:pt x="161311" y="104806"/>
                  <a:pt x="140816" y="56687"/>
                  <a:pt x="167640" y="137160"/>
                </a:cubicBezTo>
                <a:cubicBezTo>
                  <a:pt x="157600" y="167279"/>
                  <a:pt x="148777" y="207114"/>
                  <a:pt x="121920" y="228600"/>
                </a:cubicBezTo>
                <a:cubicBezTo>
                  <a:pt x="109376" y="238635"/>
                  <a:pt x="91785" y="239944"/>
                  <a:pt x="76200" y="243840"/>
                </a:cubicBezTo>
                <a:cubicBezTo>
                  <a:pt x="51070" y="250122"/>
                  <a:pt x="0" y="259080"/>
                  <a:pt x="0" y="259080"/>
                </a:cubicBezTo>
              </a:path>
            </a:pathLst>
          </a:custGeom>
          <a:ln w="254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4" name="Freeform 103"/>
          <p:cNvSpPr/>
          <p:nvPr/>
        </p:nvSpPr>
        <p:spPr>
          <a:xfrm>
            <a:off x="6202680" y="4937760"/>
            <a:ext cx="304800" cy="78407"/>
          </a:xfrm>
          <a:custGeom>
            <a:avLst/>
            <a:gdLst>
              <a:gd name="connsiteX0" fmla="*/ 0 w 304800"/>
              <a:gd name="connsiteY0" fmla="*/ 0 h 78407"/>
              <a:gd name="connsiteX1" fmla="*/ 137160 w 304800"/>
              <a:gd name="connsiteY1" fmla="*/ 76200 h 78407"/>
              <a:gd name="connsiteX2" fmla="*/ 289560 w 304800"/>
              <a:gd name="connsiteY2" fmla="*/ 60960 h 78407"/>
              <a:gd name="connsiteX3" fmla="*/ 304800 w 304800"/>
              <a:gd name="connsiteY3" fmla="*/ 15240 h 7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78407">
                <a:moveTo>
                  <a:pt x="0" y="0"/>
                </a:moveTo>
                <a:cubicBezTo>
                  <a:pt x="104806" y="69871"/>
                  <a:pt x="56687" y="49376"/>
                  <a:pt x="137160" y="76200"/>
                </a:cubicBezTo>
                <a:cubicBezTo>
                  <a:pt x="187960" y="71120"/>
                  <a:pt x="241580" y="78407"/>
                  <a:pt x="289560" y="60960"/>
                </a:cubicBezTo>
                <a:cubicBezTo>
                  <a:pt x="304657" y="55470"/>
                  <a:pt x="304800" y="15240"/>
                  <a:pt x="304800" y="15240"/>
                </a:cubicBezTo>
              </a:path>
            </a:pathLst>
          </a:cu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5" name="Freeform 104"/>
          <p:cNvSpPr/>
          <p:nvPr/>
        </p:nvSpPr>
        <p:spPr>
          <a:xfrm>
            <a:off x="6888480" y="5867400"/>
            <a:ext cx="167640" cy="243840"/>
          </a:xfrm>
          <a:custGeom>
            <a:avLst/>
            <a:gdLst>
              <a:gd name="connsiteX0" fmla="*/ 167640 w 167640"/>
              <a:gd name="connsiteY0" fmla="*/ 0 h 243840"/>
              <a:gd name="connsiteX1" fmla="*/ 60960 w 167640"/>
              <a:gd name="connsiteY1" fmla="*/ 60960 h 243840"/>
              <a:gd name="connsiteX2" fmla="*/ 0 w 167640"/>
              <a:gd name="connsiteY2" fmla="*/ 152400 h 243840"/>
              <a:gd name="connsiteX3" fmla="*/ 0 w 167640"/>
              <a:gd name="connsiteY3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640" h="243840">
                <a:moveTo>
                  <a:pt x="167640" y="0"/>
                </a:moveTo>
                <a:cubicBezTo>
                  <a:pt x="149671" y="8984"/>
                  <a:pt x="77714" y="41812"/>
                  <a:pt x="60960" y="60960"/>
                </a:cubicBezTo>
                <a:cubicBezTo>
                  <a:pt x="36837" y="88529"/>
                  <a:pt x="0" y="115768"/>
                  <a:pt x="0" y="152400"/>
                </a:cubicBezTo>
                <a:lnTo>
                  <a:pt x="0" y="243840"/>
                </a:lnTo>
              </a:path>
            </a:pathLst>
          </a:cu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6" name="Freeform 105"/>
          <p:cNvSpPr/>
          <p:nvPr/>
        </p:nvSpPr>
        <p:spPr>
          <a:xfrm>
            <a:off x="5684520" y="5821680"/>
            <a:ext cx="222999" cy="289560"/>
          </a:xfrm>
          <a:custGeom>
            <a:avLst/>
            <a:gdLst>
              <a:gd name="connsiteX0" fmla="*/ 0 w 222999"/>
              <a:gd name="connsiteY0" fmla="*/ 0 h 289560"/>
              <a:gd name="connsiteX1" fmla="*/ 45720 w 222999"/>
              <a:gd name="connsiteY1" fmla="*/ 30480 h 289560"/>
              <a:gd name="connsiteX2" fmla="*/ 91440 w 222999"/>
              <a:gd name="connsiteY2" fmla="*/ 45720 h 289560"/>
              <a:gd name="connsiteX3" fmla="*/ 182880 w 222999"/>
              <a:gd name="connsiteY3" fmla="*/ 106680 h 289560"/>
              <a:gd name="connsiteX4" fmla="*/ 213360 w 222999"/>
              <a:gd name="connsiteY4" fmla="*/ 2895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9" h="289560">
                <a:moveTo>
                  <a:pt x="0" y="0"/>
                </a:moveTo>
                <a:cubicBezTo>
                  <a:pt x="15240" y="10160"/>
                  <a:pt x="29337" y="22289"/>
                  <a:pt x="45720" y="30480"/>
                </a:cubicBezTo>
                <a:cubicBezTo>
                  <a:pt x="60088" y="37664"/>
                  <a:pt x="77397" y="37918"/>
                  <a:pt x="91440" y="45720"/>
                </a:cubicBezTo>
                <a:cubicBezTo>
                  <a:pt x="123462" y="63510"/>
                  <a:pt x="182880" y="106680"/>
                  <a:pt x="182880" y="106680"/>
                </a:cubicBezTo>
                <a:cubicBezTo>
                  <a:pt x="222999" y="227036"/>
                  <a:pt x="213360" y="165991"/>
                  <a:pt x="213360" y="289560"/>
                </a:cubicBezTo>
              </a:path>
            </a:pathLst>
          </a:cu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7" name="Freeform 106"/>
          <p:cNvSpPr/>
          <p:nvPr/>
        </p:nvSpPr>
        <p:spPr>
          <a:xfrm>
            <a:off x="2621280" y="4998720"/>
            <a:ext cx="295196" cy="225017"/>
          </a:xfrm>
          <a:custGeom>
            <a:avLst/>
            <a:gdLst>
              <a:gd name="connsiteX0" fmla="*/ 0 w 295196"/>
              <a:gd name="connsiteY0" fmla="*/ 213360 h 225017"/>
              <a:gd name="connsiteX1" fmla="*/ 213360 w 295196"/>
              <a:gd name="connsiteY1" fmla="*/ 167640 h 225017"/>
              <a:gd name="connsiteX2" fmla="*/ 228600 w 295196"/>
              <a:gd name="connsiteY2" fmla="*/ 121920 h 225017"/>
              <a:gd name="connsiteX3" fmla="*/ 289560 w 295196"/>
              <a:gd name="connsiteY3" fmla="*/ 0 h 22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196" h="225017">
                <a:moveTo>
                  <a:pt x="0" y="213360"/>
                </a:moveTo>
                <a:cubicBezTo>
                  <a:pt x="43415" y="209413"/>
                  <a:pt x="167459" y="225017"/>
                  <a:pt x="213360" y="167640"/>
                </a:cubicBezTo>
                <a:cubicBezTo>
                  <a:pt x="223395" y="155096"/>
                  <a:pt x="220798" y="135963"/>
                  <a:pt x="228600" y="121920"/>
                </a:cubicBezTo>
                <a:cubicBezTo>
                  <a:pt x="295196" y="2048"/>
                  <a:pt x="289560" y="72654"/>
                  <a:pt x="289560" y="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8" name="Freeform 107"/>
          <p:cNvSpPr/>
          <p:nvPr/>
        </p:nvSpPr>
        <p:spPr>
          <a:xfrm>
            <a:off x="3621623" y="4983480"/>
            <a:ext cx="295057" cy="280746"/>
          </a:xfrm>
          <a:custGeom>
            <a:avLst/>
            <a:gdLst>
              <a:gd name="connsiteX0" fmla="*/ 5497 w 295057"/>
              <a:gd name="connsiteY0" fmla="*/ 0 h 280746"/>
              <a:gd name="connsiteX1" fmla="*/ 51217 w 295057"/>
              <a:gd name="connsiteY1" fmla="*/ 182880 h 280746"/>
              <a:gd name="connsiteX2" fmla="*/ 96937 w 295057"/>
              <a:gd name="connsiteY2" fmla="*/ 198120 h 280746"/>
              <a:gd name="connsiteX3" fmla="*/ 127417 w 295057"/>
              <a:gd name="connsiteY3" fmla="*/ 243840 h 280746"/>
              <a:gd name="connsiteX4" fmla="*/ 188377 w 295057"/>
              <a:gd name="connsiteY4" fmla="*/ 259080 h 280746"/>
              <a:gd name="connsiteX5" fmla="*/ 295057 w 295057"/>
              <a:gd name="connsiteY5" fmla="*/ 274320 h 28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057" h="280746">
                <a:moveTo>
                  <a:pt x="5497" y="0"/>
                </a:moveTo>
                <a:cubicBezTo>
                  <a:pt x="10754" y="47314"/>
                  <a:pt x="0" y="141907"/>
                  <a:pt x="51217" y="182880"/>
                </a:cubicBezTo>
                <a:cubicBezTo>
                  <a:pt x="63761" y="192915"/>
                  <a:pt x="81697" y="193040"/>
                  <a:pt x="96937" y="198120"/>
                </a:cubicBezTo>
                <a:cubicBezTo>
                  <a:pt x="107097" y="213360"/>
                  <a:pt x="112177" y="233680"/>
                  <a:pt x="127417" y="243840"/>
                </a:cubicBezTo>
                <a:cubicBezTo>
                  <a:pt x="144845" y="255458"/>
                  <a:pt x="168238" y="253326"/>
                  <a:pt x="188377" y="259080"/>
                </a:cubicBezTo>
                <a:cubicBezTo>
                  <a:pt x="264207" y="280746"/>
                  <a:pt x="204330" y="274320"/>
                  <a:pt x="295057" y="274320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9" name="Freeform 108"/>
          <p:cNvSpPr/>
          <p:nvPr/>
        </p:nvSpPr>
        <p:spPr>
          <a:xfrm>
            <a:off x="2590800" y="5958840"/>
            <a:ext cx="274320" cy="228600"/>
          </a:xfrm>
          <a:custGeom>
            <a:avLst/>
            <a:gdLst>
              <a:gd name="connsiteX0" fmla="*/ 0 w 274320"/>
              <a:gd name="connsiteY0" fmla="*/ 0 h 228600"/>
              <a:gd name="connsiteX1" fmla="*/ 152400 w 274320"/>
              <a:gd name="connsiteY1" fmla="*/ 30480 h 228600"/>
              <a:gd name="connsiteX2" fmla="*/ 198120 w 274320"/>
              <a:gd name="connsiteY2" fmla="*/ 60960 h 228600"/>
              <a:gd name="connsiteX3" fmla="*/ 228600 w 274320"/>
              <a:gd name="connsiteY3" fmla="*/ 106680 h 228600"/>
              <a:gd name="connsiteX4" fmla="*/ 259080 w 274320"/>
              <a:gd name="connsiteY4" fmla="*/ 198120 h 228600"/>
              <a:gd name="connsiteX5" fmla="*/ 274320 w 27432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" h="228600">
                <a:moveTo>
                  <a:pt x="0" y="0"/>
                </a:moveTo>
                <a:cubicBezTo>
                  <a:pt x="39314" y="5616"/>
                  <a:pt x="109841" y="9201"/>
                  <a:pt x="152400" y="30480"/>
                </a:cubicBezTo>
                <a:cubicBezTo>
                  <a:pt x="168783" y="38671"/>
                  <a:pt x="182880" y="50800"/>
                  <a:pt x="198120" y="60960"/>
                </a:cubicBezTo>
                <a:cubicBezTo>
                  <a:pt x="208280" y="76200"/>
                  <a:pt x="221161" y="89942"/>
                  <a:pt x="228600" y="106680"/>
                </a:cubicBezTo>
                <a:cubicBezTo>
                  <a:pt x="241649" y="136040"/>
                  <a:pt x="244712" y="169383"/>
                  <a:pt x="259080" y="198120"/>
                </a:cubicBezTo>
                <a:lnTo>
                  <a:pt x="274320" y="228600"/>
                </a:lnTo>
              </a:path>
            </a:pathLst>
          </a:cu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0" name="Freeform 109"/>
          <p:cNvSpPr/>
          <p:nvPr/>
        </p:nvSpPr>
        <p:spPr>
          <a:xfrm>
            <a:off x="3672840" y="5997044"/>
            <a:ext cx="213360" cy="175156"/>
          </a:xfrm>
          <a:custGeom>
            <a:avLst/>
            <a:gdLst>
              <a:gd name="connsiteX0" fmla="*/ 0 w 213360"/>
              <a:gd name="connsiteY0" fmla="*/ 175156 h 175156"/>
              <a:gd name="connsiteX1" fmla="*/ 15240 w 213360"/>
              <a:gd name="connsiteY1" fmla="*/ 83716 h 175156"/>
              <a:gd name="connsiteX2" fmla="*/ 76200 w 213360"/>
              <a:gd name="connsiteY2" fmla="*/ 7516 h 175156"/>
              <a:gd name="connsiteX3" fmla="*/ 213360 w 213360"/>
              <a:gd name="connsiteY3" fmla="*/ 7516 h 17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" h="175156">
                <a:moveTo>
                  <a:pt x="0" y="175156"/>
                </a:moveTo>
                <a:cubicBezTo>
                  <a:pt x="5080" y="144676"/>
                  <a:pt x="8537" y="113881"/>
                  <a:pt x="15240" y="83716"/>
                </a:cubicBezTo>
                <a:cubicBezTo>
                  <a:pt x="23012" y="48741"/>
                  <a:pt x="32232" y="14844"/>
                  <a:pt x="76200" y="7516"/>
                </a:cubicBezTo>
                <a:cubicBezTo>
                  <a:pt x="121298" y="0"/>
                  <a:pt x="167640" y="7516"/>
                  <a:pt x="213360" y="7516"/>
                </a:cubicBezTo>
              </a:path>
            </a:pathLst>
          </a:cu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267200" y="29718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endParaRPr lang="en-US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962400" y="38862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endParaRPr lang="en-US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724400" y="44196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endParaRPr lang="en-US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410200" y="38862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endParaRPr lang="en-US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105400" y="304800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endParaRPr lang="en-US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069080" y="3471743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108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0</a:t>
            </a:r>
            <a:endParaRPr lang="en-US" sz="1400" b="1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267200" y="4114800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108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0</a:t>
            </a:r>
            <a:endParaRPr lang="en-US" sz="1400" b="1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800600" y="4114800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108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0</a:t>
            </a:r>
            <a:endParaRPr lang="en-US" sz="1400" b="1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029200" y="3505200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108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0</a:t>
            </a:r>
            <a:endParaRPr lang="en-US" sz="1400" b="1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95800" y="3124200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108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0</a:t>
            </a:r>
            <a:endParaRPr lang="en-US" sz="1400" b="1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0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9" dur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5" dur="1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" dur="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" dur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0" dur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3" dur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6" dur="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9" dur="1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" dur="1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8" dur="1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1" dur="1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4" dur="1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7" dur="1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0" dur="1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3" dur="1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" dur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9" dur="1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2" dur="1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5" dur="1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8" dur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1" dur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4" dur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7" dur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0" dur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3" dur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6" dur="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9" dur="1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2" dur="1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5" dur="1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19" grpId="0" animBg="1"/>
      <p:bldP spid="20" grpId="0" animBg="1"/>
      <p:bldP spid="21" grpId="0" animBg="1"/>
      <p:bldP spid="22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>
          <a:xfrm>
            <a:off x="3657600" y="762000"/>
            <a:ext cx="2438400" cy="1219200"/>
          </a:xfrm>
          <a:prstGeom prst="rect">
            <a:avLst/>
          </a:prstGeom>
          <a:solidFill>
            <a:srgbClr val="FF0000">
              <a:alpha val="50000"/>
            </a:srgbClr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3810000" y="838200"/>
            <a:ext cx="1143000" cy="106680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0" y="816"/>
              </a:cxn>
              <a:cxn ang="0">
                <a:pos x="816" y="1152"/>
              </a:cxn>
              <a:cxn ang="0">
                <a:pos x="1248" y="912"/>
              </a:cxn>
              <a:cxn ang="0">
                <a:pos x="240" y="0"/>
              </a:cxn>
            </a:cxnLst>
            <a:rect l="0" t="0" r="r" b="b"/>
            <a:pathLst>
              <a:path w="1248" h="1152">
                <a:moveTo>
                  <a:pt x="240" y="0"/>
                </a:moveTo>
                <a:lnTo>
                  <a:pt x="0" y="816"/>
                </a:lnTo>
                <a:lnTo>
                  <a:pt x="816" y="1152"/>
                </a:lnTo>
                <a:lnTo>
                  <a:pt x="1248" y="912"/>
                </a:lnTo>
                <a:lnTo>
                  <a:pt x="240" y="0"/>
                </a:lnTo>
                <a:close/>
              </a:path>
            </a:pathLst>
          </a:custGeom>
          <a:solidFill>
            <a:srgbClr val="5873AE"/>
          </a:solidFill>
          <a:ln w="38100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Parallelogram 33"/>
          <p:cNvSpPr/>
          <p:nvPr/>
        </p:nvSpPr>
        <p:spPr>
          <a:xfrm>
            <a:off x="3810000" y="2895600"/>
            <a:ext cx="1447800" cy="533400"/>
          </a:xfrm>
          <a:prstGeom prst="parallelogram">
            <a:avLst>
              <a:gd name="adj" fmla="val 61667"/>
            </a:avLst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09800" y="4038600"/>
            <a:ext cx="1295400" cy="609600"/>
          </a:xfrm>
          <a:prstGeom prst="rect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Trapezoid 40"/>
          <p:cNvSpPr/>
          <p:nvPr/>
        </p:nvSpPr>
        <p:spPr>
          <a:xfrm>
            <a:off x="7620000" y="3886200"/>
            <a:ext cx="1295400" cy="533400"/>
          </a:xfrm>
          <a:prstGeom prst="trapezoid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Diamond 42"/>
          <p:cNvSpPr/>
          <p:nvPr/>
        </p:nvSpPr>
        <p:spPr>
          <a:xfrm>
            <a:off x="4800600" y="4114800"/>
            <a:ext cx="1752600" cy="533400"/>
          </a:xfrm>
          <a:prstGeom prst="diamond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86200" y="5486400"/>
            <a:ext cx="990600" cy="914400"/>
          </a:xfrm>
          <a:prstGeom prst="rect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Diagonal Stripe 66"/>
          <p:cNvSpPr/>
          <p:nvPr/>
        </p:nvSpPr>
        <p:spPr>
          <a:xfrm rot="2127546">
            <a:off x="7350413" y="2032811"/>
            <a:ext cx="1602829" cy="1170084"/>
          </a:xfrm>
          <a:prstGeom prst="diagStripe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rot="10800000" flipV="1">
            <a:off x="1905000" y="1676400"/>
            <a:ext cx="1676400" cy="5334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>
            <a:off x="4266009" y="2210197"/>
            <a:ext cx="458788" cy="79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334000" y="1676400"/>
            <a:ext cx="1905000" cy="5334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5400000">
            <a:off x="7962900" y="3086100"/>
            <a:ext cx="685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0800000" flipV="1">
            <a:off x="3581400" y="3505200"/>
            <a:ext cx="7620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495800" y="3505200"/>
            <a:ext cx="6858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16200000" flipH="1">
            <a:off x="3048000" y="4724400"/>
            <a:ext cx="4572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43" idx="2"/>
          </p:cNvCxnSpPr>
          <p:nvPr/>
        </p:nvCxnSpPr>
        <p:spPr>
          <a:xfrm rot="5400000">
            <a:off x="5124450" y="4705350"/>
            <a:ext cx="609600" cy="4953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Freeform 92"/>
          <p:cNvSpPr/>
          <p:nvPr/>
        </p:nvSpPr>
        <p:spPr>
          <a:xfrm>
            <a:off x="228600" y="1981200"/>
            <a:ext cx="1661160" cy="838200"/>
          </a:xfrm>
          <a:custGeom>
            <a:avLst/>
            <a:gdLst>
              <a:gd name="connsiteX0" fmla="*/ 0 w 1661160"/>
              <a:gd name="connsiteY0" fmla="*/ 381000 h 838200"/>
              <a:gd name="connsiteX1" fmla="*/ 640080 w 1661160"/>
              <a:gd name="connsiteY1" fmla="*/ 0 h 838200"/>
              <a:gd name="connsiteX2" fmla="*/ 1661160 w 1661160"/>
              <a:gd name="connsiteY2" fmla="*/ 457200 h 838200"/>
              <a:gd name="connsiteX3" fmla="*/ 579120 w 1661160"/>
              <a:gd name="connsiteY3" fmla="*/ 838200 h 838200"/>
              <a:gd name="connsiteX4" fmla="*/ 0 w 1661160"/>
              <a:gd name="connsiteY4" fmla="*/ 3810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1160" h="838200">
                <a:moveTo>
                  <a:pt x="0" y="381000"/>
                </a:moveTo>
                <a:lnTo>
                  <a:pt x="640080" y="0"/>
                </a:lnTo>
                <a:lnTo>
                  <a:pt x="1661160" y="457200"/>
                </a:lnTo>
                <a:lnTo>
                  <a:pt x="579120" y="838200"/>
                </a:lnTo>
                <a:lnTo>
                  <a:pt x="0" y="381000"/>
                </a:lnTo>
                <a:close/>
              </a:path>
            </a:pathLst>
          </a:cu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648200" y="990600"/>
            <a:ext cx="1417632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Quadrilateral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95350" y="1535668"/>
            <a:ext cx="54765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Kite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447949" y="1676400"/>
            <a:ext cx="1086451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Trapezoid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162800" y="3429000"/>
            <a:ext cx="1969706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Isosceles Trapezoid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886200" y="2438400"/>
            <a:ext cx="1470274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Parallelogram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133600" y="3581400"/>
            <a:ext cx="1102738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Rectangle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181600" y="3657600"/>
            <a:ext cx="1071127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Rhombus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886200" y="5029200"/>
            <a:ext cx="83728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Square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28600" y="3962400"/>
            <a:ext cx="1752600" cy="2246769"/>
          </a:xfrm>
          <a:prstGeom prst="rect">
            <a:avLst/>
          </a:prstGeom>
          <a:solidFill>
            <a:srgbClr val="C00000">
              <a:alpha val="60000"/>
            </a:srgb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This is a family tree of the polygons we are going to work with in this chapter.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24601" y="990600"/>
            <a:ext cx="2590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C00000"/>
                </a:solidFill>
                <a:latin typeface="Comic Sans MS" pitchFamily="66" charset="0"/>
              </a:rPr>
              <a:t>We will start with basic Quadrilaterals</a:t>
            </a:r>
            <a:endParaRPr lang="en-US" sz="19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325" y="1219200"/>
            <a:ext cx="42576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81000" y="1066800"/>
            <a:ext cx="3810000" cy="70788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Quadrilateral ABCD is a parallelogram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1981200"/>
            <a:ext cx="12954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  ABCD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792480" y="2087880"/>
            <a:ext cx="228600" cy="152400"/>
          </a:xfrm>
          <a:prstGeom prst="parallelogram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2743200"/>
            <a:ext cx="38100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Find X and Y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4600" y="4114800"/>
            <a:ext cx="1146468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x = 7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4600" y="4800600"/>
            <a:ext cx="1133644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y = 5</a:t>
            </a:r>
            <a:endParaRPr lang="en-US" sz="28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1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6" grpId="0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42862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86400" y="1295400"/>
            <a:ext cx="12954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  ABCD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5516880" y="1402080"/>
            <a:ext cx="228600" cy="152400"/>
          </a:xfrm>
          <a:prstGeom prst="parallelogram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828800"/>
            <a:ext cx="22098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Find X, Y and Z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114800"/>
            <a:ext cx="1499128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y = 65</a:t>
            </a:r>
            <a:r>
              <a:rPr lang="en-US" sz="2800" b="1" baseline="30000" dirty="0" smtClean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US" sz="2800" b="1" baseline="30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3505200"/>
            <a:ext cx="1731564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x = 115</a:t>
            </a:r>
            <a:r>
              <a:rPr lang="en-US" sz="2800" b="1" baseline="30000" dirty="0" smtClean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US" sz="2800" b="1" baseline="30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4724400"/>
            <a:ext cx="1731564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</a:rPr>
              <a:t>z = 115</a:t>
            </a:r>
            <a:r>
              <a:rPr lang="en-US" sz="2800" b="1" baseline="30000" dirty="0" smtClean="0">
                <a:solidFill>
                  <a:prstClr val="black"/>
                </a:solidFill>
                <a:latin typeface="Comic Sans MS" pitchFamily="66" charset="0"/>
              </a:rPr>
              <a:t>0</a:t>
            </a:r>
            <a:endParaRPr lang="en-US" sz="2800" b="1" baseline="30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2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38200" y="3505200"/>
            <a:ext cx="3429000" cy="2438400"/>
          </a:xfrm>
          <a:prstGeom prst="rect">
            <a:avLst/>
          </a:prstGeom>
          <a:solidFill>
            <a:srgbClr val="00FF0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pic>
        <p:nvPicPr>
          <p:cNvPr id="7" name="Picture 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37211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410200" y="1962090"/>
            <a:ext cx="22098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Find X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1295400"/>
            <a:ext cx="12954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  CDEF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Parallelogram 12"/>
          <p:cNvSpPr/>
          <p:nvPr/>
        </p:nvSpPr>
        <p:spPr>
          <a:xfrm>
            <a:off x="5516880" y="1402080"/>
            <a:ext cx="228600" cy="152400"/>
          </a:xfrm>
          <a:prstGeom prst="parallelogram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1219200" y="3810000"/>
          <a:ext cx="214539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4" imgW="698400" imgH="177480" progId="Equation.3">
                  <p:embed/>
                </p:oleObj>
              </mc:Choice>
              <mc:Fallback>
                <p:oleObj name="Equation" r:id="rId4" imgW="698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10000"/>
                        <a:ext cx="214539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35" name="Object 3"/>
          <p:cNvGraphicFramePr>
            <a:graphicFrameLocks noChangeAspect="1"/>
          </p:cNvGraphicFramePr>
          <p:nvPr/>
        </p:nvGraphicFramePr>
        <p:xfrm>
          <a:off x="1746250" y="4406900"/>
          <a:ext cx="19113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6" imgW="622080" imgH="177480" progId="Equation.3">
                  <p:embed/>
                </p:oleObj>
              </mc:Choice>
              <mc:Fallback>
                <p:oleObj name="Equation" r:id="rId6" imgW="622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0" y="4406900"/>
                        <a:ext cx="191135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2057400" y="5029200"/>
          <a:ext cx="1092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8" imgW="355320" imgH="177480" progId="Equation.3">
                  <p:embed/>
                </p:oleObj>
              </mc:Choice>
              <mc:Fallback>
                <p:oleObj name="Equation" r:id="rId8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029200"/>
                        <a:ext cx="10922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0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2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  <p:bldP spid="12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14400" y="4038600"/>
            <a:ext cx="2438400" cy="1676400"/>
          </a:xfrm>
          <a:prstGeom prst="rect">
            <a:avLst/>
          </a:prstGeom>
          <a:solidFill>
            <a:srgbClr val="00FF0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0763" y="1066800"/>
            <a:ext cx="54632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295400"/>
            <a:ext cx="3124200" cy="70788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In the parallelogram shown, find X and Y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69987" name="Object 3"/>
          <p:cNvGraphicFramePr>
            <a:graphicFrameLocks noChangeAspect="1"/>
          </p:cNvGraphicFramePr>
          <p:nvPr/>
        </p:nvGraphicFramePr>
        <p:xfrm>
          <a:off x="990600" y="4191000"/>
          <a:ext cx="21447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quation" r:id="rId4" imgW="698400" imgH="177480" progId="Equation.3">
                  <p:embed/>
                </p:oleObj>
              </mc:Choice>
              <mc:Fallback>
                <p:oleObj name="Equation" r:id="rId4" imgW="698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91000"/>
                        <a:ext cx="214471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1679575" y="4635500"/>
          <a:ext cx="1520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Equation" r:id="rId6" imgW="495000" imgH="177480" progId="Equation.3">
                  <p:embed/>
                </p:oleObj>
              </mc:Choice>
              <mc:Fallback>
                <p:oleObj name="Equation" r:id="rId6" imgW="495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575" y="4635500"/>
                        <a:ext cx="152082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89" name="Object 5"/>
          <p:cNvGraphicFramePr>
            <a:graphicFrameLocks noChangeAspect="1"/>
          </p:cNvGraphicFramePr>
          <p:nvPr/>
        </p:nvGraphicFramePr>
        <p:xfrm>
          <a:off x="1828800" y="5092700"/>
          <a:ext cx="1092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Equation" r:id="rId8" imgW="355320" imgH="177480" progId="Equation.3">
                  <p:embed/>
                </p:oleObj>
              </mc:Choice>
              <mc:Fallback>
                <p:oleObj name="Equation" r:id="rId8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092700"/>
                        <a:ext cx="10922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4800600" y="4038600"/>
            <a:ext cx="3276600" cy="2133600"/>
          </a:xfrm>
          <a:prstGeom prst="rect">
            <a:avLst/>
          </a:prstGeom>
          <a:solidFill>
            <a:srgbClr val="00FF0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4886325" y="4076700"/>
          <a:ext cx="288607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Equation" r:id="rId10" imgW="939600" imgH="203040" progId="Equation.3">
                  <p:embed/>
                </p:oleObj>
              </mc:Choice>
              <mc:Fallback>
                <p:oleObj name="Equation" r:id="rId10" imgW="939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4076700"/>
                        <a:ext cx="2886075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1" name="Object 3"/>
          <p:cNvGraphicFramePr>
            <a:graphicFrameLocks noChangeAspect="1"/>
          </p:cNvGraphicFramePr>
          <p:nvPr/>
        </p:nvGraphicFramePr>
        <p:xfrm>
          <a:off x="4908550" y="4481513"/>
          <a:ext cx="194945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Equation" r:id="rId12" imgW="634680" imgH="203040" progId="Equation.3">
                  <p:embed/>
                </p:oleObj>
              </mc:Choice>
              <mc:Fallback>
                <p:oleObj name="Equation" r:id="rId12" imgW="634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550" y="4481513"/>
                        <a:ext cx="194945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2" name="Object 3"/>
          <p:cNvGraphicFramePr>
            <a:graphicFrameLocks noChangeAspect="1"/>
          </p:cNvGraphicFramePr>
          <p:nvPr/>
        </p:nvGraphicFramePr>
        <p:xfrm>
          <a:off x="5565775" y="4862513"/>
          <a:ext cx="15208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Equation" r:id="rId14" imgW="495000" imgH="203040" progId="Equation.3">
                  <p:embed/>
                </p:oleObj>
              </mc:Choice>
              <mc:Fallback>
                <p:oleObj name="Equation" r:id="rId14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4862513"/>
                        <a:ext cx="1520825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3" name="Object 3"/>
          <p:cNvGraphicFramePr>
            <a:graphicFrameLocks noChangeAspect="1"/>
          </p:cNvGraphicFramePr>
          <p:nvPr/>
        </p:nvGraphicFramePr>
        <p:xfrm>
          <a:off x="5757863" y="5395913"/>
          <a:ext cx="113030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Equation" r:id="rId16" imgW="368280" imgH="203040" progId="Equation.3">
                  <p:embed/>
                </p:oleObj>
              </mc:Choice>
              <mc:Fallback>
                <p:oleObj name="Equation" r:id="rId16" imgW="368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863" y="5395913"/>
                        <a:ext cx="113030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8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0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99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99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FILES\pictures (fun)\Moving Backgrounds\Scratch_BG_colwi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2450"/>
            <a:ext cx="9144000" cy="600075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prstClr val="white"/>
                </a:solidFill>
              </a:rPr>
              <a:t>GEOMETRY </a:t>
            </a:r>
            <a:r>
              <a:rPr lang="en-US" dirty="0" err="1" smtClean="0">
                <a:solidFill>
                  <a:prstClr val="white"/>
                </a:solidFill>
              </a:rPr>
              <a:t>ch</a:t>
            </a:r>
            <a:r>
              <a:rPr lang="en-US" dirty="0" smtClean="0">
                <a:solidFill>
                  <a:prstClr val="white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prstClr val="white"/>
                </a:solidFill>
                <a:latin typeface="Comic Sans MS" pitchFamily="66" charset="0"/>
              </a:rPr>
              <a:t>QUADRILATERALS</a:t>
            </a:r>
            <a:endParaRPr lang="en-US" sz="4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990600"/>
            <a:ext cx="6264857" cy="26776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rId3" action="ppaction://hlinksldjump"/>
              </a:rPr>
              <a:t>Polygons</a:t>
            </a:r>
            <a:endParaRPr lang="en-US" sz="24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rId4" action="ppaction://hlinksldjump"/>
              </a:rPr>
              <a:t>Properties of Parallelograms</a:t>
            </a:r>
            <a:endParaRPr lang="en-US" sz="24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Showing Quadrilaterals are Parallelograms</a:t>
            </a:r>
            <a:endParaRPr lang="en-US" sz="24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Rhombuses, Rectangles and Squares</a:t>
            </a:r>
            <a:endParaRPr lang="en-US" sz="24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Coordinate Geometry 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(identifying quadrilaterals)</a:t>
            </a:r>
            <a:endParaRPr lang="en-US" sz="16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Trapezoids</a:t>
            </a:r>
            <a:endParaRPr lang="en-US" sz="2400" dirty="0" smtClean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hlinkClick r:id="" action="ppaction://noaction"/>
              </a:rPr>
              <a:t>Reasoning about Special Quadrilaterals</a:t>
            </a:r>
            <a:endParaRPr lang="en-US" sz="2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1624" y="5334000"/>
            <a:ext cx="2592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hlinkClick r:id="rId5" action="ppaction://hlinksldjump"/>
              </a:rPr>
              <a:t>OPENERS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hlinkClick r:id="" action="ppaction://noaction"/>
              </a:rPr>
              <a:t>II</a:t>
            </a:r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hlinkClick r:id="rId6" action="ppaction://hlinksldjump"/>
              </a:rPr>
              <a:t>ASSIGNMENTS</a:t>
            </a:r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hlinkClick r:id="rId7" action="ppaction://hlinksldjump"/>
              </a:rPr>
              <a:t>REVIEWS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5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Properties of Parallelograms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544572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0" y="1295400"/>
            <a:ext cx="3124200" cy="70788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In the parallelogram shown, find X.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3962400"/>
            <a:ext cx="4191000" cy="2133600"/>
          </a:xfrm>
          <a:prstGeom prst="rect">
            <a:avLst/>
          </a:prstGeom>
          <a:solidFill>
            <a:srgbClr val="00FF00"/>
          </a:solidFill>
          <a:ln w="38100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1274763" y="4038600"/>
          <a:ext cx="413543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4" imgW="1346040" imgH="177480" progId="Equation.3">
                  <p:embed/>
                </p:oleObj>
              </mc:Choice>
              <mc:Fallback>
                <p:oleObj name="Equation" r:id="rId4" imgW="1346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763" y="4038600"/>
                        <a:ext cx="4135437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43000" y="3429000"/>
            <a:ext cx="4572000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Consecutive angles are supplements</a:t>
            </a:r>
            <a:endParaRPr lang="en-US" sz="2000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71015" name="Object 3"/>
          <p:cNvGraphicFramePr>
            <a:graphicFrameLocks noChangeAspect="1"/>
          </p:cNvGraphicFramePr>
          <p:nvPr/>
        </p:nvGraphicFramePr>
        <p:xfrm>
          <a:off x="2819400" y="4559300"/>
          <a:ext cx="25749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6" imgW="838080" imgH="177480" progId="Equation.3">
                  <p:embed/>
                </p:oleObj>
              </mc:Choice>
              <mc:Fallback>
                <p:oleObj name="Equation" r:id="rId6" imgW="838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559300"/>
                        <a:ext cx="257492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016" name="Object 8"/>
          <p:cNvGraphicFramePr>
            <a:graphicFrameLocks noChangeAspect="1"/>
          </p:cNvGraphicFramePr>
          <p:nvPr/>
        </p:nvGraphicFramePr>
        <p:xfrm>
          <a:off x="3657600" y="5016500"/>
          <a:ext cx="171608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8" imgW="558720" imgH="177480" progId="Equation.3">
                  <p:embed/>
                </p:oleObj>
              </mc:Choice>
              <mc:Fallback>
                <p:oleObj name="Equation" r:id="rId8" imgW="558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016500"/>
                        <a:ext cx="1716088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017" name="Object 9"/>
          <p:cNvGraphicFramePr>
            <a:graphicFrameLocks noChangeAspect="1"/>
          </p:cNvGraphicFramePr>
          <p:nvPr/>
        </p:nvGraphicFramePr>
        <p:xfrm>
          <a:off x="3886200" y="5549900"/>
          <a:ext cx="13271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10" imgW="431640" imgH="177480" progId="Equation.3">
                  <p:embed/>
                </p:oleObj>
              </mc:Choice>
              <mc:Fallback>
                <p:oleObj name="Equation" r:id="rId10" imgW="431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549900"/>
                        <a:ext cx="132715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05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57200" y="838200"/>
            <a:ext cx="1600200" cy="381000"/>
          </a:xfrm>
          <a:prstGeom prst="rect">
            <a:avLst/>
          </a:prstGeom>
          <a:solidFill>
            <a:srgbClr val="FFFF00"/>
          </a:solidFill>
          <a:ln w="50800">
            <a:noFill/>
            <a:tailEnd type="none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Rhombuses, Rectangles and Squares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377" y="838200"/>
            <a:ext cx="6511719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A RECTANGLE is a parallelogram with 4 right angles.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33400" y="1676400"/>
            <a:ext cx="3429000" cy="1524000"/>
            <a:chOff x="838200" y="2209800"/>
            <a:chExt cx="3429000" cy="1524000"/>
          </a:xfrm>
        </p:grpSpPr>
        <p:sp>
          <p:nvSpPr>
            <p:cNvPr id="9" name="Rectangle 8"/>
            <p:cNvSpPr/>
            <p:nvPr/>
          </p:nvSpPr>
          <p:spPr>
            <a:xfrm>
              <a:off x="3962400" y="2209800"/>
              <a:ext cx="304800" cy="304800"/>
            </a:xfrm>
            <a:prstGeom prst="rect">
              <a:avLst/>
            </a:prstGeom>
            <a:ln w="508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3429000"/>
              <a:ext cx="304800" cy="304800"/>
            </a:xfrm>
            <a:prstGeom prst="rect">
              <a:avLst/>
            </a:prstGeom>
            <a:ln w="508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200" y="3429000"/>
              <a:ext cx="304800" cy="304800"/>
            </a:xfrm>
            <a:prstGeom prst="rect">
              <a:avLst/>
            </a:prstGeom>
            <a:ln w="508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38200" y="2209800"/>
              <a:ext cx="304800" cy="304800"/>
            </a:xfrm>
            <a:prstGeom prst="rect">
              <a:avLst/>
            </a:prstGeom>
            <a:ln w="508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838200" y="2209800"/>
              <a:ext cx="3429000" cy="1524000"/>
            </a:xfrm>
            <a:prstGeom prst="rect">
              <a:avLst/>
            </a:prstGeom>
            <a:ln w="508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5114" y="3886200"/>
            <a:ext cx="8167621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Sample problem:  The following quadrilateral is a rectangle, find X.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" y="4495800"/>
            <a:ext cx="3429000" cy="15240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3352800" y="4572000"/>
          <a:ext cx="508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Equation" r:id="rId3" imgW="253800" imgH="203040" progId="Equation.3">
                  <p:embed/>
                </p:oleObj>
              </mc:Choice>
              <mc:Fallback>
                <p:oleObj name="Equation" r:id="rId3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572000"/>
                        <a:ext cx="5080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724400" y="4572000"/>
          <a:ext cx="1839686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Equation" r:id="rId5" imgW="495000" imgH="177480" progId="Equation.3">
                  <p:embed/>
                </p:oleObj>
              </mc:Choice>
              <mc:Fallback>
                <p:oleObj name="Equation" r:id="rId5" imgW="495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572000"/>
                        <a:ext cx="1839686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4967287" y="5257800"/>
          <a:ext cx="150971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Equation" r:id="rId7" imgW="406080" imgH="177480" progId="Equation.3">
                  <p:embed/>
                </p:oleObj>
              </mc:Choice>
              <mc:Fallback>
                <p:oleObj name="Equation" r:id="rId7" imgW="406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7" y="5257800"/>
                        <a:ext cx="1509713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9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504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7" grpId="0"/>
      <p:bldP spid="20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Rhombuses, Rectangles and Squares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746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85800" y="1066800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Comic Sans MS" pitchFamily="66" charset="0"/>
              </a:rPr>
              <a:t>Theorem 6.11</a:t>
            </a:r>
            <a:endParaRPr lang="en-US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447800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The diagonals of a rectangle are congruent.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09600" y="4038600"/>
            <a:ext cx="2743200" cy="1371600"/>
            <a:chOff x="2667000" y="3505200"/>
            <a:chExt cx="2743200" cy="137160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667000" y="3505200"/>
              <a:ext cx="2743200" cy="1371600"/>
            </a:xfrm>
            <a:prstGeom prst="line">
              <a:avLst/>
            </a:prstGeom>
            <a:ln w="508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 flipV="1">
              <a:off x="2667000" y="3505200"/>
              <a:ext cx="2743200" cy="1371600"/>
            </a:xfrm>
            <a:prstGeom prst="line">
              <a:avLst/>
            </a:prstGeom>
            <a:ln w="50800">
              <a:solidFill>
                <a:schemeClr val="tx2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667000" y="3505200"/>
              <a:ext cx="2743200" cy="1371600"/>
            </a:xfrm>
            <a:prstGeom prst="rect">
              <a:avLst/>
            </a:prstGeom>
            <a:ln w="508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8600" y="3429000"/>
            <a:ext cx="8167621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Sample problem:  The following quadrilateral is a rectangle, find X.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269315" name="Object 3"/>
          <p:cNvGraphicFramePr>
            <a:graphicFrameLocks noChangeAspect="1"/>
          </p:cNvGraphicFramePr>
          <p:nvPr/>
        </p:nvGraphicFramePr>
        <p:xfrm>
          <a:off x="762000" y="4267200"/>
          <a:ext cx="9398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Equation" r:id="rId4" imgW="469800" imgH="177480" progId="Equation.3">
                  <p:embed/>
                </p:oleObj>
              </mc:Choice>
              <mc:Fallback>
                <p:oleObj name="Equation" r:id="rId4" imgW="469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939800" cy="3556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2501900" y="4216400"/>
          <a:ext cx="838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8" name="Equation" r:id="rId6" imgW="419040" imgH="177480" progId="Equation.3">
                  <p:embed/>
                </p:oleObj>
              </mc:Choice>
              <mc:Fallback>
                <p:oleObj name="Equation" r:id="rId6" imgW="419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1900" y="4216400"/>
                        <a:ext cx="838200" cy="355600"/>
                      </a:xfrm>
                      <a:prstGeom prst="rect">
                        <a:avLst/>
                      </a:prstGeom>
                      <a:solidFill>
                        <a:srgbClr val="00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317" name="Object 1"/>
          <p:cNvGraphicFramePr>
            <a:graphicFrameLocks noChangeAspect="1"/>
          </p:cNvGraphicFramePr>
          <p:nvPr/>
        </p:nvGraphicFramePr>
        <p:xfrm>
          <a:off x="3505200" y="4038600"/>
          <a:ext cx="2595562" cy="46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Equation" r:id="rId8" imgW="990360" imgH="177480" progId="Equation.3">
                  <p:embed/>
                </p:oleObj>
              </mc:Choice>
              <mc:Fallback>
                <p:oleObj name="Equation" r:id="rId8" imgW="990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038600"/>
                        <a:ext cx="2595562" cy="46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"/>
          <p:cNvGraphicFramePr>
            <a:graphicFrameLocks noChangeAspect="1"/>
          </p:cNvGraphicFramePr>
          <p:nvPr/>
        </p:nvGraphicFramePr>
        <p:xfrm>
          <a:off x="3581400" y="4572000"/>
          <a:ext cx="18303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Equation" r:id="rId10" imgW="698400" imgH="177480" progId="Equation.3">
                  <p:embed/>
                </p:oleObj>
              </mc:Choice>
              <mc:Fallback>
                <p:oleObj name="Equation" r:id="rId10" imgW="698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572000"/>
                        <a:ext cx="1830387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319" name="Object 1"/>
          <p:cNvGraphicFramePr>
            <a:graphicFrameLocks noChangeAspect="1"/>
          </p:cNvGraphicFramePr>
          <p:nvPr/>
        </p:nvGraphicFramePr>
        <p:xfrm>
          <a:off x="4298950" y="5021263"/>
          <a:ext cx="1263650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12" imgW="482400" imgH="177480" progId="Equation.3">
                  <p:embed/>
                </p:oleObj>
              </mc:Choice>
              <mc:Fallback>
                <p:oleObj name="Equation" r:id="rId12" imgW="482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950" y="5021263"/>
                        <a:ext cx="1263650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320" name="Object 1"/>
          <p:cNvGraphicFramePr>
            <a:graphicFrameLocks noChangeAspect="1"/>
          </p:cNvGraphicFramePr>
          <p:nvPr/>
        </p:nvGraphicFramePr>
        <p:xfrm>
          <a:off x="4464050" y="5554663"/>
          <a:ext cx="931863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2" name="Equation" r:id="rId14" imgW="355320" imgH="177480" progId="Equation.3">
                  <p:embed/>
                </p:oleObj>
              </mc:Choice>
              <mc:Fallback>
                <p:oleObj name="Equation" r:id="rId14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4050" y="5554663"/>
                        <a:ext cx="931863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6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88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693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914400"/>
            <a:ext cx="1676400" cy="381000"/>
          </a:xfrm>
          <a:prstGeom prst="rect">
            <a:avLst/>
          </a:prstGeom>
          <a:solidFill>
            <a:srgbClr val="FFFF00"/>
          </a:solidFill>
          <a:ln w="50800">
            <a:noFill/>
            <a:tailEnd type="none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Rhombuses, Rectangles and Squares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798" y="909935"/>
            <a:ext cx="8092280" cy="46166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A RHOMBUS is a parallelogram with 4 congruent sides. </a:t>
            </a:r>
            <a:endParaRPr lang="en-US" sz="2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0033" name="Picture 1" descr="C:\Users\Bolan\Desktop\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2724150" cy="3038475"/>
          </a:xfrm>
          <a:prstGeom prst="rect">
            <a:avLst/>
          </a:prstGeom>
          <a:noFill/>
        </p:spPr>
      </p:pic>
      <p:pic>
        <p:nvPicPr>
          <p:cNvPr id="300034" name="Picture 2" descr="C:\Users\Bolan\Desktop\gif attempt\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828800"/>
            <a:ext cx="2724150" cy="1981200"/>
          </a:xfrm>
          <a:prstGeom prst="rect">
            <a:avLst/>
          </a:prstGeom>
          <a:noFill/>
        </p:spPr>
      </p:pic>
      <p:sp>
        <p:nvSpPr>
          <p:cNvPr id="16" name="Diamond 15"/>
          <p:cNvSpPr/>
          <p:nvPr/>
        </p:nvSpPr>
        <p:spPr>
          <a:xfrm>
            <a:off x="1219200" y="3962400"/>
            <a:ext cx="1828800" cy="2209800"/>
          </a:xfrm>
          <a:prstGeom prst="diamond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29000"/>
            <a:ext cx="8052204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Sample problem:  The following quadrilateral is a rhombus, find X.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00035" name="Object 1"/>
          <p:cNvGraphicFramePr>
            <a:graphicFrameLocks noChangeAspect="1"/>
          </p:cNvGraphicFramePr>
          <p:nvPr/>
        </p:nvGraphicFramePr>
        <p:xfrm>
          <a:off x="2514600" y="4114800"/>
          <a:ext cx="10302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Equation" r:id="rId5" imgW="393480" imgH="177480" progId="Equation.3">
                  <p:embed/>
                </p:oleObj>
              </mc:Choice>
              <mc:Fallback>
                <p:oleObj name="Equation" r:id="rId5" imgW="393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14800"/>
                        <a:ext cx="1030287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"/>
          <p:cNvGraphicFramePr>
            <a:graphicFrameLocks noChangeAspect="1"/>
          </p:cNvGraphicFramePr>
          <p:nvPr/>
        </p:nvGraphicFramePr>
        <p:xfrm>
          <a:off x="685800" y="4114800"/>
          <a:ext cx="10302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5" name="Equation" r:id="rId7" imgW="393480" imgH="177480" progId="Equation.3">
                  <p:embed/>
                </p:oleObj>
              </mc:Choice>
              <mc:Fallback>
                <p:oleObj name="Equation" r:id="rId7" imgW="393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114800"/>
                        <a:ext cx="1030287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"/>
          <p:cNvGraphicFramePr>
            <a:graphicFrameLocks noChangeAspect="1"/>
          </p:cNvGraphicFramePr>
          <p:nvPr/>
        </p:nvGraphicFramePr>
        <p:xfrm>
          <a:off x="5181600" y="4038600"/>
          <a:ext cx="232727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6" name="Equation" r:id="rId9" imgW="888840" imgH="177480" progId="Equation.3">
                  <p:embed/>
                </p:oleObj>
              </mc:Choice>
              <mc:Fallback>
                <p:oleObj name="Equation" r:id="rId9" imgW="888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038600"/>
                        <a:ext cx="2327275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"/>
          <p:cNvGraphicFramePr>
            <a:graphicFrameLocks noChangeAspect="1"/>
          </p:cNvGraphicFramePr>
          <p:nvPr/>
        </p:nvGraphicFramePr>
        <p:xfrm>
          <a:off x="5181600" y="4572000"/>
          <a:ext cx="156210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7" name="Equation" r:id="rId11" imgW="596880" imgH="177480" progId="Equation.3">
                  <p:embed/>
                </p:oleObj>
              </mc:Choice>
              <mc:Fallback>
                <p:oleObj name="Equation" r:id="rId11" imgW="5968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572000"/>
                        <a:ext cx="1562100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0039" name="Object 1"/>
          <p:cNvGraphicFramePr>
            <a:graphicFrameLocks noChangeAspect="1"/>
          </p:cNvGraphicFramePr>
          <p:nvPr/>
        </p:nvGraphicFramePr>
        <p:xfrm>
          <a:off x="5715000" y="5097463"/>
          <a:ext cx="1096963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8" name="Equation" r:id="rId13" imgW="419040" imgH="177480" progId="Equation.3">
                  <p:embed/>
                </p:oleObj>
              </mc:Choice>
              <mc:Fallback>
                <p:oleObj name="Equation" r:id="rId13" imgW="419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097463"/>
                        <a:ext cx="1096963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0040" name="Object 1"/>
          <p:cNvGraphicFramePr>
            <a:graphicFrameLocks noChangeAspect="1"/>
          </p:cNvGraphicFramePr>
          <p:nvPr/>
        </p:nvGraphicFramePr>
        <p:xfrm>
          <a:off x="5883275" y="5630863"/>
          <a:ext cx="8985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Equation" r:id="rId15" imgW="342720" imgH="177480" progId="Equation.3">
                  <p:embed/>
                </p:oleObj>
              </mc:Choice>
              <mc:Fallback>
                <p:oleObj name="Equation" r:id="rId15" imgW="342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5630863"/>
                        <a:ext cx="898525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7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0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00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00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000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0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0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16" grpId="0" animBg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1948542" y="5058228"/>
            <a:ext cx="228600" cy="228600"/>
          </a:xfrm>
          <a:prstGeom prst="rect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Rhombuses, Rectangles and Squares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746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Comic Sans MS" pitchFamily="66" charset="0"/>
              </a:rPr>
              <a:t>Theorem 6.10</a:t>
            </a:r>
            <a:endParaRPr lang="en-US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4478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omic Sans MS" pitchFamily="66" charset="0"/>
              </a:rPr>
              <a:t>The diagonals of a rhombus are perpendicular.</a:t>
            </a:r>
            <a:endParaRPr lang="en-US" sz="16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400800" y="1981200"/>
            <a:ext cx="22860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34000" y="1981200"/>
            <a:ext cx="22860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5753100" y="2400300"/>
            <a:ext cx="22860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5981700" y="1485900"/>
            <a:ext cx="22860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elogram 9"/>
          <p:cNvSpPr/>
          <p:nvPr/>
        </p:nvSpPr>
        <p:spPr>
          <a:xfrm>
            <a:off x="5334000" y="1524000"/>
            <a:ext cx="1295400" cy="914400"/>
          </a:xfrm>
          <a:prstGeom prst="parallelogram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5524500" y="1562100"/>
            <a:ext cx="914400" cy="8382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334000" y="1524000"/>
            <a:ext cx="1295400" cy="9144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V="1">
            <a:off x="6157686" y="1875972"/>
            <a:ext cx="152400" cy="1524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6128658" y="1999344"/>
            <a:ext cx="152400" cy="1524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" y="3429000"/>
            <a:ext cx="8052204" cy="4001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Sample problem:  The following quadrilateral is a rhombus, find X.</a:t>
            </a:r>
            <a:endParaRPr lang="en-US" sz="20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6" name="Object 1"/>
          <p:cNvGraphicFramePr>
            <a:graphicFrameLocks noChangeAspect="1"/>
          </p:cNvGraphicFramePr>
          <p:nvPr/>
        </p:nvGraphicFramePr>
        <p:xfrm>
          <a:off x="1934028" y="4419600"/>
          <a:ext cx="328399" cy="26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Equation" r:id="rId4" imgW="253800" imgH="203040" progId="Equation.3">
                  <p:embed/>
                </p:oleObj>
              </mc:Choice>
              <mc:Fallback>
                <p:oleObj name="Equation" r:id="rId4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4028" y="4419600"/>
                        <a:ext cx="328399" cy="261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Diamond 36"/>
          <p:cNvSpPr/>
          <p:nvPr/>
        </p:nvSpPr>
        <p:spPr>
          <a:xfrm>
            <a:off x="914400" y="4191000"/>
            <a:ext cx="2057400" cy="2209800"/>
          </a:xfrm>
          <a:prstGeom prst="diamond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9" name="Straight Connector 38"/>
          <p:cNvCxnSpPr>
            <a:stCxn id="37" idx="0"/>
            <a:endCxn id="37" idx="2"/>
          </p:cNvCxnSpPr>
          <p:nvPr/>
        </p:nvCxnSpPr>
        <p:spPr>
          <a:xfrm rot="16200000" flipH="1">
            <a:off x="838200" y="5295900"/>
            <a:ext cx="2209800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7" idx="1"/>
            <a:endCxn id="37" idx="3"/>
          </p:cNvCxnSpPr>
          <p:nvPr/>
        </p:nvCxnSpPr>
        <p:spPr>
          <a:xfrm rot="10800000" flipH="1">
            <a:off x="914400" y="5295900"/>
            <a:ext cx="2057400" cy="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1"/>
          <p:cNvGraphicFramePr>
            <a:graphicFrameLocks noChangeAspect="1"/>
          </p:cNvGraphicFramePr>
          <p:nvPr/>
        </p:nvGraphicFramePr>
        <p:xfrm>
          <a:off x="2513013" y="5029200"/>
          <a:ext cx="230187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Equation" r:id="rId6" imgW="177480" imgH="203040" progId="Equation.3">
                  <p:embed/>
                </p:oleObj>
              </mc:Choice>
              <mc:Fallback>
                <p:oleObj name="Equation" r:id="rId6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13" y="5029200"/>
                        <a:ext cx="230187" cy="261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"/>
          <p:cNvGraphicFramePr>
            <a:graphicFrameLocks noChangeAspect="1"/>
          </p:cNvGraphicFramePr>
          <p:nvPr/>
        </p:nvGraphicFramePr>
        <p:xfrm>
          <a:off x="4343400" y="3962400"/>
          <a:ext cx="279558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Equation" r:id="rId8" imgW="1066680" imgH="177480" progId="Equation.3">
                  <p:embed/>
                </p:oleObj>
              </mc:Choice>
              <mc:Fallback>
                <p:oleObj name="Equation" r:id="rId8" imgW="1066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962400"/>
                        <a:ext cx="2795587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"/>
          <p:cNvGraphicFramePr>
            <a:graphicFrameLocks noChangeAspect="1"/>
          </p:cNvGraphicFramePr>
          <p:nvPr/>
        </p:nvGraphicFramePr>
        <p:xfrm>
          <a:off x="4938260" y="4495800"/>
          <a:ext cx="219551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Equation" r:id="rId10" imgW="838080" imgH="177480" progId="Equation.3">
                  <p:embed/>
                </p:oleObj>
              </mc:Choice>
              <mc:Fallback>
                <p:oleObj name="Equation" r:id="rId10" imgW="838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8260" y="4495800"/>
                        <a:ext cx="2195512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9013" name="Object 1"/>
          <p:cNvGraphicFramePr>
            <a:graphicFrameLocks noChangeAspect="1"/>
          </p:cNvGraphicFramePr>
          <p:nvPr/>
        </p:nvGraphicFramePr>
        <p:xfrm>
          <a:off x="5878513" y="5021263"/>
          <a:ext cx="1131887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Equation" r:id="rId12" imgW="431640" imgH="177480" progId="Equation.3">
                  <p:embed/>
                </p:oleObj>
              </mc:Choice>
              <mc:Fallback>
                <p:oleObj name="Equation" r:id="rId12" imgW="431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3" y="5021263"/>
                        <a:ext cx="1131887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4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8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99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" grpId="0"/>
      <p:bldP spid="9" grpId="0"/>
      <p:bldP spid="10" grpId="0" animBg="1"/>
      <p:bldP spid="35" grpId="0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FF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FF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Trapezoids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8600" y="838200"/>
            <a:ext cx="8305800" cy="46166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In each of the following trapezoids, find X.</a:t>
            </a:r>
            <a:endParaRPr lang="en-US" sz="2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86200"/>
            <a:ext cx="22733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9" name="Group 26"/>
          <p:cNvGrpSpPr>
            <a:grpSpLocks/>
          </p:cNvGrpSpPr>
          <p:nvPr/>
        </p:nvGrpSpPr>
        <p:grpSpPr bwMode="auto">
          <a:xfrm>
            <a:off x="5562600" y="4343400"/>
            <a:ext cx="2701925" cy="1539875"/>
            <a:chOff x="3744" y="1807"/>
            <a:chExt cx="1702" cy="970"/>
          </a:xfrm>
        </p:grpSpPr>
        <p:sp>
          <p:nvSpPr>
            <p:cNvPr id="50" name="Line 27"/>
            <p:cNvSpPr>
              <a:spLocks noChangeShapeType="1"/>
            </p:cNvSpPr>
            <p:nvPr/>
          </p:nvSpPr>
          <p:spPr bwMode="auto">
            <a:xfrm>
              <a:off x="3984" y="201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Line 28"/>
            <p:cNvSpPr>
              <a:spLocks noChangeShapeType="1"/>
            </p:cNvSpPr>
            <p:nvPr/>
          </p:nvSpPr>
          <p:spPr bwMode="auto">
            <a:xfrm>
              <a:off x="3984" y="201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Line 29"/>
            <p:cNvSpPr>
              <a:spLocks noChangeShapeType="1"/>
            </p:cNvSpPr>
            <p:nvPr/>
          </p:nvSpPr>
          <p:spPr bwMode="auto">
            <a:xfrm>
              <a:off x="3984" y="2640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>
              <a:off x="4992" y="2016"/>
              <a:ext cx="24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Text Box 31"/>
            <p:cNvSpPr txBox="1">
              <a:spLocks noChangeArrowheads="1"/>
            </p:cNvSpPr>
            <p:nvPr/>
          </p:nvSpPr>
          <p:spPr bwMode="auto">
            <a:xfrm>
              <a:off x="3744" y="1807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Times New Roman" pitchFamily="18" charset="0"/>
                </a:rPr>
                <a:t>J</a:t>
              </a:r>
            </a:p>
          </p:txBody>
        </p:sp>
        <p:sp>
          <p:nvSpPr>
            <p:cNvPr id="55" name="Text Box 32"/>
            <p:cNvSpPr txBox="1">
              <a:spLocks noChangeArrowheads="1"/>
            </p:cNvSpPr>
            <p:nvPr/>
          </p:nvSpPr>
          <p:spPr bwMode="auto">
            <a:xfrm>
              <a:off x="5232" y="2527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prstClr val="black"/>
                  </a:solidFill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56" name="Text Box 33"/>
            <p:cNvSpPr txBox="1">
              <a:spLocks noChangeArrowheads="1"/>
            </p:cNvSpPr>
            <p:nvPr/>
          </p:nvSpPr>
          <p:spPr bwMode="auto">
            <a:xfrm>
              <a:off x="4944" y="1807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prstClr val="black"/>
                  </a:solidFill>
                  <a:latin typeface="Times New Roman" pitchFamily="18" charset="0"/>
                </a:rPr>
                <a:t>K</a:t>
              </a:r>
            </a:p>
          </p:txBody>
        </p:sp>
        <p:sp>
          <p:nvSpPr>
            <p:cNvPr id="57" name="Text Box 34"/>
            <p:cNvSpPr txBox="1">
              <a:spLocks noChangeArrowheads="1"/>
            </p:cNvSpPr>
            <p:nvPr/>
          </p:nvSpPr>
          <p:spPr bwMode="auto">
            <a:xfrm>
              <a:off x="3744" y="2527"/>
              <a:ext cx="2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prstClr val="black"/>
                  </a:solidFill>
                  <a:latin typeface="Times New Roman" pitchFamily="18" charset="0"/>
                </a:rPr>
                <a:t>M</a:t>
              </a:r>
            </a:p>
          </p:txBody>
        </p:sp>
        <p:sp>
          <p:nvSpPr>
            <p:cNvPr id="58" name="Rectangle 35"/>
            <p:cNvSpPr>
              <a:spLocks noChangeArrowheads="1"/>
            </p:cNvSpPr>
            <p:nvPr/>
          </p:nvSpPr>
          <p:spPr bwMode="auto">
            <a:xfrm>
              <a:off x="3984" y="2016"/>
              <a:ext cx="9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36"/>
            <p:cNvSpPr>
              <a:spLocks noChangeArrowheads="1"/>
            </p:cNvSpPr>
            <p:nvPr/>
          </p:nvSpPr>
          <p:spPr bwMode="auto">
            <a:xfrm>
              <a:off x="3984" y="2544"/>
              <a:ext cx="9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Text Box 37"/>
            <p:cNvSpPr txBox="1">
              <a:spLocks noChangeArrowheads="1"/>
            </p:cNvSpPr>
            <p:nvPr/>
          </p:nvSpPr>
          <p:spPr bwMode="auto">
            <a:xfrm>
              <a:off x="4272" y="1814"/>
              <a:ext cx="43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Times New Roman" pitchFamily="18" charset="0"/>
                </a:rPr>
                <a:t>9 cm</a:t>
              </a:r>
            </a:p>
          </p:txBody>
        </p:sp>
        <p:sp>
          <p:nvSpPr>
            <p:cNvPr id="63" name="Line 38"/>
            <p:cNvSpPr>
              <a:spLocks noChangeShapeType="1"/>
            </p:cNvSpPr>
            <p:nvPr/>
          </p:nvSpPr>
          <p:spPr bwMode="auto">
            <a:xfrm>
              <a:off x="3984" y="2304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Text Box 39"/>
            <p:cNvSpPr txBox="1">
              <a:spLocks noChangeArrowheads="1"/>
            </p:cNvSpPr>
            <p:nvPr/>
          </p:nvSpPr>
          <p:spPr bwMode="auto">
            <a:xfrm>
              <a:off x="4320" y="2102"/>
              <a:ext cx="51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Times New Roman" pitchFamily="18" charset="0"/>
                </a:rPr>
                <a:t>12 cm</a:t>
              </a:r>
            </a:p>
          </p:txBody>
        </p:sp>
        <p:sp>
          <p:nvSpPr>
            <p:cNvPr id="66" name="Text Box 40"/>
            <p:cNvSpPr txBox="1">
              <a:spLocks noChangeArrowheads="1"/>
            </p:cNvSpPr>
            <p:nvPr/>
          </p:nvSpPr>
          <p:spPr bwMode="auto">
            <a:xfrm>
              <a:off x="4320" y="2438"/>
              <a:ext cx="4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1" dirty="0">
                  <a:solidFill>
                    <a:prstClr val="black"/>
                  </a:solidFill>
                  <a:latin typeface="Times New Roman" pitchFamily="18" charset="0"/>
                </a:rPr>
                <a:t>x</a:t>
              </a:r>
              <a:r>
                <a:rPr lang="en-US" sz="2000" dirty="0">
                  <a:solidFill>
                    <a:prstClr val="black"/>
                  </a:solidFill>
                  <a:latin typeface="Times New Roman" pitchFamily="18" charset="0"/>
                </a:rPr>
                <a:t> cm</a:t>
              </a:r>
            </a:p>
          </p:txBody>
        </p:sp>
        <p:sp>
          <p:nvSpPr>
            <p:cNvPr id="69" name="Text Box 41"/>
            <p:cNvSpPr txBox="1">
              <a:spLocks noChangeArrowheads="1"/>
            </p:cNvSpPr>
            <p:nvPr/>
          </p:nvSpPr>
          <p:spPr bwMode="auto">
            <a:xfrm>
              <a:off x="3744" y="2160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prstClr val="black"/>
                  </a:solidFill>
                  <a:latin typeface="Times New Roman" pitchFamily="18" charset="0"/>
                </a:rPr>
                <a:t>N</a:t>
              </a:r>
            </a:p>
          </p:txBody>
        </p:sp>
        <p:sp>
          <p:nvSpPr>
            <p:cNvPr id="70" name="Text Box 42"/>
            <p:cNvSpPr txBox="1">
              <a:spLocks noChangeArrowheads="1"/>
            </p:cNvSpPr>
            <p:nvPr/>
          </p:nvSpPr>
          <p:spPr bwMode="auto">
            <a:xfrm>
              <a:off x="5088" y="2143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prstClr val="black"/>
                  </a:solidFill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72" name="Flowchart: Manual Input 71"/>
          <p:cNvSpPr/>
          <p:nvPr/>
        </p:nvSpPr>
        <p:spPr>
          <a:xfrm>
            <a:off x="6400800" y="1676400"/>
            <a:ext cx="1143000" cy="1828800"/>
          </a:xfrm>
          <a:prstGeom prst="flowChartManualInput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7461032" y="2705100"/>
            <a:ext cx="228600" cy="152400"/>
            <a:chOff x="5867400" y="2362200"/>
            <a:chExt cx="304800" cy="457200"/>
          </a:xfrm>
        </p:grpSpPr>
        <p:sp>
          <p:nvSpPr>
            <p:cNvPr id="77" name="Line 8"/>
            <p:cNvSpPr>
              <a:spLocks noChangeShapeType="1"/>
            </p:cNvSpPr>
            <p:nvPr/>
          </p:nvSpPr>
          <p:spPr bwMode="auto">
            <a:xfrm flipH="1" flipV="1">
              <a:off x="5867400" y="2362200"/>
              <a:ext cx="304800" cy="228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9"/>
            <p:cNvSpPr>
              <a:spLocks noChangeShapeType="1"/>
            </p:cNvSpPr>
            <p:nvPr/>
          </p:nvSpPr>
          <p:spPr bwMode="auto">
            <a:xfrm flipH="1">
              <a:off x="5867400" y="2590800"/>
              <a:ext cx="304800" cy="228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81" name="Trapezoid 80"/>
          <p:cNvSpPr/>
          <p:nvPr/>
        </p:nvSpPr>
        <p:spPr>
          <a:xfrm>
            <a:off x="1371600" y="1828800"/>
            <a:ext cx="2667000" cy="1676400"/>
          </a:xfrm>
          <a:prstGeom prst="trapezoid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85" name="Straight Connector 84"/>
          <p:cNvCxnSpPr>
            <a:stCxn id="81" idx="1"/>
            <a:endCxn id="81" idx="3"/>
          </p:cNvCxnSpPr>
          <p:nvPr/>
        </p:nvCxnSpPr>
        <p:spPr>
          <a:xfrm rot="10800000" flipH="1">
            <a:off x="1581150" y="2667000"/>
            <a:ext cx="224790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2" idx="0"/>
            <a:endCxn id="72" idx="2"/>
          </p:cNvCxnSpPr>
          <p:nvPr/>
        </p:nvCxnSpPr>
        <p:spPr>
          <a:xfrm rot="16200000" flipH="1">
            <a:off x="6149340" y="2682240"/>
            <a:ext cx="1645920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 rot="16200000">
            <a:off x="6286500" y="2781300"/>
            <a:ext cx="228600" cy="152400"/>
            <a:chOff x="5867400" y="2362200"/>
            <a:chExt cx="304800" cy="457200"/>
          </a:xfrm>
        </p:grpSpPr>
        <p:sp>
          <p:nvSpPr>
            <p:cNvPr id="89" name="Line 8"/>
            <p:cNvSpPr>
              <a:spLocks noChangeShapeType="1"/>
            </p:cNvSpPr>
            <p:nvPr/>
          </p:nvSpPr>
          <p:spPr bwMode="auto">
            <a:xfrm flipH="1" flipV="1">
              <a:off x="5867400" y="2362200"/>
              <a:ext cx="304800" cy="228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0" name="Line 9"/>
            <p:cNvSpPr>
              <a:spLocks noChangeShapeType="1"/>
            </p:cNvSpPr>
            <p:nvPr/>
          </p:nvSpPr>
          <p:spPr bwMode="auto">
            <a:xfrm flipH="1">
              <a:off x="5867400" y="2590800"/>
              <a:ext cx="304800" cy="228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2438400" y="22860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X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2590800" y="1828800"/>
            <a:ext cx="2286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2590800" y="3505200"/>
            <a:ext cx="2286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286000" y="47244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X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705600" y="25146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X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743200" y="14478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43200" y="35052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791200" y="25908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48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620000" y="25908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66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362200" y="2165132"/>
            <a:ext cx="495649" cy="461665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477000" y="2514600"/>
            <a:ext cx="495649" cy="461665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57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209800" y="4603532"/>
            <a:ext cx="495649" cy="461665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553200" y="5181600"/>
            <a:ext cx="495649" cy="461665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62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0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FF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FF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prstClr val="black"/>
                </a:solidFill>
                <a:latin typeface="Comic Sans MS" pitchFamily="66" charset="0"/>
              </a:rPr>
              <a:t>Reasoning about Special Quadrilaterals</a:t>
            </a:r>
            <a:endParaRPr lang="en-US" sz="3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810000" y="838200"/>
            <a:ext cx="1143000" cy="106680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0" y="816"/>
              </a:cxn>
              <a:cxn ang="0">
                <a:pos x="816" y="1152"/>
              </a:cxn>
              <a:cxn ang="0">
                <a:pos x="1248" y="912"/>
              </a:cxn>
              <a:cxn ang="0">
                <a:pos x="240" y="0"/>
              </a:cxn>
            </a:cxnLst>
            <a:rect l="0" t="0" r="r" b="b"/>
            <a:pathLst>
              <a:path w="1248" h="1152">
                <a:moveTo>
                  <a:pt x="240" y="0"/>
                </a:moveTo>
                <a:lnTo>
                  <a:pt x="0" y="816"/>
                </a:lnTo>
                <a:lnTo>
                  <a:pt x="816" y="1152"/>
                </a:lnTo>
                <a:lnTo>
                  <a:pt x="1248" y="912"/>
                </a:lnTo>
                <a:lnTo>
                  <a:pt x="240" y="0"/>
                </a:lnTo>
                <a:close/>
              </a:path>
            </a:pathLst>
          </a:custGeom>
          <a:solidFill>
            <a:srgbClr val="5873AE"/>
          </a:solidFill>
          <a:ln w="38100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Parallelogram 12"/>
          <p:cNvSpPr/>
          <p:nvPr/>
        </p:nvSpPr>
        <p:spPr>
          <a:xfrm>
            <a:off x="3810000" y="2895600"/>
            <a:ext cx="1447800" cy="533400"/>
          </a:xfrm>
          <a:prstGeom prst="parallelogram">
            <a:avLst>
              <a:gd name="adj" fmla="val 61667"/>
            </a:avLst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09800" y="4038600"/>
            <a:ext cx="1295400" cy="609600"/>
          </a:xfrm>
          <a:prstGeom prst="rect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rapezoid 14"/>
          <p:cNvSpPr/>
          <p:nvPr/>
        </p:nvSpPr>
        <p:spPr>
          <a:xfrm>
            <a:off x="7620000" y="3886200"/>
            <a:ext cx="1295400" cy="533400"/>
          </a:xfrm>
          <a:prstGeom prst="trapezoid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iamond 15"/>
          <p:cNvSpPr/>
          <p:nvPr/>
        </p:nvSpPr>
        <p:spPr>
          <a:xfrm>
            <a:off x="4800600" y="4114800"/>
            <a:ext cx="1752600" cy="533400"/>
          </a:xfrm>
          <a:prstGeom prst="diamond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86200" y="5486400"/>
            <a:ext cx="990600" cy="914400"/>
          </a:xfrm>
          <a:prstGeom prst="rect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iagonal Stripe 17"/>
          <p:cNvSpPr/>
          <p:nvPr/>
        </p:nvSpPr>
        <p:spPr>
          <a:xfrm rot="2127546">
            <a:off x="7350413" y="2032811"/>
            <a:ext cx="1602829" cy="1170084"/>
          </a:xfrm>
          <a:prstGeom prst="diagStripe">
            <a:avLst/>
          </a:pr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1905000" y="1676400"/>
            <a:ext cx="1676400" cy="5334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4266009" y="2210197"/>
            <a:ext cx="458788" cy="79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334000" y="1676400"/>
            <a:ext cx="1905000" cy="5334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7962900" y="3086100"/>
            <a:ext cx="685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3581400" y="3505200"/>
            <a:ext cx="7620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95800" y="3505200"/>
            <a:ext cx="6858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3048000" y="4724400"/>
            <a:ext cx="457200" cy="457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6" idx="2"/>
          </p:cNvCxnSpPr>
          <p:nvPr/>
        </p:nvCxnSpPr>
        <p:spPr>
          <a:xfrm rot="5400000">
            <a:off x="5124450" y="4705350"/>
            <a:ext cx="609600" cy="4953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228600" y="1981200"/>
            <a:ext cx="1661160" cy="838200"/>
          </a:xfrm>
          <a:custGeom>
            <a:avLst/>
            <a:gdLst>
              <a:gd name="connsiteX0" fmla="*/ 0 w 1661160"/>
              <a:gd name="connsiteY0" fmla="*/ 381000 h 838200"/>
              <a:gd name="connsiteX1" fmla="*/ 640080 w 1661160"/>
              <a:gd name="connsiteY1" fmla="*/ 0 h 838200"/>
              <a:gd name="connsiteX2" fmla="*/ 1661160 w 1661160"/>
              <a:gd name="connsiteY2" fmla="*/ 457200 h 838200"/>
              <a:gd name="connsiteX3" fmla="*/ 579120 w 1661160"/>
              <a:gd name="connsiteY3" fmla="*/ 838200 h 838200"/>
              <a:gd name="connsiteX4" fmla="*/ 0 w 1661160"/>
              <a:gd name="connsiteY4" fmla="*/ 3810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1160" h="838200">
                <a:moveTo>
                  <a:pt x="0" y="381000"/>
                </a:moveTo>
                <a:lnTo>
                  <a:pt x="640080" y="0"/>
                </a:lnTo>
                <a:lnTo>
                  <a:pt x="1661160" y="457200"/>
                </a:lnTo>
                <a:lnTo>
                  <a:pt x="579120" y="838200"/>
                </a:lnTo>
                <a:lnTo>
                  <a:pt x="0" y="381000"/>
                </a:lnTo>
                <a:close/>
              </a:path>
            </a:pathLst>
          </a:custGeom>
          <a:solidFill>
            <a:srgbClr val="5873AE"/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8200" y="990600"/>
            <a:ext cx="1417632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Quadrilateral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5350" y="1535668"/>
            <a:ext cx="54765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Kite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47949" y="1676400"/>
            <a:ext cx="1086451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Trapezoid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62800" y="3429000"/>
            <a:ext cx="1969706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Isosceles Trapezoid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86200" y="2438400"/>
            <a:ext cx="1470274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Parallelogram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33600" y="3581400"/>
            <a:ext cx="1102738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Rectangle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81600" y="3657600"/>
            <a:ext cx="1071127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Rhombus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86200" y="5029200"/>
            <a:ext cx="83728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Square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52800" y="1295400"/>
            <a:ext cx="22860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4 sides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4 vertices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Interior angles add to 360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24200" y="2743200"/>
            <a:ext cx="2819400" cy="1015663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Opposite sides are parallel.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Opposite sides are congruent.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Opposite angles are congruent.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Consecutive angles are supplements.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Diagonals bisect each other.</a:t>
            </a:r>
            <a:endParaRPr lang="en-US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8800" y="4719935"/>
            <a:ext cx="2057400" cy="46166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4 right angles.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Diagonals are congruent.</a:t>
            </a:r>
            <a:endParaRPr lang="en-US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5800" y="4648200"/>
            <a:ext cx="2286000" cy="46166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All 4 sides are congruent.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Diagonals make right angles.</a:t>
            </a:r>
            <a:endParaRPr lang="en-US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05200" y="5638800"/>
            <a:ext cx="1676400" cy="46166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4 right angles.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4 congruent sides.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62800" y="2590800"/>
            <a:ext cx="1905000" cy="276999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1 set of parallel sides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086600" y="4495800"/>
            <a:ext cx="1981200" cy="46166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Base angles congruent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Comic Sans MS" pitchFamily="66" charset="0"/>
              </a:rPr>
              <a:t>Legs are congruent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81600" y="5410200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BOTH of these have to be true for a quadrilateral to be a SQUARE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9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609600" y="53340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Rhombuses, Rectangles and Squares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400" y="838200"/>
            <a:ext cx="8686800" cy="76944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</a:rPr>
              <a:t>Identify each shape as a quadrilateral, parallelogram, rectangle, rhombus or square.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9600" y="19050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90800" y="19050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934200" y="19050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9600" y="43434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800600" y="43434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934200" y="43434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Isosceles Triangle 48"/>
          <p:cNvSpPr/>
          <p:nvPr/>
        </p:nvSpPr>
        <p:spPr>
          <a:xfrm rot="5400000">
            <a:off x="3229968" y="1779896"/>
            <a:ext cx="228600" cy="228600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0" name="Isosceles Triangle 49"/>
          <p:cNvSpPr/>
          <p:nvPr/>
        </p:nvSpPr>
        <p:spPr>
          <a:xfrm rot="5400000">
            <a:off x="2971800" y="1787856"/>
            <a:ext cx="228600" cy="228600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Isosceles Triangle 50"/>
          <p:cNvSpPr/>
          <p:nvPr/>
        </p:nvSpPr>
        <p:spPr>
          <a:xfrm rot="5400000">
            <a:off x="3276600" y="3088944"/>
            <a:ext cx="228600" cy="228600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Isosceles Triangle 51"/>
          <p:cNvSpPr/>
          <p:nvPr/>
        </p:nvSpPr>
        <p:spPr>
          <a:xfrm rot="5400000">
            <a:off x="3018432" y="3096904"/>
            <a:ext cx="228600" cy="228600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3802040" y="2397456"/>
            <a:ext cx="187656" cy="242248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5" name="Isosceles Triangle 54"/>
          <p:cNvSpPr/>
          <p:nvPr/>
        </p:nvSpPr>
        <p:spPr>
          <a:xfrm>
            <a:off x="2487304" y="2438400"/>
            <a:ext cx="187656" cy="242248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1066800" y="19050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1066800" y="3200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0800000">
            <a:off x="457200" y="2590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0800000">
            <a:off x="1752600" y="2590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4800600" y="28956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800600" y="19050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67400" y="19050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867400" y="28956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00600" y="19050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90800" y="43434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657600" y="43434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657600" y="53340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590800" y="5334000"/>
            <a:ext cx="228600" cy="304800"/>
          </a:xfrm>
          <a:prstGeom prst="rect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90800" y="4343400"/>
            <a:ext cx="1295400" cy="1295400"/>
          </a:xfrm>
          <a:prstGeom prst="rect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rot="5400000">
            <a:off x="3048000" y="4343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3048000" y="5638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0800000">
            <a:off x="2438400" y="50292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>
            <a:off x="3733800" y="50292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Isosceles Triangle 74"/>
          <p:cNvSpPr/>
          <p:nvPr/>
        </p:nvSpPr>
        <p:spPr>
          <a:xfrm>
            <a:off x="8153400" y="4800600"/>
            <a:ext cx="187656" cy="242248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6" name="Isosceles Triangle 75"/>
          <p:cNvSpPr/>
          <p:nvPr/>
        </p:nvSpPr>
        <p:spPr>
          <a:xfrm>
            <a:off x="6838664" y="4841544"/>
            <a:ext cx="187656" cy="242248"/>
          </a:xfrm>
          <a:prstGeom prst="triangle">
            <a:avLst/>
          </a:prstGeom>
          <a:solidFill>
            <a:srgbClr val="FF0000"/>
          </a:solidFill>
          <a:ln w="508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rot="5400000" flipH="1" flipV="1">
            <a:off x="4800600" y="4343400"/>
            <a:ext cx="1295400" cy="1295400"/>
          </a:xfrm>
          <a:prstGeom prst="line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 flipH="1">
            <a:off x="4800600" y="4343400"/>
            <a:ext cx="1295400" cy="1295400"/>
          </a:xfrm>
          <a:prstGeom prst="line">
            <a:avLst/>
          </a:prstGeom>
          <a:ln w="508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0800000" flipV="1">
            <a:off x="5029200" y="4572000"/>
            <a:ext cx="3048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0800000" flipV="1">
            <a:off x="5562600" y="5181600"/>
            <a:ext cx="3048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V="1">
            <a:off x="5029200" y="5181600"/>
            <a:ext cx="2286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6200000" flipV="1">
            <a:off x="5105400" y="5105400"/>
            <a:ext cx="2286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6200000" flipV="1">
            <a:off x="5638800" y="4648200"/>
            <a:ext cx="2286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 flipV="1">
            <a:off x="5715000" y="4572000"/>
            <a:ext cx="228600" cy="22860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7315200" y="19050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7315200" y="3200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0800000">
            <a:off x="6781800" y="2590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8077200" y="2590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7467600" y="19050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7467600" y="3200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990600" y="4343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990600" y="5638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10800000">
            <a:off x="457200" y="50292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>
            <a:off x="1752600" y="50292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1143000" y="43434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1143000" y="5638800"/>
            <a:ext cx="304800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09600" y="3429000"/>
            <a:ext cx="1295400" cy="369332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Rhombus</a:t>
            </a:r>
            <a:endParaRPr lang="en-US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590800" y="3429000"/>
            <a:ext cx="1295400" cy="30777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Parallelogram</a:t>
            </a:r>
            <a:endParaRPr lang="en-US" sz="1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800600" y="3429000"/>
            <a:ext cx="1295400" cy="369332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Rectangle</a:t>
            </a:r>
            <a:endParaRPr lang="en-US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934200" y="3429000"/>
            <a:ext cx="1295400" cy="30777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Parallelogram</a:t>
            </a:r>
            <a:endParaRPr lang="en-US" sz="1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9600" y="5867400"/>
            <a:ext cx="1295400" cy="369332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Rectangle</a:t>
            </a:r>
            <a:endParaRPr lang="en-US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590800" y="5867400"/>
            <a:ext cx="1295400" cy="369332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Square</a:t>
            </a:r>
            <a:endParaRPr lang="en-US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00600" y="5867400"/>
            <a:ext cx="1295400" cy="30777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Parallelogram</a:t>
            </a:r>
            <a:endParaRPr lang="en-US" sz="1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934200" y="5867400"/>
            <a:ext cx="1371600" cy="307777"/>
          </a:xfrm>
          <a:prstGeom prst="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Trapezoid</a:t>
            </a:r>
            <a:endParaRPr lang="en-US" sz="1400" dirty="0">
              <a:solidFill>
                <a:prstClr val="black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0" y="1828800"/>
            <a:ext cx="9144000" cy="313932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lain"/>
            </a:pPr>
            <a:r>
              <a:rPr lang="en-US" sz="2200" dirty="0" smtClean="0">
                <a:solidFill>
                  <a:prstClr val="black"/>
                </a:solidFill>
              </a:rPr>
              <a:t>                          2 		         3			4</a:t>
            </a:r>
          </a:p>
          <a:p>
            <a:pPr marL="457200" indent="-457200">
              <a:buFontTx/>
              <a:buAutoNum type="arabicPlain"/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>
              <a:buFontTx/>
              <a:buAutoNum type="arabicPlain"/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>
              <a:buFontTx/>
              <a:buAutoNum type="arabicPlain"/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>
              <a:buFontTx/>
              <a:buAutoNum type="arabicPlain"/>
            </a:pPr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/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/>
            <a:endParaRPr lang="en-US" sz="2200" dirty="0" smtClean="0">
              <a:solidFill>
                <a:prstClr val="black"/>
              </a:solidFill>
            </a:endParaRPr>
          </a:p>
          <a:p>
            <a:pPr marL="457200" indent="-457200"/>
            <a:r>
              <a:rPr lang="en-US" sz="2200" dirty="0" smtClean="0">
                <a:solidFill>
                  <a:prstClr val="black"/>
                </a:solidFill>
              </a:rPr>
              <a:t>5			    6		          7			8</a:t>
            </a:r>
          </a:p>
          <a:p>
            <a:pPr marL="457200" indent="-457200">
              <a:buFontTx/>
              <a:buAutoNum type="arabicPlain"/>
            </a:pP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41905" y="6491934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7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24361"/>
            <a:ext cx="6705600" cy="1323439"/>
          </a:xfrm>
          <a:prstGeom prst="rect">
            <a:avLst/>
          </a:prstGeom>
          <a:noFill/>
        </p:spPr>
        <p:txBody>
          <a:bodyPr wrap="none" rtlCol="0">
            <a:prstTxWarp prst="textCanDown">
              <a:avLst/>
            </a:prstTxWarp>
            <a:spAutoFit/>
          </a:bodyPr>
          <a:lstStyle/>
          <a:p>
            <a:r>
              <a:rPr lang="en-US" sz="8000" dirty="0" smtClean="0">
                <a:solidFill>
                  <a:prstClr val="black"/>
                </a:solidFill>
              </a:rPr>
              <a:t>SIMILARITY</a:t>
            </a:r>
            <a:endParaRPr lang="en-US" sz="8000" dirty="0">
              <a:solidFill>
                <a:prstClr val="black"/>
              </a:solidFill>
            </a:endParaRPr>
          </a:p>
        </p:txBody>
      </p:sp>
      <p:pic>
        <p:nvPicPr>
          <p:cNvPr id="102404" name="Picture 4" descr="http://adarob.files.wordpress.com/2009/05/p1120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419600"/>
            <a:ext cx="1685925" cy="2250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279400" dir="5220000" sx="110000" sy="110000" kx="110000" ky="200000" algn="tl" rotWithShape="0">
              <a:srgbClr val="000000">
                <a:alpha val="14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06" name="Picture 6" descr="http://mathworld.wolfram.com/images/eps-gif/Dilation_9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6925" y="1676400"/>
            <a:ext cx="4747075" cy="2057400"/>
          </a:xfrm>
          <a:prstGeom prst="rect">
            <a:avLst/>
          </a:prstGeom>
          <a:noFill/>
        </p:spPr>
      </p:pic>
      <p:pic>
        <p:nvPicPr>
          <p:cNvPr id="102411" name="Picture 11" descr="C:\FILES\pictures (fun)\Moving Backgrounds\Sierpinski-zoom4-ani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352800"/>
            <a:ext cx="1762125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279400" dir="1920000" sx="125000" sy="125000" algn="tl" rotWithShape="0">
              <a:srgbClr val="000000">
                <a:alpha val="17000"/>
              </a:srgbClr>
            </a:outerShdw>
          </a:effectLst>
          <a:scene3d>
            <a:camera prst="orthographicFront">
              <a:rot lat="20311847" lon="149893" rev="20812535"/>
            </a:camera>
            <a:lightRig rig="contrasting" dir="t">
              <a:rot lat="0" lon="0" rev="4200000"/>
            </a:lightRig>
          </a:scene3d>
          <a:sp3d prstMaterial="metal">
            <a:bevelT w="381000" h="114300" prst="relaxedInset"/>
            <a:contourClr>
              <a:srgbClr val="969696"/>
            </a:contourClr>
          </a:sp3d>
        </p:spPr>
      </p:pic>
      <p:grpSp>
        <p:nvGrpSpPr>
          <p:cNvPr id="8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2" name="Diagram 11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408" name="Picture 8" descr="http://static.howstuffworks.com/gif/projection-tv-front-projectio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0" y="1524000"/>
            <a:ext cx="3048000" cy="2072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6300000">
              <a:rot lat="1897065" lon="19989460" rev="21064162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10" name="Picture 10" descr="http://www.regentsprep.org/Regents/math/geometry/GT3/Dtigers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4800600"/>
            <a:ext cx="3424494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 fov="4200000">
              <a:rot lat="20222039" lon="20072553" rev="273166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931770" y="634062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4768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3" descr="C:\Users\Bolan\Desktop\junk\Similarity\Reventon_Fron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0" y="1295400"/>
            <a:ext cx="343390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Users\Bolan\Desktop\junk\Similarity\remote-control-lamborghini-reventon-car-rc-1-24-black~693073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295399"/>
            <a:ext cx="3124200" cy="229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6002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The real car is 48 inches high and 176 inches long.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381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The toy car is 3 inches high.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762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How long is it?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464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Real Car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Toy Car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41910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Height	     Length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45720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48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45720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176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4800" y="51054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3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51054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X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343400" y="51054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38800" y="51054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29200" y="50292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29200" y="51816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934200" y="4648200"/>
          <a:ext cx="1531938" cy="420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10" imgW="647640" imgH="177480" progId="Equation.3">
                  <p:embed/>
                </p:oleObj>
              </mc:Choice>
              <mc:Fallback>
                <p:oleObj name="Equation" r:id="rId10" imgW="647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648200"/>
                        <a:ext cx="1531938" cy="420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7315200" y="5105400"/>
          <a:ext cx="96043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Equation" r:id="rId12" imgW="406080" imgH="177480" progId="Equation.3">
                  <p:embed/>
                </p:oleObj>
              </mc:Choice>
              <mc:Fallback>
                <p:oleObj name="Equation" r:id="rId12" imgW="406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105400"/>
                        <a:ext cx="960438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5943600" y="3657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 inches long.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4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1508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86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What do we call </a:t>
            </a:r>
            <a:r>
              <a:rPr lang="en-US" sz="3000" b="1" dirty="0" smtClean="0">
                <a:solidFill>
                  <a:prstClr val="black"/>
                </a:solidFill>
                <a:latin typeface="Comic Sans MS" pitchFamily="66" charset="0"/>
              </a:rPr>
              <a:t>a polygon with </a:t>
            </a:r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three sides?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>
                <a:solidFill>
                  <a:prstClr val="black"/>
                </a:solidFill>
                <a:latin typeface="Comic Sans MS" pitchFamily="66" charset="0"/>
              </a:rPr>
              <a:t>A triangle</a:t>
            </a:r>
            <a:endParaRPr lang="en-US" b="1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4040188" y="2357438"/>
            <a:ext cx="3125787" cy="2897187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7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https://encrypted-tbn1.gstatic.com/images?q=tbn:ANd9GcTFQOYsFZoQbAsv7SPPaLDlWKudH1R5eCjhwFV7jcGw28yzDQ6ZAA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459" y="1828800"/>
            <a:ext cx="3038475" cy="423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76400" y="3810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6ft tall “Steve” casts a 9 </a:t>
            </a:r>
            <a:r>
              <a:rPr lang="en-US" sz="2400" dirty="0" err="1" smtClean="0">
                <a:solidFill>
                  <a:prstClr val="black"/>
                </a:solidFill>
              </a:rPr>
              <a:t>ft</a:t>
            </a:r>
            <a:r>
              <a:rPr lang="en-US" sz="2400" dirty="0" smtClean="0">
                <a:solidFill>
                  <a:prstClr val="black"/>
                </a:solidFill>
              </a:rPr>
              <a:t> shadow.  A Giraffe named “Gomer” casts a 33 </a:t>
            </a:r>
            <a:r>
              <a:rPr lang="en-US" sz="2400" dirty="0" err="1" smtClean="0">
                <a:solidFill>
                  <a:prstClr val="black"/>
                </a:solidFill>
              </a:rPr>
              <a:t>ft</a:t>
            </a:r>
            <a:r>
              <a:rPr lang="en-US" sz="2400" dirty="0" smtClean="0">
                <a:solidFill>
                  <a:prstClr val="black"/>
                </a:solidFill>
              </a:rPr>
              <a:t> long shadow.  How tall is Gomer?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73501" y="1828800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Steve	Gomer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8781" y="2290119"/>
            <a:ext cx="10134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Height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Shadow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8465" y="219813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6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8465" y="277959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9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91400" y="22022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X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1400" y="274664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33</a:t>
            </a:r>
            <a:endParaRPr lang="en-US" sz="24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17428"/>
              </p:ext>
            </p:extLst>
          </p:nvPr>
        </p:nvGraphicFramePr>
        <p:xfrm>
          <a:off x="6297613" y="3227012"/>
          <a:ext cx="1779587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Equation" r:id="rId10" imgW="533160" imgH="431640" progId="Equation.DSMT4">
                  <p:embed/>
                </p:oleObj>
              </mc:Choice>
              <mc:Fallback>
                <p:oleObj name="Equation" r:id="rId10" imgW="5331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7613" y="3227012"/>
                        <a:ext cx="1779587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73562"/>
              </p:ext>
            </p:extLst>
          </p:nvPr>
        </p:nvGraphicFramePr>
        <p:xfrm>
          <a:off x="6145427" y="4953000"/>
          <a:ext cx="2246312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Equation" r:id="rId12" imgW="672840" imgH="177480" progId="Equation.DSMT4">
                  <p:embed/>
                </p:oleObj>
              </mc:Choice>
              <mc:Fallback>
                <p:oleObj name="Equation" r:id="rId12" imgW="6728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5427" y="4953000"/>
                        <a:ext cx="2246312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810304"/>
              </p:ext>
            </p:extLst>
          </p:nvPr>
        </p:nvGraphicFramePr>
        <p:xfrm>
          <a:off x="6426200" y="5730875"/>
          <a:ext cx="17367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Equation" r:id="rId14" imgW="520560" imgH="177480" progId="Equation.DSMT4">
                  <p:embed/>
                </p:oleObj>
              </mc:Choice>
              <mc:Fallback>
                <p:oleObj name="Equation" r:id="rId14" imgW="520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6200" y="5730875"/>
                        <a:ext cx="1736725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6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8086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752600" y="76200"/>
            <a:ext cx="7315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Tougher:</a:t>
            </a:r>
            <a:endParaRPr lang="en-US" sz="4400" b="1" dirty="0">
              <a:solidFill>
                <a:prstClr val="black"/>
              </a:solidFill>
            </a:endParaRPr>
          </a:p>
        </p:txBody>
      </p:sp>
      <p:sp>
        <p:nvSpPr>
          <p:cNvPr id="73769" name="Text Box 41"/>
          <p:cNvSpPr txBox="1">
            <a:spLocks noChangeArrowheads="1"/>
          </p:cNvSpPr>
          <p:nvPr/>
        </p:nvSpPr>
        <p:spPr bwMode="auto">
          <a:xfrm>
            <a:off x="1752600" y="914400"/>
            <a:ext cx="34176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9</a:t>
            </a:r>
            <a:endParaRPr lang="en-US" sz="2000" b="1" dirty="0">
              <a:solidFill>
                <a:prstClr val="black"/>
              </a:solidFill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Rectangle 1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9" name="Diagram 18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389" name="Object 12"/>
          <p:cNvGraphicFramePr>
            <a:graphicFrameLocks noChangeAspect="1"/>
          </p:cNvGraphicFramePr>
          <p:nvPr/>
        </p:nvGraphicFramePr>
        <p:xfrm>
          <a:off x="2514600" y="914400"/>
          <a:ext cx="222091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0" name="Equation" r:id="rId8" imgW="761760" imgH="419040" progId="Equation.DSMT4">
                  <p:embed/>
                </p:oleObj>
              </mc:Choice>
              <mc:Fallback>
                <p:oleObj name="Equation" r:id="rId8" imgW="7617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914400"/>
                        <a:ext cx="222091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4572000" y="2590800"/>
          <a:ext cx="89103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1" name="Equation" r:id="rId10" imgW="317160" imgH="190440" progId="Equation.DSMT4">
                  <p:embed/>
                </p:oleObj>
              </mc:Choice>
              <mc:Fallback>
                <p:oleObj name="Equation" r:id="rId10" imgW="3171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590800"/>
                        <a:ext cx="891039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>
            <a:off x="3048000" y="1295400"/>
            <a:ext cx="15240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2514600" y="1295400"/>
            <a:ext cx="11430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12"/>
          <p:cNvGraphicFramePr>
            <a:graphicFrameLocks noChangeAspect="1"/>
          </p:cNvGraphicFramePr>
          <p:nvPr/>
        </p:nvGraphicFramePr>
        <p:xfrm>
          <a:off x="1524000" y="2590800"/>
          <a:ext cx="185455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2" name="Equation" r:id="rId12" imgW="660240" imgH="190440" progId="Equation.DSMT4">
                  <p:embed/>
                </p:oleObj>
              </mc:Choice>
              <mc:Fallback>
                <p:oleObj name="Equation" r:id="rId12" imgW="66024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590800"/>
                        <a:ext cx="185455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2"/>
          <p:cNvGraphicFramePr>
            <a:graphicFrameLocks noChangeAspect="1"/>
          </p:cNvGraphicFramePr>
          <p:nvPr/>
        </p:nvGraphicFramePr>
        <p:xfrm>
          <a:off x="3695700" y="2697163"/>
          <a:ext cx="3556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3" name="Equation" r:id="rId14" imgW="126720" imgH="114120" progId="Equation.DSMT4">
                  <p:embed/>
                </p:oleObj>
              </mc:Choice>
              <mc:Fallback>
                <p:oleObj name="Equation" r:id="rId14" imgW="126720" imgH="114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700" y="2697163"/>
                        <a:ext cx="355600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2"/>
          <p:cNvGraphicFramePr>
            <a:graphicFrameLocks noChangeAspect="1"/>
          </p:cNvGraphicFramePr>
          <p:nvPr/>
        </p:nvGraphicFramePr>
        <p:xfrm>
          <a:off x="2819400" y="3124200"/>
          <a:ext cx="509587" cy="305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4" name="Equation" r:id="rId16" imgW="317160" imgH="190440" progId="Equation.DSMT4">
                  <p:embed/>
                </p:oleObj>
              </mc:Choice>
              <mc:Fallback>
                <p:oleObj name="Equation" r:id="rId16" imgW="3171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124200"/>
                        <a:ext cx="509587" cy="30520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12"/>
          <p:cNvGraphicFramePr>
            <a:graphicFrameLocks noChangeAspect="1"/>
          </p:cNvGraphicFramePr>
          <p:nvPr/>
        </p:nvGraphicFramePr>
        <p:xfrm>
          <a:off x="4876800" y="3124200"/>
          <a:ext cx="509587" cy="305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5" name="Equation" r:id="rId18" imgW="317160" imgH="190440" progId="Equation.DSMT4">
                  <p:embed/>
                </p:oleObj>
              </mc:Choice>
              <mc:Fallback>
                <p:oleObj name="Equation" r:id="rId18" imgW="3171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124200"/>
                        <a:ext cx="509587" cy="30520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2"/>
          <p:cNvGraphicFramePr>
            <a:graphicFrameLocks noChangeAspect="1"/>
          </p:cNvGraphicFramePr>
          <p:nvPr/>
        </p:nvGraphicFramePr>
        <p:xfrm>
          <a:off x="2819400" y="3505200"/>
          <a:ext cx="20320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6" name="Equation" r:id="rId19" imgW="723600" imgH="177480" progId="Equation.DSMT4">
                  <p:embed/>
                </p:oleObj>
              </mc:Choice>
              <mc:Fallback>
                <p:oleObj name="Equation" r:id="rId19" imgW="723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505200"/>
                        <a:ext cx="2032000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2"/>
          <p:cNvGraphicFramePr>
            <a:graphicFrameLocks noChangeAspect="1"/>
          </p:cNvGraphicFramePr>
          <p:nvPr/>
        </p:nvGraphicFramePr>
        <p:xfrm>
          <a:off x="2666999" y="3917950"/>
          <a:ext cx="990601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7" name="Equation" r:id="rId21" imgW="368280" imgH="266400" progId="Equation.DSMT4">
                  <p:embed/>
                </p:oleObj>
              </mc:Choice>
              <mc:Fallback>
                <p:oleObj name="Equation" r:id="rId21" imgW="3682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6999" y="3917950"/>
                        <a:ext cx="990601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2"/>
          <p:cNvGraphicFramePr>
            <a:graphicFrameLocks noChangeAspect="1"/>
          </p:cNvGraphicFramePr>
          <p:nvPr/>
        </p:nvGraphicFramePr>
        <p:xfrm>
          <a:off x="4038600" y="3917950"/>
          <a:ext cx="990601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8" name="Equation" r:id="rId23" imgW="368280" imgH="266400" progId="Equation.DSMT4">
                  <p:embed/>
                </p:oleObj>
              </mc:Choice>
              <mc:Fallback>
                <p:oleObj name="Equation" r:id="rId23" imgW="3682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917950"/>
                        <a:ext cx="990601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3157538" y="4419600"/>
          <a:ext cx="1354137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9" name="Equation" r:id="rId24" imgW="482400" imgH="177480" progId="Equation.DSMT4">
                  <p:embed/>
                </p:oleObj>
              </mc:Choice>
              <mc:Fallback>
                <p:oleObj name="Equation" r:id="rId24" imgW="482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7538" y="4419600"/>
                        <a:ext cx="1354137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6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96755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2514600" y="2819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>
                <a:solidFill>
                  <a:prstClr val="black"/>
                </a:solidFill>
              </a:rPr>
              <a:t>16</a:t>
            </a:r>
            <a:r>
              <a:rPr lang="en-US" sz="4400" b="1" dirty="0">
                <a:solidFill>
                  <a:prstClr val="black"/>
                </a:solidFill>
              </a:rPr>
              <a:t>  </a:t>
            </a: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1752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>
                <a:solidFill>
                  <a:prstClr val="black"/>
                </a:solidFill>
              </a:rPr>
              <a:t>24</a:t>
            </a:r>
            <a:r>
              <a:rPr lang="en-US" sz="4400" b="1" dirty="0">
                <a:solidFill>
                  <a:prstClr val="black"/>
                </a:solidFill>
              </a:rPr>
              <a:t>  </a:t>
            </a:r>
          </a:p>
        </p:txBody>
      </p:sp>
      <p:sp>
        <p:nvSpPr>
          <p:cNvPr id="80917" name="Rectangle 21"/>
          <p:cNvSpPr>
            <a:spLocks noChangeArrowheads="1"/>
          </p:cNvSpPr>
          <p:nvPr/>
        </p:nvSpPr>
        <p:spPr bwMode="auto">
          <a:xfrm>
            <a:off x="4267200" y="25908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>
                <a:solidFill>
                  <a:prstClr val="black"/>
                </a:solidFill>
              </a:rPr>
              <a:t>x</a:t>
            </a:r>
            <a:r>
              <a:rPr lang="en-US" sz="4400" b="1" dirty="0">
                <a:solidFill>
                  <a:prstClr val="black"/>
                </a:solidFill>
              </a:rPr>
              <a:t>  </a:t>
            </a:r>
          </a:p>
        </p:txBody>
      </p:sp>
      <p:sp>
        <p:nvSpPr>
          <p:cNvPr id="80918" name="Rectangle 22"/>
          <p:cNvSpPr>
            <a:spLocks noChangeArrowheads="1"/>
          </p:cNvSpPr>
          <p:nvPr/>
        </p:nvSpPr>
        <p:spPr bwMode="auto">
          <a:xfrm>
            <a:off x="4724400" y="1828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>
                <a:solidFill>
                  <a:prstClr val="black"/>
                </a:solidFill>
              </a:rPr>
              <a:t>18</a:t>
            </a:r>
            <a:r>
              <a:rPr lang="en-US" sz="4400" b="1" dirty="0">
                <a:solidFill>
                  <a:prstClr val="black"/>
                </a:solidFill>
              </a:rPr>
              <a:t>  </a:t>
            </a:r>
          </a:p>
        </p:txBody>
      </p:sp>
      <p:sp>
        <p:nvSpPr>
          <p:cNvPr id="80921" name="Rectangle 25"/>
          <p:cNvSpPr>
            <a:spLocks noChangeArrowheads="1"/>
          </p:cNvSpPr>
          <p:nvPr/>
        </p:nvSpPr>
        <p:spPr bwMode="auto">
          <a:xfrm>
            <a:off x="1752600" y="685800"/>
            <a:ext cx="548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dirty="0">
                <a:solidFill>
                  <a:prstClr val="black"/>
                </a:solidFill>
              </a:rPr>
              <a:t>The two triangles shown are similar, find x.</a:t>
            </a:r>
          </a:p>
        </p:txBody>
      </p:sp>
      <p:sp>
        <p:nvSpPr>
          <p:cNvPr id="80922" name="Rectangle 26"/>
          <p:cNvSpPr>
            <a:spLocks noChangeArrowheads="1"/>
          </p:cNvSpPr>
          <p:nvPr/>
        </p:nvSpPr>
        <p:spPr bwMode="auto">
          <a:xfrm>
            <a:off x="1981200" y="3810000"/>
            <a:ext cx="4191000" cy="1600200"/>
          </a:xfrm>
          <a:prstGeom prst="rect">
            <a:avLst/>
          </a:prstGeom>
          <a:solidFill>
            <a:srgbClr val="FF0000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 dirty="0">
                <a:solidFill>
                  <a:prstClr val="black"/>
                </a:solidFill>
              </a:rPr>
              <a:t>	</a:t>
            </a:r>
            <a:r>
              <a:rPr lang="en-US" sz="2000" b="1" dirty="0" smtClean="0">
                <a:solidFill>
                  <a:prstClr val="black"/>
                </a:solidFill>
              </a:rPr>
              <a:t>	Big	Small</a:t>
            </a:r>
            <a:r>
              <a:rPr lang="en-US" sz="2000" b="1" dirty="0">
                <a:solidFill>
                  <a:prstClr val="black"/>
                </a:solidFill>
              </a:rPr>
              <a:t/>
            </a:r>
            <a:br>
              <a:rPr lang="en-US" sz="2000" b="1" dirty="0">
                <a:solidFill>
                  <a:prstClr val="black"/>
                </a:solidFill>
              </a:rPr>
            </a:br>
            <a:r>
              <a:rPr lang="en-US" sz="2000" b="1" dirty="0">
                <a:solidFill>
                  <a:prstClr val="black"/>
                </a:solidFill>
              </a:rPr>
              <a:t/>
            </a:r>
            <a:br>
              <a:rPr lang="en-US" sz="2000" b="1" dirty="0">
                <a:solidFill>
                  <a:prstClr val="black"/>
                </a:solidFill>
              </a:rPr>
            </a:br>
            <a:r>
              <a:rPr lang="en-US" sz="2000" b="1" dirty="0" smtClean="0">
                <a:solidFill>
                  <a:prstClr val="black"/>
                </a:solidFill>
              </a:rPr>
              <a:t>Known side</a:t>
            </a:r>
            <a:r>
              <a:rPr lang="en-US" sz="2000" b="1" dirty="0">
                <a:solidFill>
                  <a:prstClr val="black"/>
                </a:solidFill>
              </a:rPr>
              <a:t/>
            </a:r>
            <a:br>
              <a:rPr lang="en-US" sz="2000" b="1" dirty="0">
                <a:solidFill>
                  <a:prstClr val="black"/>
                </a:solidFill>
              </a:rPr>
            </a:br>
            <a:r>
              <a:rPr lang="en-US" sz="2000" b="1" dirty="0">
                <a:solidFill>
                  <a:prstClr val="black"/>
                </a:solidFill>
              </a:rPr>
              <a:t/>
            </a:r>
            <a:br>
              <a:rPr lang="en-US" sz="2000" b="1" dirty="0">
                <a:solidFill>
                  <a:prstClr val="black"/>
                </a:solidFill>
              </a:rPr>
            </a:br>
            <a:r>
              <a:rPr lang="en-US" sz="2000" b="1" dirty="0" smtClean="0">
                <a:solidFill>
                  <a:prstClr val="black"/>
                </a:solidFill>
              </a:rPr>
              <a:t>Unknown side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0923" name="Rectangle 27"/>
          <p:cNvSpPr>
            <a:spLocks noChangeArrowheads="1"/>
          </p:cNvSpPr>
          <p:nvPr/>
        </p:nvSpPr>
        <p:spPr bwMode="auto">
          <a:xfrm>
            <a:off x="3886200" y="4343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 dirty="0">
                <a:solidFill>
                  <a:srgbClr val="4F81BD">
                    <a:lumMod val="75000"/>
                  </a:srgbClr>
                </a:solidFill>
              </a:rPr>
              <a:t>24</a:t>
            </a:r>
          </a:p>
        </p:txBody>
      </p:sp>
      <p:sp>
        <p:nvSpPr>
          <p:cNvPr id="80937" name="Rectangle 41"/>
          <p:cNvSpPr>
            <a:spLocks noChangeArrowheads="1"/>
          </p:cNvSpPr>
          <p:nvPr/>
        </p:nvSpPr>
        <p:spPr bwMode="auto">
          <a:xfrm>
            <a:off x="4876800" y="4343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 dirty="0">
                <a:solidFill>
                  <a:srgbClr val="4F81BD">
                    <a:lumMod val="75000"/>
                  </a:srgbClr>
                </a:solidFill>
              </a:rPr>
              <a:t>18</a:t>
            </a:r>
          </a:p>
        </p:txBody>
      </p:sp>
      <p:sp>
        <p:nvSpPr>
          <p:cNvPr id="80938" name="Rectangle 42"/>
          <p:cNvSpPr>
            <a:spLocks noChangeArrowheads="1"/>
          </p:cNvSpPr>
          <p:nvPr/>
        </p:nvSpPr>
        <p:spPr bwMode="auto">
          <a:xfrm>
            <a:off x="3886200" y="4953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 dirty="0">
                <a:solidFill>
                  <a:srgbClr val="4F81BD">
                    <a:lumMod val="75000"/>
                  </a:srgbClr>
                </a:solidFill>
              </a:rPr>
              <a:t>16</a:t>
            </a:r>
          </a:p>
        </p:txBody>
      </p:sp>
      <p:sp>
        <p:nvSpPr>
          <p:cNvPr id="80939" name="Rectangle 43"/>
          <p:cNvSpPr>
            <a:spLocks noChangeArrowheads="1"/>
          </p:cNvSpPr>
          <p:nvPr/>
        </p:nvSpPr>
        <p:spPr bwMode="auto">
          <a:xfrm>
            <a:off x="4953000" y="4953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 dirty="0">
                <a:solidFill>
                  <a:srgbClr val="4F81BD">
                    <a:lumMod val="75000"/>
                  </a:srgbClr>
                </a:solidFill>
              </a:rPr>
              <a:t>x</a:t>
            </a:r>
          </a:p>
        </p:txBody>
      </p:sp>
      <p:grpSp>
        <p:nvGrpSpPr>
          <p:cNvPr id="29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0" name="Rectangle 29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33" name="Diagram 32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600200" y="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Using similarity to find missing sides:</a:t>
            </a:r>
            <a:endParaRPr lang="en-US" sz="4400" b="1" dirty="0">
              <a:solidFill>
                <a:prstClr val="black"/>
              </a:solidFill>
            </a:endParaRPr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2286000" y="1295400"/>
            <a:ext cx="990600" cy="1600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2190750" y="16764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2286000" y="2667000"/>
            <a:ext cx="2286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>
            <a:off x="2514600" y="26670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AutoShape 17"/>
          <p:cNvSpPr>
            <a:spLocks noChangeArrowheads="1"/>
          </p:cNvSpPr>
          <p:nvPr/>
        </p:nvSpPr>
        <p:spPr bwMode="auto">
          <a:xfrm flipH="1">
            <a:off x="4038600" y="1600200"/>
            <a:ext cx="777875" cy="1219200"/>
          </a:xfrm>
          <a:prstGeom prst="rtTriangle">
            <a:avLst/>
          </a:prstGeom>
          <a:noFill/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 flipH="1">
            <a:off x="4419600" y="1828800"/>
            <a:ext cx="6635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dirty="0">
                <a:solidFill>
                  <a:srgbClr val="FF0000"/>
                </a:solidFill>
              </a:rPr>
              <a:t>30</a:t>
            </a:r>
            <a:r>
              <a:rPr lang="en-US" sz="4400" b="1" dirty="0">
                <a:solidFill>
                  <a:srgbClr val="CC00CC"/>
                </a:solidFill>
              </a:rPr>
              <a:t>  </a:t>
            </a:r>
          </a:p>
        </p:txBody>
      </p:sp>
      <p:sp>
        <p:nvSpPr>
          <p:cNvPr id="47" name="Line 28"/>
          <p:cNvSpPr>
            <a:spLocks noChangeShapeType="1"/>
          </p:cNvSpPr>
          <p:nvPr/>
        </p:nvSpPr>
        <p:spPr bwMode="auto">
          <a:xfrm flipV="1">
            <a:off x="4648200" y="2590800"/>
            <a:ext cx="0" cy="22860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4648200" y="2590800"/>
            <a:ext cx="152400" cy="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2743200" y="25908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4038600" y="25146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</a:rPr>
              <a:t>60</a:t>
            </a:r>
            <a:r>
              <a:rPr lang="en-US" b="1" dirty="0" smtClean="0">
                <a:solidFill>
                  <a:srgbClr val="CC00CC"/>
                </a:solidFill>
              </a:rPr>
              <a:t>  </a:t>
            </a:r>
            <a:endParaRPr lang="en-US" b="1" dirty="0">
              <a:solidFill>
                <a:srgbClr val="CC00CC"/>
              </a:solidFill>
            </a:endParaRPr>
          </a:p>
        </p:txBody>
      </p:sp>
      <p:graphicFrame>
        <p:nvGraphicFramePr>
          <p:cNvPr id="78850" name="Object 2"/>
          <p:cNvGraphicFramePr>
            <a:graphicFrameLocks noChangeAspect="1"/>
          </p:cNvGraphicFramePr>
          <p:nvPr/>
        </p:nvGraphicFramePr>
        <p:xfrm>
          <a:off x="6400800" y="4267200"/>
          <a:ext cx="16002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Equation" r:id="rId9" imgW="533160" imgH="393480" progId="Equation.3">
                  <p:embed/>
                </p:oleObj>
              </mc:Choice>
              <mc:Fallback>
                <p:oleObj name="Equation" r:id="rId9" imgW="533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267200"/>
                        <a:ext cx="16002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7734300" y="6172200"/>
          <a:ext cx="12573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Equation" r:id="rId11" imgW="419040" imgH="177480" progId="Equation.3">
                  <p:embed/>
                </p:oleObj>
              </mc:Choice>
              <mc:Fallback>
                <p:oleObj name="Equation" r:id="rId11" imgW="419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4300" y="6172200"/>
                        <a:ext cx="1257300" cy="533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423168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248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0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0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0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22" grpId="0" animBg="1"/>
      <p:bldP spid="80923" grpId="0"/>
      <p:bldP spid="80937" grpId="0"/>
      <p:bldP spid="80938" grpId="0"/>
      <p:bldP spid="809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However, if the shape is a triangle, there are shortcuts.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Triangles are automatically similar if…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 pairs of angles are congruent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2514600" y="28956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5791200" y="35052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059867" y="3125371"/>
            <a:ext cx="178633" cy="57009"/>
          </a:xfrm>
          <a:custGeom>
            <a:avLst/>
            <a:gdLst>
              <a:gd name="connsiteX0" fmla="*/ 16708 w 178633"/>
              <a:gd name="connsiteY0" fmla="*/ 8354 h 57009"/>
              <a:gd name="connsiteX1" fmla="*/ 73858 w 178633"/>
              <a:gd name="connsiteY1" fmla="*/ 36929 h 57009"/>
              <a:gd name="connsiteX2" fmla="*/ 102433 w 178633"/>
              <a:gd name="connsiteY2" fmla="*/ 46454 h 57009"/>
              <a:gd name="connsiteX3" fmla="*/ 178633 w 178633"/>
              <a:gd name="connsiteY3" fmla="*/ 17879 h 5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633" h="57009">
                <a:moveTo>
                  <a:pt x="16708" y="8354"/>
                </a:moveTo>
                <a:cubicBezTo>
                  <a:pt x="88532" y="32295"/>
                  <a:pt x="0" y="0"/>
                  <a:pt x="73858" y="36929"/>
                </a:cubicBezTo>
                <a:cubicBezTo>
                  <a:pt x="82838" y="41419"/>
                  <a:pt x="92908" y="43279"/>
                  <a:pt x="102433" y="46454"/>
                </a:cubicBezTo>
                <a:cubicBezTo>
                  <a:pt x="176136" y="35925"/>
                  <a:pt x="159068" y="57009"/>
                  <a:pt x="178633" y="17879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3038475" y="3238500"/>
            <a:ext cx="247650" cy="43795"/>
          </a:xfrm>
          <a:custGeom>
            <a:avLst/>
            <a:gdLst>
              <a:gd name="connsiteX0" fmla="*/ 0 w 247650"/>
              <a:gd name="connsiteY0" fmla="*/ 0 h 43795"/>
              <a:gd name="connsiteX1" fmla="*/ 28575 w 247650"/>
              <a:gd name="connsiteY1" fmla="*/ 9525 h 43795"/>
              <a:gd name="connsiteX2" fmla="*/ 47625 w 247650"/>
              <a:gd name="connsiteY2" fmla="*/ 38100 h 43795"/>
              <a:gd name="connsiteX3" fmla="*/ 219075 w 247650"/>
              <a:gd name="connsiteY3" fmla="*/ 28575 h 43795"/>
              <a:gd name="connsiteX4" fmla="*/ 247650 w 247650"/>
              <a:gd name="connsiteY4" fmla="*/ 9525 h 4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" h="43795">
                <a:moveTo>
                  <a:pt x="0" y="0"/>
                </a:moveTo>
                <a:cubicBezTo>
                  <a:pt x="9525" y="3175"/>
                  <a:pt x="20735" y="3253"/>
                  <a:pt x="28575" y="9525"/>
                </a:cubicBezTo>
                <a:cubicBezTo>
                  <a:pt x="37514" y="16676"/>
                  <a:pt x="36234" y="36961"/>
                  <a:pt x="47625" y="38100"/>
                </a:cubicBezTo>
                <a:cubicBezTo>
                  <a:pt x="104579" y="43795"/>
                  <a:pt x="161925" y="31750"/>
                  <a:pt x="219075" y="28575"/>
                </a:cubicBezTo>
                <a:lnTo>
                  <a:pt x="247650" y="952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6134100" y="3667125"/>
            <a:ext cx="104775" cy="19050"/>
          </a:xfrm>
          <a:custGeom>
            <a:avLst/>
            <a:gdLst>
              <a:gd name="connsiteX0" fmla="*/ 0 w 104775"/>
              <a:gd name="connsiteY0" fmla="*/ 9525 h 19050"/>
              <a:gd name="connsiteX1" fmla="*/ 28575 w 104775"/>
              <a:gd name="connsiteY1" fmla="*/ 19050 h 19050"/>
              <a:gd name="connsiteX2" fmla="*/ 104775 w 104775"/>
              <a:gd name="connsiteY2" fmla="*/ 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19050">
                <a:moveTo>
                  <a:pt x="0" y="9525"/>
                </a:moveTo>
                <a:cubicBezTo>
                  <a:pt x="9525" y="12700"/>
                  <a:pt x="18535" y="19050"/>
                  <a:pt x="28575" y="19050"/>
                </a:cubicBezTo>
                <a:cubicBezTo>
                  <a:pt x="71344" y="19050"/>
                  <a:pt x="76312" y="14231"/>
                  <a:pt x="104775" y="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6096000" y="3743325"/>
            <a:ext cx="171450" cy="20718"/>
          </a:xfrm>
          <a:custGeom>
            <a:avLst/>
            <a:gdLst>
              <a:gd name="connsiteX0" fmla="*/ 0 w 171450"/>
              <a:gd name="connsiteY0" fmla="*/ 0 h 20718"/>
              <a:gd name="connsiteX1" fmla="*/ 57150 w 171450"/>
              <a:gd name="connsiteY1" fmla="*/ 19050 h 20718"/>
              <a:gd name="connsiteX2" fmla="*/ 171450 w 171450"/>
              <a:gd name="connsiteY2" fmla="*/ 9525 h 2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20718">
                <a:moveTo>
                  <a:pt x="0" y="0"/>
                </a:moveTo>
                <a:cubicBezTo>
                  <a:pt x="19050" y="6350"/>
                  <a:pt x="37139" y="20718"/>
                  <a:pt x="57150" y="19050"/>
                </a:cubicBezTo>
                <a:lnTo>
                  <a:pt x="171450" y="952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590800" y="4267200"/>
            <a:ext cx="200025" cy="219075"/>
          </a:xfrm>
          <a:custGeom>
            <a:avLst/>
            <a:gdLst>
              <a:gd name="connsiteX0" fmla="*/ 0 w 200025"/>
              <a:gd name="connsiteY0" fmla="*/ 0 h 219075"/>
              <a:gd name="connsiteX1" fmla="*/ 57150 w 200025"/>
              <a:gd name="connsiteY1" fmla="*/ 9525 h 219075"/>
              <a:gd name="connsiteX2" fmla="*/ 114300 w 200025"/>
              <a:gd name="connsiteY2" fmla="*/ 28575 h 219075"/>
              <a:gd name="connsiteX3" fmla="*/ 133350 w 200025"/>
              <a:gd name="connsiteY3" fmla="*/ 57150 h 219075"/>
              <a:gd name="connsiteX4" fmla="*/ 161925 w 200025"/>
              <a:gd name="connsiteY4" fmla="*/ 66675 h 219075"/>
              <a:gd name="connsiteX5" fmla="*/ 180975 w 200025"/>
              <a:gd name="connsiteY5" fmla="*/ 123825 h 219075"/>
              <a:gd name="connsiteX6" fmla="*/ 190500 w 200025"/>
              <a:gd name="connsiteY6" fmla="*/ 152400 h 219075"/>
              <a:gd name="connsiteX7" fmla="*/ 200025 w 200025"/>
              <a:gd name="connsiteY7" fmla="*/ 180975 h 219075"/>
              <a:gd name="connsiteX8" fmla="*/ 200025 w 200025"/>
              <a:gd name="connsiteY8" fmla="*/ 219075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025" h="219075">
                <a:moveTo>
                  <a:pt x="0" y="0"/>
                </a:moveTo>
                <a:cubicBezTo>
                  <a:pt x="19050" y="3175"/>
                  <a:pt x="38414" y="4841"/>
                  <a:pt x="57150" y="9525"/>
                </a:cubicBezTo>
                <a:cubicBezTo>
                  <a:pt x="76631" y="14395"/>
                  <a:pt x="114300" y="28575"/>
                  <a:pt x="114300" y="28575"/>
                </a:cubicBezTo>
                <a:cubicBezTo>
                  <a:pt x="120650" y="38100"/>
                  <a:pt x="124411" y="49999"/>
                  <a:pt x="133350" y="57150"/>
                </a:cubicBezTo>
                <a:cubicBezTo>
                  <a:pt x="141190" y="63422"/>
                  <a:pt x="156089" y="58505"/>
                  <a:pt x="161925" y="66675"/>
                </a:cubicBezTo>
                <a:cubicBezTo>
                  <a:pt x="173597" y="83015"/>
                  <a:pt x="174625" y="104775"/>
                  <a:pt x="180975" y="123825"/>
                </a:cubicBezTo>
                <a:lnTo>
                  <a:pt x="190500" y="152400"/>
                </a:lnTo>
                <a:cubicBezTo>
                  <a:pt x="193675" y="161925"/>
                  <a:pt x="200025" y="170935"/>
                  <a:pt x="200025" y="180975"/>
                </a:cubicBezTo>
                <a:lnTo>
                  <a:pt x="200025" y="219075"/>
                </a:ln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886450" y="4305300"/>
            <a:ext cx="144628" cy="209550"/>
          </a:xfrm>
          <a:custGeom>
            <a:avLst/>
            <a:gdLst>
              <a:gd name="connsiteX0" fmla="*/ 0 w 144628"/>
              <a:gd name="connsiteY0" fmla="*/ 0 h 209550"/>
              <a:gd name="connsiteX1" fmla="*/ 66675 w 144628"/>
              <a:gd name="connsiteY1" fmla="*/ 19050 h 209550"/>
              <a:gd name="connsiteX2" fmla="*/ 76200 w 144628"/>
              <a:gd name="connsiteY2" fmla="*/ 47625 h 209550"/>
              <a:gd name="connsiteX3" fmla="*/ 123825 w 144628"/>
              <a:gd name="connsiteY3" fmla="*/ 95250 h 209550"/>
              <a:gd name="connsiteX4" fmla="*/ 142875 w 144628"/>
              <a:gd name="connsiteY4" fmla="*/ 161925 h 209550"/>
              <a:gd name="connsiteX5" fmla="*/ 142875 w 144628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628" h="209550">
                <a:moveTo>
                  <a:pt x="0" y="0"/>
                </a:moveTo>
                <a:cubicBezTo>
                  <a:pt x="330" y="82"/>
                  <a:pt x="62120" y="14495"/>
                  <a:pt x="66675" y="19050"/>
                </a:cubicBezTo>
                <a:cubicBezTo>
                  <a:pt x="73775" y="26150"/>
                  <a:pt x="71710" y="38645"/>
                  <a:pt x="76200" y="47625"/>
                </a:cubicBezTo>
                <a:cubicBezTo>
                  <a:pt x="92075" y="79375"/>
                  <a:pt x="95250" y="76200"/>
                  <a:pt x="123825" y="95250"/>
                </a:cubicBezTo>
                <a:cubicBezTo>
                  <a:pt x="129846" y="113312"/>
                  <a:pt x="140882" y="143985"/>
                  <a:pt x="142875" y="161925"/>
                </a:cubicBezTo>
                <a:cubicBezTo>
                  <a:pt x="144628" y="177703"/>
                  <a:pt x="142875" y="193675"/>
                  <a:pt x="142875" y="20955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43800" y="3657600"/>
            <a:ext cx="934871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</a:rPr>
              <a:t>AA</a:t>
            </a:r>
            <a:endParaRPr lang="en-US" sz="4000" dirty="0">
              <a:solidFill>
                <a:prstClr val="white"/>
              </a:solidFill>
            </a:endParaRPr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3505200"/>
            <a:ext cx="7410450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8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6207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However, if the shape is a triangle, there are shortcuts.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Triangles are automatically similar if…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 pairs of angles are congruent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209800" y="2979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3 pairs of sides are proportional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590800" y="2615237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2590800" y="35814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5867400" y="41910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971800" y="51816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581400" y="41148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362200" y="41148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096000" y="51816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4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6400800" y="43434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638800" y="43434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43800" y="3657600"/>
            <a:ext cx="125226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</a:rPr>
              <a:t>SSS</a:t>
            </a:r>
            <a:endParaRPr lang="en-US" sz="4000" dirty="0">
              <a:solidFill>
                <a:prstClr val="white"/>
              </a:solidFill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3505200"/>
            <a:ext cx="7315200" cy="2214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8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8087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Rectangle 5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228600"/>
            <a:ext cx="73152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However, if the shape is a triangle, there are shortcuts.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24000" y="1447800"/>
            <a:ext cx="73152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Triangles are automatically similar if…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209800" y="2217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 pairs of angles are congruent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209800" y="2979003"/>
            <a:ext cx="6629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3 pairs of sides are proportional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209800" y="3817203"/>
            <a:ext cx="6629400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 pairs of sides are proportional, and the angles between them are congruent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590800" y="2615237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2590800" y="3429000"/>
            <a:ext cx="6858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2514600" y="4876800"/>
            <a:ext cx="1295400" cy="16002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5791200" y="5486400"/>
            <a:ext cx="762000" cy="9906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133600" y="53340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638800" y="56388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3505200" y="5334000"/>
            <a:ext cx="6096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400800" y="5638800"/>
            <a:ext cx="3810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019425" y="5271866"/>
            <a:ext cx="276225" cy="101532"/>
          </a:xfrm>
          <a:custGeom>
            <a:avLst/>
            <a:gdLst>
              <a:gd name="connsiteX0" fmla="*/ 0 w 276225"/>
              <a:gd name="connsiteY0" fmla="*/ 4984 h 101532"/>
              <a:gd name="connsiteX1" fmla="*/ 47625 w 276225"/>
              <a:gd name="connsiteY1" fmla="*/ 43084 h 101532"/>
              <a:gd name="connsiteX2" fmla="*/ 104775 w 276225"/>
              <a:gd name="connsiteY2" fmla="*/ 71659 h 101532"/>
              <a:gd name="connsiteX3" fmla="*/ 266700 w 276225"/>
              <a:gd name="connsiteY3" fmla="*/ 33559 h 101532"/>
              <a:gd name="connsiteX4" fmla="*/ 276225 w 276225"/>
              <a:gd name="connsiteY4" fmla="*/ 14509 h 10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5" h="101532">
                <a:moveTo>
                  <a:pt x="0" y="4984"/>
                </a:moveTo>
                <a:cubicBezTo>
                  <a:pt x="55630" y="23527"/>
                  <a:pt x="4541" y="0"/>
                  <a:pt x="47625" y="43084"/>
                </a:cubicBezTo>
                <a:cubicBezTo>
                  <a:pt x="66089" y="61548"/>
                  <a:pt x="81534" y="63912"/>
                  <a:pt x="104775" y="71659"/>
                </a:cubicBezTo>
                <a:cubicBezTo>
                  <a:pt x="239299" y="62691"/>
                  <a:pt x="225916" y="101532"/>
                  <a:pt x="266700" y="33559"/>
                </a:cubicBezTo>
                <a:cubicBezTo>
                  <a:pt x="270353" y="27471"/>
                  <a:pt x="273050" y="20859"/>
                  <a:pt x="276225" y="14509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6057900" y="5817133"/>
            <a:ext cx="229521" cy="69720"/>
          </a:xfrm>
          <a:custGeom>
            <a:avLst/>
            <a:gdLst>
              <a:gd name="connsiteX0" fmla="*/ 0 w 229521"/>
              <a:gd name="connsiteY0" fmla="*/ 12167 h 69720"/>
              <a:gd name="connsiteX1" fmla="*/ 161925 w 229521"/>
              <a:gd name="connsiteY1" fmla="*/ 40742 h 69720"/>
              <a:gd name="connsiteX2" fmla="*/ 190500 w 229521"/>
              <a:gd name="connsiteY2" fmla="*/ 31217 h 69720"/>
              <a:gd name="connsiteX3" fmla="*/ 219075 w 229521"/>
              <a:gd name="connsiteY3" fmla="*/ 2642 h 6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521" h="69720">
                <a:moveTo>
                  <a:pt x="0" y="12167"/>
                </a:moveTo>
                <a:cubicBezTo>
                  <a:pt x="86329" y="69720"/>
                  <a:pt x="34349" y="52340"/>
                  <a:pt x="161925" y="40742"/>
                </a:cubicBezTo>
                <a:cubicBezTo>
                  <a:pt x="171450" y="37567"/>
                  <a:pt x="182660" y="37489"/>
                  <a:pt x="190500" y="31217"/>
                </a:cubicBezTo>
                <a:cubicBezTo>
                  <a:pt x="229521" y="0"/>
                  <a:pt x="193052" y="2642"/>
                  <a:pt x="219075" y="2642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500" y="4659649"/>
            <a:ext cx="7200900" cy="2045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TextBox 22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8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1770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2" grpId="0"/>
      <p:bldP spid="24" grpId="0"/>
      <p:bldP spid="25" grpId="0"/>
      <p:bldP spid="26" grpId="0"/>
      <p:bldP spid="28" grpId="0" animBg="1"/>
      <p:bldP spid="3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2366353" cy="1529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371600"/>
            <a:ext cx="2941983" cy="1593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810000"/>
            <a:ext cx="222636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886200"/>
            <a:ext cx="2724721" cy="1413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Group 8"/>
          <p:cNvGrpSpPr/>
          <p:nvPr/>
        </p:nvGrpSpPr>
        <p:grpSpPr>
          <a:xfrm>
            <a:off x="914400" y="0"/>
            <a:ext cx="8229600" cy="6858000"/>
            <a:chOff x="914400" y="0"/>
            <a:chExt cx="8229600" cy="6858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Rectangle 11"/>
            <p:cNvSpPr/>
            <p:nvPr/>
          </p:nvSpPr>
          <p:spPr>
            <a:xfrm>
              <a:off x="990600" y="0"/>
              <a:ext cx="8153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14400" y="6705600"/>
              <a:ext cx="82296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5638800" y="3352800"/>
              <a:ext cx="68580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5" name="Diagram 14"/>
          <p:cNvGraphicFramePr/>
          <p:nvPr/>
        </p:nvGraphicFramePr>
        <p:xfrm>
          <a:off x="0" y="0"/>
          <a:ext cx="144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52600" y="228600"/>
            <a:ext cx="708660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Decide if each pair of triangles is similar, and by what 	theorem?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If so write a similarity statement.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0" y="14478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1.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13716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2.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00200" y="38100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3.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0200" y="3886200"/>
            <a:ext cx="53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4.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1" name="Rectangle 74"/>
          <p:cNvSpPr>
            <a:spLocks noChangeArrowheads="1"/>
          </p:cNvSpPr>
          <p:nvPr/>
        </p:nvSpPr>
        <p:spPr bwMode="auto">
          <a:xfrm>
            <a:off x="2469932" y="2257098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47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0</a:t>
            </a:r>
            <a:r>
              <a:rPr lang="en-US" sz="1400" b="1" dirty="0" smtClean="0">
                <a:solidFill>
                  <a:srgbClr val="FF0000"/>
                </a:solidFill>
              </a:rPr>
              <a:t> 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" name="Rectangle 74"/>
          <p:cNvSpPr>
            <a:spLocks noChangeArrowheads="1"/>
          </p:cNvSpPr>
          <p:nvPr/>
        </p:nvSpPr>
        <p:spPr bwMode="auto">
          <a:xfrm>
            <a:off x="38100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43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0</a:t>
            </a:r>
            <a:r>
              <a:rPr lang="en-US" sz="1400" b="1" dirty="0" smtClean="0">
                <a:solidFill>
                  <a:srgbClr val="FF0000"/>
                </a:solidFill>
              </a:rPr>
              <a:t> 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55649" name="Object 2"/>
          <p:cNvGraphicFramePr>
            <a:graphicFrameLocks noChangeAspect="1"/>
          </p:cNvGraphicFramePr>
          <p:nvPr/>
        </p:nvGraphicFramePr>
        <p:xfrm>
          <a:off x="1752600" y="3048000"/>
          <a:ext cx="35131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Equation" r:id="rId12" imgW="1434960" imgH="203040" progId="Equation.3">
                  <p:embed/>
                </p:oleObj>
              </mc:Choice>
              <mc:Fallback>
                <p:oleObj name="Equation" r:id="rId12" imgW="1434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048000"/>
                        <a:ext cx="3513137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Freeform 22"/>
          <p:cNvSpPr/>
          <p:nvPr/>
        </p:nvSpPr>
        <p:spPr>
          <a:xfrm>
            <a:off x="6729284" y="2017986"/>
            <a:ext cx="97185" cy="157655"/>
          </a:xfrm>
          <a:custGeom>
            <a:avLst/>
            <a:gdLst>
              <a:gd name="connsiteX0" fmla="*/ 97185 w 97185"/>
              <a:gd name="connsiteY0" fmla="*/ 0 h 157655"/>
              <a:gd name="connsiteX1" fmla="*/ 49888 w 97185"/>
              <a:gd name="connsiteY1" fmla="*/ 15766 h 157655"/>
              <a:gd name="connsiteX2" fmla="*/ 2592 w 97185"/>
              <a:gd name="connsiteY2" fmla="*/ 110359 h 157655"/>
              <a:gd name="connsiteX3" fmla="*/ 2592 w 97185"/>
              <a:gd name="connsiteY3" fmla="*/ 157655 h 15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85" h="157655">
                <a:moveTo>
                  <a:pt x="97185" y="0"/>
                </a:moveTo>
                <a:cubicBezTo>
                  <a:pt x="81419" y="5255"/>
                  <a:pt x="62865" y="5385"/>
                  <a:pt x="49888" y="15766"/>
                </a:cubicBezTo>
                <a:cubicBezTo>
                  <a:pt x="28935" y="32528"/>
                  <a:pt x="6986" y="83994"/>
                  <a:pt x="2592" y="110359"/>
                </a:cubicBezTo>
                <a:cubicBezTo>
                  <a:pt x="0" y="125910"/>
                  <a:pt x="2592" y="141890"/>
                  <a:pt x="2592" y="157655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7457090" y="2159876"/>
            <a:ext cx="61970" cy="141890"/>
          </a:xfrm>
          <a:custGeom>
            <a:avLst/>
            <a:gdLst>
              <a:gd name="connsiteX0" fmla="*/ 31531 w 61970"/>
              <a:gd name="connsiteY0" fmla="*/ 0 h 141890"/>
              <a:gd name="connsiteX1" fmla="*/ 31531 w 61970"/>
              <a:gd name="connsiteY1" fmla="*/ 126124 h 141890"/>
              <a:gd name="connsiteX2" fmla="*/ 0 w 61970"/>
              <a:gd name="connsiteY2" fmla="*/ 141890 h 141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970" h="141890">
                <a:moveTo>
                  <a:pt x="31531" y="0"/>
                </a:moveTo>
                <a:cubicBezTo>
                  <a:pt x="48691" y="51480"/>
                  <a:pt x="61970" y="65245"/>
                  <a:pt x="31531" y="126124"/>
                </a:cubicBezTo>
                <a:cubicBezTo>
                  <a:pt x="26276" y="136634"/>
                  <a:pt x="10510" y="136635"/>
                  <a:pt x="0" y="14189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5410200" y="3048000"/>
          <a:ext cx="35131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14" imgW="1434960" imgH="203040" progId="Equation.3">
                  <p:embed/>
                </p:oleObj>
              </mc:Choice>
              <mc:Fallback>
                <p:oleObj name="Equation" r:id="rId14" imgW="1434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048000"/>
                        <a:ext cx="3513137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/>
        </p:nvGraphicFramePr>
        <p:xfrm>
          <a:off x="1646238" y="5715000"/>
          <a:ext cx="357505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Equation" r:id="rId15" imgW="1460160" imgH="203040" progId="Equation.3">
                  <p:embed/>
                </p:oleObj>
              </mc:Choice>
              <mc:Fallback>
                <p:oleObj name="Equation" r:id="rId15" imgW="1460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38" y="5715000"/>
                        <a:ext cx="3575050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Freeform 27"/>
          <p:cNvSpPr/>
          <p:nvPr/>
        </p:nvSpPr>
        <p:spPr>
          <a:xfrm>
            <a:off x="6787216" y="4666593"/>
            <a:ext cx="102315" cy="143165"/>
          </a:xfrm>
          <a:custGeom>
            <a:avLst/>
            <a:gdLst>
              <a:gd name="connsiteX0" fmla="*/ 23487 w 102315"/>
              <a:gd name="connsiteY0" fmla="*/ 0 h 143165"/>
              <a:gd name="connsiteX1" fmla="*/ 86550 w 102315"/>
              <a:gd name="connsiteY1" fmla="*/ 141890 h 143165"/>
              <a:gd name="connsiteX2" fmla="*/ 102315 w 102315"/>
              <a:gd name="connsiteY2" fmla="*/ 141890 h 14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315" h="143165">
                <a:moveTo>
                  <a:pt x="23487" y="0"/>
                </a:moveTo>
                <a:cubicBezTo>
                  <a:pt x="38916" y="123427"/>
                  <a:pt x="0" y="120252"/>
                  <a:pt x="86550" y="141890"/>
                </a:cubicBezTo>
                <a:cubicBezTo>
                  <a:pt x="91648" y="143165"/>
                  <a:pt x="97060" y="141890"/>
                  <a:pt x="102315" y="14189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7441324" y="4540469"/>
            <a:ext cx="82525" cy="173421"/>
          </a:xfrm>
          <a:custGeom>
            <a:avLst/>
            <a:gdLst>
              <a:gd name="connsiteX0" fmla="*/ 0 w 82525"/>
              <a:gd name="connsiteY0" fmla="*/ 0 h 173421"/>
              <a:gd name="connsiteX1" fmla="*/ 78828 w 82525"/>
              <a:gd name="connsiteY1" fmla="*/ 63062 h 173421"/>
              <a:gd name="connsiteX2" fmla="*/ 63062 w 82525"/>
              <a:gd name="connsiteY2" fmla="*/ 173421 h 17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525" h="173421">
                <a:moveTo>
                  <a:pt x="0" y="0"/>
                </a:moveTo>
                <a:cubicBezTo>
                  <a:pt x="33847" y="11282"/>
                  <a:pt x="73910" y="13881"/>
                  <a:pt x="78828" y="63062"/>
                </a:cubicBezTo>
                <a:cubicBezTo>
                  <a:pt x="82525" y="100037"/>
                  <a:pt x="63062" y="173421"/>
                  <a:pt x="63062" y="173421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5240338" y="5410200"/>
          <a:ext cx="37623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17" imgW="1536480" imgH="203040" progId="Equation.3">
                  <p:embed/>
                </p:oleObj>
              </mc:Choice>
              <mc:Fallback>
                <p:oleObj name="Equation" r:id="rId17" imgW="1536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0338" y="5410200"/>
                        <a:ext cx="3762375" cy="415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36035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5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 animBg="1"/>
      <p:bldP spid="28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228600"/>
            <a:ext cx="3639651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effectLst>
                  <a:glow rad="228600">
                    <a:srgbClr val="4BACC6">
                      <a:satMod val="175000"/>
                      <a:alpha val="40000"/>
                    </a:srgbClr>
                  </a:glow>
                </a:effectLst>
              </a:rPr>
              <a:t>TRIGONOMETRY</a:t>
            </a:r>
            <a:endParaRPr lang="en-US" sz="4000" dirty="0"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6019799" y="4502524"/>
          <a:ext cx="2890073" cy="2050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3" name="Graph System" r:id="rId3" imgW="6064560" imgH="4398840" progId="GraphFile">
                  <p:embed/>
                </p:oleObj>
              </mc:Choice>
              <mc:Fallback>
                <p:oleObj name="Graph System" r:id="rId3" imgW="6064560" imgH="4398840" progId="GraphFil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799" y="4502524"/>
                        <a:ext cx="2890073" cy="2050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4648200" y="4191000"/>
          <a:ext cx="33655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4" name="Equation" r:id="rId5" imgW="1612800" imgH="228600" progId="Equation.DSMT4">
                  <p:embed/>
                </p:oleObj>
              </mc:Choice>
              <mc:Fallback>
                <p:oleObj name="Equation" r:id="rId5" imgW="1612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191000"/>
                        <a:ext cx="3365500" cy="4762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91200" y="1597025"/>
            <a:ext cx="2667000" cy="1371600"/>
            <a:chOff x="3648" y="672"/>
            <a:chExt cx="1680" cy="864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3648" y="1536"/>
              <a:ext cx="1680" cy="0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 flipV="1">
              <a:off x="4464" y="672"/>
              <a:ext cx="864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3648" y="672"/>
              <a:ext cx="816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858000" y="1063625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410200" y="2587625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458200" y="2587625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C</a:t>
            </a:r>
          </a:p>
        </p:txBody>
      </p:sp>
      <p:graphicFrame>
        <p:nvGraphicFramePr>
          <p:cNvPr id="12" name="Object 12"/>
          <p:cNvGraphicFramePr>
            <a:graphicFrameLocks noChangeAspect="1"/>
          </p:cNvGraphicFramePr>
          <p:nvPr/>
        </p:nvGraphicFramePr>
        <p:xfrm>
          <a:off x="6858000" y="1749425"/>
          <a:ext cx="457200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5" name="Equation" r:id="rId7" imgW="203040" imgH="177480" progId="Equation.3">
                  <p:embed/>
                </p:oleObj>
              </mc:Choice>
              <mc:Fallback>
                <p:oleObj name="Equation" r:id="rId7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749425"/>
                        <a:ext cx="457200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3"/>
          <p:cNvGraphicFramePr>
            <a:graphicFrameLocks noChangeAspect="1"/>
          </p:cNvGraphicFramePr>
          <p:nvPr/>
        </p:nvGraphicFramePr>
        <p:xfrm>
          <a:off x="6886575" y="3059113"/>
          <a:ext cx="40005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6" name="Equation" r:id="rId9" imgW="177480" imgH="164880" progId="Equation.3">
                  <p:embed/>
                </p:oleObj>
              </mc:Choice>
              <mc:Fallback>
                <p:oleObj name="Equation" r:id="rId9" imgW="1774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6575" y="3059113"/>
                        <a:ext cx="400050" cy="369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4"/>
          <p:cNvGraphicFramePr>
            <a:graphicFrameLocks noChangeAspect="1"/>
          </p:cNvGraphicFramePr>
          <p:nvPr/>
        </p:nvGraphicFramePr>
        <p:xfrm>
          <a:off x="7696200" y="1887538"/>
          <a:ext cx="400050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7" name="Equation" r:id="rId11" imgW="177480" imgH="177480" progId="Equation.3">
                  <p:embed/>
                </p:oleObj>
              </mc:Choice>
              <mc:Fallback>
                <p:oleObj name="Equation" r:id="rId11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1887538"/>
                        <a:ext cx="400050" cy="398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7"/>
          <p:cNvGraphicFramePr>
            <a:graphicFrameLocks noChangeAspect="1"/>
          </p:cNvGraphicFramePr>
          <p:nvPr/>
        </p:nvGraphicFramePr>
        <p:xfrm>
          <a:off x="6096000" y="2054225"/>
          <a:ext cx="25717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8" name="Equation" r:id="rId13" imgW="114120" imgH="139680" progId="Equation.3">
                  <p:embed/>
                </p:oleObj>
              </mc:Choice>
              <mc:Fallback>
                <p:oleObj name="Equation" r:id="rId13" imgW="1141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054225"/>
                        <a:ext cx="257175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3810000" y="5867400"/>
          <a:ext cx="169386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9" name="Equation" r:id="rId15" imgW="787320" imgH="228600" progId="Equation.DSMT4">
                  <p:embed/>
                </p:oleObj>
              </mc:Choice>
              <mc:Fallback>
                <p:oleObj name="Equation" r:id="rId15" imgW="7873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867400"/>
                        <a:ext cx="169386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4" descr="C:\cuin 6320\unitcircle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4332932"/>
            <a:ext cx="2286000" cy="2220268"/>
          </a:xfrm>
          <a:prstGeom prst="rect">
            <a:avLst/>
          </a:prstGeom>
          <a:solidFill>
            <a:schemeClr val="accent1"/>
          </a:solidFill>
        </p:spPr>
      </p:pic>
      <p:graphicFrame>
        <p:nvGraphicFramePr>
          <p:cNvPr id="42" name="Object 7"/>
          <p:cNvGraphicFramePr>
            <a:graphicFrameLocks noChangeAspect="1"/>
          </p:cNvGraphicFramePr>
          <p:nvPr/>
        </p:nvGraphicFramePr>
        <p:xfrm>
          <a:off x="0" y="2057400"/>
          <a:ext cx="3113088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0" name="Equation" r:id="rId18" imgW="1447560" imgH="419040" progId="Equation.DSMT4">
                  <p:embed/>
                </p:oleObj>
              </mc:Choice>
              <mc:Fallback>
                <p:oleObj name="Equation" r:id="rId18" imgW="14475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57400"/>
                        <a:ext cx="3113088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7"/>
          <p:cNvGraphicFramePr>
            <a:graphicFrameLocks noChangeAspect="1"/>
          </p:cNvGraphicFramePr>
          <p:nvPr/>
        </p:nvGraphicFramePr>
        <p:xfrm>
          <a:off x="3200400" y="3124200"/>
          <a:ext cx="185737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1" name="Equation" r:id="rId20" imgW="863280" imgH="228600" progId="Equation.DSMT4">
                  <p:embed/>
                </p:oleObj>
              </mc:Choice>
              <mc:Fallback>
                <p:oleObj name="Equation" r:id="rId20" imgW="863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124200"/>
                        <a:ext cx="185737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4096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2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977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5"/>
          <p:cNvSpPr>
            <a:spLocks noChangeArrowheads="1"/>
          </p:cNvSpPr>
          <p:nvPr/>
        </p:nvSpPr>
        <p:spPr bwMode="auto">
          <a:xfrm>
            <a:off x="2895600" y="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9900CC"/>
                </a:solidFill>
              </a:rPr>
              <a:t>Problems:</a:t>
            </a:r>
          </a:p>
        </p:txBody>
      </p:sp>
      <p:sp>
        <p:nvSpPr>
          <p:cNvPr id="29711" name="AutoShape 6"/>
          <p:cNvSpPr>
            <a:spLocks noChangeArrowheads="1"/>
          </p:cNvSpPr>
          <p:nvPr/>
        </p:nvSpPr>
        <p:spPr bwMode="auto">
          <a:xfrm>
            <a:off x="2514600" y="533400"/>
            <a:ext cx="1066800" cy="22098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712" name="Rectangle 7"/>
          <p:cNvSpPr>
            <a:spLocks noChangeArrowheads="1"/>
          </p:cNvSpPr>
          <p:nvPr/>
        </p:nvSpPr>
        <p:spPr bwMode="auto">
          <a:xfrm>
            <a:off x="2514600" y="24384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713" name="Rectangle 8"/>
          <p:cNvSpPr>
            <a:spLocks noChangeArrowheads="1"/>
          </p:cNvSpPr>
          <p:nvPr/>
        </p:nvSpPr>
        <p:spPr bwMode="auto">
          <a:xfrm>
            <a:off x="2667000" y="2743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9714" name="Rectangle 9"/>
          <p:cNvSpPr>
            <a:spLocks noChangeArrowheads="1"/>
          </p:cNvSpPr>
          <p:nvPr/>
        </p:nvSpPr>
        <p:spPr bwMode="auto">
          <a:xfrm>
            <a:off x="1828800" y="1371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9715" name="Rectangle 10"/>
          <p:cNvSpPr>
            <a:spLocks noChangeArrowheads="1"/>
          </p:cNvSpPr>
          <p:nvPr/>
        </p:nvSpPr>
        <p:spPr bwMode="auto">
          <a:xfrm>
            <a:off x="2895600" y="1371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x</a:t>
            </a:r>
          </a:p>
        </p:txBody>
      </p:sp>
      <p:graphicFrame>
        <p:nvGraphicFramePr>
          <p:cNvPr id="200704" name="Object 0"/>
          <p:cNvGraphicFramePr>
            <a:graphicFrameLocks noChangeAspect="1"/>
          </p:cNvGraphicFramePr>
          <p:nvPr/>
        </p:nvGraphicFramePr>
        <p:xfrm>
          <a:off x="1066800" y="3352800"/>
          <a:ext cx="2849563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2" name="Equation" r:id="rId3" imgW="761760" imgH="215640" progId="Equation.3">
                  <p:embed/>
                </p:oleObj>
              </mc:Choice>
              <mc:Fallback>
                <p:oleObj name="Equation" r:id="rId3" imgW="761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352800"/>
                        <a:ext cx="2849563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6" name="AutoShape 12"/>
          <p:cNvSpPr>
            <a:spLocks noChangeArrowheads="1"/>
          </p:cNvSpPr>
          <p:nvPr/>
        </p:nvSpPr>
        <p:spPr bwMode="auto">
          <a:xfrm flipH="1">
            <a:off x="5638800" y="457200"/>
            <a:ext cx="1219200" cy="22860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717" name="Rectangle 13"/>
          <p:cNvSpPr>
            <a:spLocks noChangeArrowheads="1"/>
          </p:cNvSpPr>
          <p:nvPr/>
        </p:nvSpPr>
        <p:spPr bwMode="auto">
          <a:xfrm>
            <a:off x="6553200" y="24384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718" name="Rectangle 14"/>
          <p:cNvSpPr>
            <a:spLocks noChangeArrowheads="1"/>
          </p:cNvSpPr>
          <p:nvPr/>
        </p:nvSpPr>
        <p:spPr bwMode="auto">
          <a:xfrm>
            <a:off x="6096000" y="2667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9719" name="Rectangle 15"/>
          <p:cNvSpPr>
            <a:spLocks noChangeArrowheads="1"/>
          </p:cNvSpPr>
          <p:nvPr/>
        </p:nvSpPr>
        <p:spPr bwMode="auto">
          <a:xfrm>
            <a:off x="5486400" y="1447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9720" name="Rectangle 16"/>
          <p:cNvSpPr>
            <a:spLocks noChangeArrowheads="1"/>
          </p:cNvSpPr>
          <p:nvPr/>
        </p:nvSpPr>
        <p:spPr bwMode="auto">
          <a:xfrm>
            <a:off x="6858000" y="1371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</a:rPr>
              <a:t>x</a:t>
            </a:r>
          </a:p>
        </p:txBody>
      </p:sp>
      <p:graphicFrame>
        <p:nvGraphicFramePr>
          <p:cNvPr id="200705" name="Object 1"/>
          <p:cNvGraphicFramePr>
            <a:graphicFrameLocks noChangeAspect="1"/>
          </p:cNvGraphicFramePr>
          <p:nvPr/>
        </p:nvGraphicFramePr>
        <p:xfrm>
          <a:off x="5410200" y="3276600"/>
          <a:ext cx="2849563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3" name="Equation" r:id="rId5" imgW="761760" imgH="215640" progId="Equation.3">
                  <p:embed/>
                </p:oleObj>
              </mc:Choice>
              <mc:Fallback>
                <p:oleObj name="Equation" r:id="rId5" imgW="761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276600"/>
                        <a:ext cx="2849563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06" name="Object 2"/>
          <p:cNvGraphicFramePr>
            <a:graphicFrameLocks noChangeAspect="1"/>
          </p:cNvGraphicFramePr>
          <p:nvPr/>
        </p:nvGraphicFramePr>
        <p:xfrm>
          <a:off x="1143000" y="4114800"/>
          <a:ext cx="26670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4" name="Equation" r:id="rId7" imgW="812520" imgH="203040" progId="Equation.3">
                  <p:embed/>
                </p:oleObj>
              </mc:Choice>
              <mc:Fallback>
                <p:oleObj name="Equation" r:id="rId7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114800"/>
                        <a:ext cx="2667000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07" name="Object 3"/>
          <p:cNvGraphicFramePr>
            <a:graphicFrameLocks noChangeAspect="1"/>
          </p:cNvGraphicFramePr>
          <p:nvPr/>
        </p:nvGraphicFramePr>
        <p:xfrm>
          <a:off x="1905000" y="4800600"/>
          <a:ext cx="203676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5" name="Equation" r:id="rId9" imgW="545760" imgH="203040" progId="Equation.3">
                  <p:embed/>
                </p:oleObj>
              </mc:Choice>
              <mc:Fallback>
                <p:oleObj name="Equation" r:id="rId9" imgW="545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800600"/>
                        <a:ext cx="2036763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08" name="Object 4"/>
          <p:cNvGraphicFramePr>
            <a:graphicFrameLocks noChangeAspect="1"/>
          </p:cNvGraphicFramePr>
          <p:nvPr/>
        </p:nvGraphicFramePr>
        <p:xfrm>
          <a:off x="2133600" y="5486400"/>
          <a:ext cx="15684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6" name="Equation" r:id="rId11" imgW="419040" imgH="164880" progId="Equation.3">
                  <p:embed/>
                </p:oleObj>
              </mc:Choice>
              <mc:Fallback>
                <p:oleObj name="Equation" r:id="rId11" imgW="4190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486400"/>
                        <a:ext cx="1568450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09" name="Object 5"/>
          <p:cNvGraphicFramePr>
            <a:graphicFrameLocks noChangeAspect="1"/>
          </p:cNvGraphicFramePr>
          <p:nvPr/>
        </p:nvGraphicFramePr>
        <p:xfrm>
          <a:off x="5334000" y="3962400"/>
          <a:ext cx="30337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7" name="Equation" r:id="rId13" imgW="812520" imgH="203040" progId="Equation.3">
                  <p:embed/>
                </p:oleObj>
              </mc:Choice>
              <mc:Fallback>
                <p:oleObj name="Equation" r:id="rId13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962400"/>
                        <a:ext cx="3033713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0" name="Object 6"/>
          <p:cNvGraphicFramePr>
            <a:graphicFrameLocks noChangeAspect="1"/>
          </p:cNvGraphicFramePr>
          <p:nvPr/>
        </p:nvGraphicFramePr>
        <p:xfrm>
          <a:off x="5334000" y="4572000"/>
          <a:ext cx="31353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8" name="Equation" r:id="rId15" imgW="838080" imgH="203040" progId="Equation.3">
                  <p:embed/>
                </p:oleObj>
              </mc:Choice>
              <mc:Fallback>
                <p:oleObj name="Equation" r:id="rId15" imgW="8380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572000"/>
                        <a:ext cx="3135313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1" name="Object 7"/>
          <p:cNvGraphicFramePr>
            <a:graphicFrameLocks noChangeAspect="1"/>
          </p:cNvGraphicFramePr>
          <p:nvPr/>
        </p:nvGraphicFramePr>
        <p:xfrm>
          <a:off x="6324600" y="5257800"/>
          <a:ext cx="190023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9" name="Equation" r:id="rId17" imgW="507960" imgH="203040" progId="Equation.3">
                  <p:embed/>
                </p:oleObj>
              </mc:Choice>
              <mc:Fallback>
                <p:oleObj name="Equation" r:id="rId17" imgW="507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5257800"/>
                        <a:ext cx="1900238" cy="6540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2" name="Object 8"/>
          <p:cNvGraphicFramePr>
            <a:graphicFrameLocks noChangeAspect="1"/>
          </p:cNvGraphicFramePr>
          <p:nvPr/>
        </p:nvGraphicFramePr>
        <p:xfrm>
          <a:off x="6611938" y="5929313"/>
          <a:ext cx="13255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0" name="Equation" r:id="rId19" imgW="355320" imgH="164880" progId="Equation.3">
                  <p:embed/>
                </p:oleObj>
              </mc:Choice>
              <mc:Fallback>
                <p:oleObj name="Equation" r:id="rId19" imgW="3553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1938" y="5929313"/>
                        <a:ext cx="1325562" cy="5302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3048000" y="457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</a:rPr>
              <a:t>#1</a:t>
            </a: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5638800" y="457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FFFF"/>
                </a:solidFill>
              </a:rPr>
              <a:t>#2</a:t>
            </a:r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 rot="5400000">
            <a:off x="-38100" y="38100"/>
            <a:ext cx="2819400" cy="2743200"/>
          </a:xfrm>
          <a:prstGeom prst="rtTriangle">
            <a:avLst/>
          </a:prstGeom>
          <a:solidFill>
            <a:srgbClr val="9900CC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 rot="18826074">
            <a:off x="-250031" y="548481"/>
            <a:ext cx="1820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Arial Black" pitchFamily="34" charset="0"/>
              </a:rPr>
              <a:t>TRIANGLES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 rot="18826074">
            <a:off x="-410029" y="1056580"/>
            <a:ext cx="309562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Arial Black" pitchFamily="34" charset="0"/>
              </a:rPr>
              <a:t>Pythagorean </a:t>
            </a:r>
            <a:r>
              <a:rPr lang="en-US" sz="2000" dirty="0" err="1">
                <a:solidFill>
                  <a:srgbClr val="000000"/>
                </a:solidFill>
                <a:latin typeface="Arial Black" pitchFamily="34" charset="0"/>
              </a:rPr>
              <a:t>Thm</a:t>
            </a:r>
            <a:r>
              <a:rPr lang="en-US" sz="2000" dirty="0">
                <a:solidFill>
                  <a:srgbClr val="00000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1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9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9" name="AutoShape 5"/>
          <p:cNvSpPr>
            <a:spLocks noChangeArrowheads="1"/>
          </p:cNvSpPr>
          <p:nvPr/>
        </p:nvSpPr>
        <p:spPr bwMode="auto">
          <a:xfrm>
            <a:off x="1295400" y="15240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0" name="Rectangle 6"/>
          <p:cNvSpPr>
            <a:spLocks noChangeArrowheads="1"/>
          </p:cNvSpPr>
          <p:nvPr/>
        </p:nvSpPr>
        <p:spPr bwMode="auto">
          <a:xfrm>
            <a:off x="685800" y="2057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1" name="Rectangle 7"/>
          <p:cNvSpPr>
            <a:spLocks noChangeArrowheads="1"/>
          </p:cNvSpPr>
          <p:nvPr/>
        </p:nvSpPr>
        <p:spPr bwMode="auto">
          <a:xfrm>
            <a:off x="1447800" y="3200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2" name="Rectangle 8"/>
          <p:cNvSpPr>
            <a:spLocks noChangeArrowheads="1"/>
          </p:cNvSpPr>
          <p:nvPr/>
        </p:nvSpPr>
        <p:spPr bwMode="auto">
          <a:xfrm>
            <a:off x="16764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17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3" name="AutoShape 9"/>
          <p:cNvSpPr>
            <a:spLocks noChangeArrowheads="1"/>
          </p:cNvSpPr>
          <p:nvPr/>
        </p:nvSpPr>
        <p:spPr bwMode="auto">
          <a:xfrm>
            <a:off x="4191000" y="14478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4" name="Rectangle 10"/>
          <p:cNvSpPr>
            <a:spLocks noChangeArrowheads="1"/>
          </p:cNvSpPr>
          <p:nvPr/>
        </p:nvSpPr>
        <p:spPr bwMode="auto">
          <a:xfrm>
            <a:off x="35814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5" name="Rectangle 11"/>
          <p:cNvSpPr>
            <a:spLocks noChangeArrowheads="1"/>
          </p:cNvSpPr>
          <p:nvPr/>
        </p:nvSpPr>
        <p:spPr bwMode="auto">
          <a:xfrm>
            <a:off x="4343400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6" name="Rectangle 12"/>
          <p:cNvSpPr>
            <a:spLocks noChangeArrowheads="1"/>
          </p:cNvSpPr>
          <p:nvPr/>
        </p:nvSpPr>
        <p:spPr bwMode="auto">
          <a:xfrm>
            <a:off x="45720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7" name="AutoShape 13"/>
          <p:cNvSpPr>
            <a:spLocks noChangeArrowheads="1"/>
          </p:cNvSpPr>
          <p:nvPr/>
        </p:nvSpPr>
        <p:spPr bwMode="auto">
          <a:xfrm>
            <a:off x="7086600" y="14478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8" name="Rectangle 14"/>
          <p:cNvSpPr>
            <a:spLocks noChangeArrowheads="1"/>
          </p:cNvSpPr>
          <p:nvPr/>
        </p:nvSpPr>
        <p:spPr bwMode="auto">
          <a:xfrm>
            <a:off x="64770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9" name="Rectangle 15"/>
          <p:cNvSpPr>
            <a:spLocks noChangeArrowheads="1"/>
          </p:cNvSpPr>
          <p:nvPr/>
        </p:nvSpPr>
        <p:spPr bwMode="auto">
          <a:xfrm>
            <a:off x="7239000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0" name="Rectangle 16"/>
          <p:cNvSpPr>
            <a:spLocks noChangeArrowheads="1"/>
          </p:cNvSpPr>
          <p:nvPr/>
        </p:nvSpPr>
        <p:spPr bwMode="auto">
          <a:xfrm>
            <a:off x="7467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16</a:t>
            </a:r>
            <a:endParaRPr lang="en-US" b="1">
              <a:solidFill>
                <a:srgbClr val="FFFFFF"/>
              </a:solidFill>
            </a:endParaRPr>
          </a:p>
        </p:txBody>
      </p:sp>
      <p:graphicFrame>
        <p:nvGraphicFramePr>
          <p:cNvPr id="203776" name="Object 1024"/>
          <p:cNvGraphicFramePr>
            <a:graphicFrameLocks noChangeAspect="1"/>
          </p:cNvGraphicFramePr>
          <p:nvPr/>
        </p:nvGraphicFramePr>
        <p:xfrm>
          <a:off x="152400" y="35814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0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5814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7" name="Object 1025"/>
          <p:cNvGraphicFramePr>
            <a:graphicFrameLocks noChangeAspect="1"/>
          </p:cNvGraphicFramePr>
          <p:nvPr/>
        </p:nvGraphicFramePr>
        <p:xfrm>
          <a:off x="228600" y="41910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1" name="Equation" r:id="rId5" imgW="977760" imgH="215640" progId="Equation.3">
                  <p:embed/>
                </p:oleObj>
              </mc:Choice>
              <mc:Fallback>
                <p:oleObj name="Equation" r:id="rId5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1910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8" name="Object 1026"/>
          <p:cNvGraphicFramePr>
            <a:graphicFrameLocks noChangeAspect="1"/>
          </p:cNvGraphicFramePr>
          <p:nvPr/>
        </p:nvGraphicFramePr>
        <p:xfrm>
          <a:off x="685800" y="4953000"/>
          <a:ext cx="221456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2" name="Equation" r:id="rId7" imgW="749160" imgH="177480" progId="Equation.3">
                  <p:embed/>
                </p:oleObj>
              </mc:Choice>
              <mc:Fallback>
                <p:oleObj name="Equation" r:id="rId7" imgW="749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953000"/>
                        <a:ext cx="2214563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9" name="Object 1027"/>
          <p:cNvGraphicFramePr>
            <a:graphicFrameLocks noChangeAspect="1"/>
          </p:cNvGraphicFramePr>
          <p:nvPr/>
        </p:nvGraphicFramePr>
        <p:xfrm>
          <a:off x="1676400" y="5029200"/>
          <a:ext cx="371475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3" name="Equation" r:id="rId9" imgW="126720" imgH="101520" progId="Equation.3">
                  <p:embed/>
                </p:oleObj>
              </mc:Choice>
              <mc:Fallback>
                <p:oleObj name="Equation" r:id="rId9" imgW="126720" imgH="10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029200"/>
                        <a:ext cx="371475" cy="3254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61" name="Rectangle 21"/>
          <p:cNvSpPr>
            <a:spLocks noChangeArrowheads="1"/>
          </p:cNvSpPr>
          <p:nvPr/>
        </p:nvSpPr>
        <p:spPr bwMode="auto">
          <a:xfrm>
            <a:off x="1371600" y="5486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rgbClr val="FFFFFF"/>
                </a:solidFill>
              </a:rPr>
              <a:t> </a:t>
            </a:r>
            <a:endParaRPr lang="en-US" sz="2400" b="1">
              <a:solidFill>
                <a:srgbClr val="FF0000"/>
              </a:solidFill>
            </a:endParaRPr>
          </a:p>
        </p:txBody>
      </p:sp>
      <p:graphicFrame>
        <p:nvGraphicFramePr>
          <p:cNvPr id="203780" name="Object 1028"/>
          <p:cNvGraphicFramePr>
            <a:graphicFrameLocks noChangeAspect="1"/>
          </p:cNvGraphicFramePr>
          <p:nvPr/>
        </p:nvGraphicFramePr>
        <p:xfrm>
          <a:off x="3276600" y="36576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" name="Equation" r:id="rId11" imgW="927000" imgH="228600" progId="Equation.3">
                  <p:embed/>
                </p:oleObj>
              </mc:Choice>
              <mc:Fallback>
                <p:oleObj name="Equation" r:id="rId11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6576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1" name="Object 1029"/>
          <p:cNvGraphicFramePr>
            <a:graphicFrameLocks noChangeAspect="1"/>
          </p:cNvGraphicFramePr>
          <p:nvPr/>
        </p:nvGraphicFramePr>
        <p:xfrm>
          <a:off x="3352800" y="42672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5" name="Equation" r:id="rId13" imgW="977760" imgH="215640" progId="Equation.3">
                  <p:embed/>
                </p:oleObj>
              </mc:Choice>
              <mc:Fallback>
                <p:oleObj name="Equation" r:id="rId13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2672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1030"/>
          <p:cNvGraphicFramePr>
            <a:graphicFrameLocks noChangeAspect="1"/>
          </p:cNvGraphicFramePr>
          <p:nvPr/>
        </p:nvGraphicFramePr>
        <p:xfrm>
          <a:off x="3810000" y="4953000"/>
          <a:ext cx="225266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" name="Equation" r:id="rId15" imgW="761760" imgH="177480" progId="Equation.3">
                  <p:embed/>
                </p:oleObj>
              </mc:Choice>
              <mc:Fallback>
                <p:oleObj name="Equation" r:id="rId15" imgW="7617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953000"/>
                        <a:ext cx="2252663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3" name="Object 1031"/>
          <p:cNvGraphicFramePr>
            <a:graphicFrameLocks noChangeAspect="1"/>
          </p:cNvGraphicFramePr>
          <p:nvPr/>
        </p:nvGraphicFramePr>
        <p:xfrm>
          <a:off x="4800600" y="4953000"/>
          <a:ext cx="3714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7" name="Equation" r:id="rId17" imgW="126720" imgH="126720" progId="Equation.3">
                  <p:embed/>
                </p:oleObj>
              </mc:Choice>
              <mc:Fallback>
                <p:oleObj name="Equation" r:id="rId17" imgW="1267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953000"/>
                        <a:ext cx="371475" cy="4079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66" name="Rectangle 26"/>
          <p:cNvSpPr>
            <a:spLocks noChangeArrowheads="1"/>
          </p:cNvSpPr>
          <p:nvPr/>
        </p:nvSpPr>
        <p:spPr bwMode="auto">
          <a:xfrm>
            <a:off x="4114800" y="5486400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OBTUSE</a:t>
            </a:r>
            <a:r>
              <a:rPr lang="en-US" sz="2400" b="1">
                <a:solidFill>
                  <a:srgbClr val="FFFFFF"/>
                </a:solidFill>
              </a:rPr>
              <a:t> </a:t>
            </a:r>
            <a:endParaRPr lang="en-US" sz="2400" b="1">
              <a:solidFill>
                <a:srgbClr val="FF0000"/>
              </a:solidFill>
            </a:endParaRPr>
          </a:p>
        </p:txBody>
      </p:sp>
      <p:graphicFrame>
        <p:nvGraphicFramePr>
          <p:cNvPr id="203784" name="Object 1032"/>
          <p:cNvGraphicFramePr>
            <a:graphicFrameLocks noChangeAspect="1"/>
          </p:cNvGraphicFramePr>
          <p:nvPr/>
        </p:nvGraphicFramePr>
        <p:xfrm>
          <a:off x="6324600" y="36576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8" name="Equation" r:id="rId19" imgW="927000" imgH="228600" progId="Equation.3">
                  <p:embed/>
                </p:oleObj>
              </mc:Choice>
              <mc:Fallback>
                <p:oleObj name="Equation" r:id="rId19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6576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5" name="Object 1033"/>
          <p:cNvGraphicFramePr>
            <a:graphicFrameLocks noChangeAspect="1"/>
          </p:cNvGraphicFramePr>
          <p:nvPr/>
        </p:nvGraphicFramePr>
        <p:xfrm>
          <a:off x="6400800" y="42672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9" name="Equation" r:id="rId21" imgW="977760" imgH="215640" progId="Equation.3">
                  <p:embed/>
                </p:oleObj>
              </mc:Choice>
              <mc:Fallback>
                <p:oleObj name="Equation" r:id="rId21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2672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6" name="Object 1034"/>
          <p:cNvGraphicFramePr>
            <a:graphicFrameLocks noChangeAspect="1"/>
          </p:cNvGraphicFramePr>
          <p:nvPr/>
        </p:nvGraphicFramePr>
        <p:xfrm>
          <a:off x="6910388" y="4953000"/>
          <a:ext cx="2214562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0" name="Equation" r:id="rId23" imgW="749160" imgH="177480" progId="Equation.3">
                  <p:embed/>
                </p:oleObj>
              </mc:Choice>
              <mc:Fallback>
                <p:oleObj name="Equation" r:id="rId23" imgW="749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4953000"/>
                        <a:ext cx="2214562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7" name="Object 1035"/>
          <p:cNvGraphicFramePr>
            <a:graphicFrameLocks noChangeAspect="1"/>
          </p:cNvGraphicFramePr>
          <p:nvPr/>
        </p:nvGraphicFramePr>
        <p:xfrm>
          <a:off x="7848600" y="4953000"/>
          <a:ext cx="3714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1" name="Equation" r:id="rId25" imgW="126720" imgH="126720" progId="Equation.3">
                  <p:embed/>
                </p:oleObj>
              </mc:Choice>
              <mc:Fallback>
                <p:oleObj name="Equation" r:id="rId25" imgW="1267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4953000"/>
                        <a:ext cx="371475" cy="4079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1" name="Rectangle 31"/>
          <p:cNvSpPr>
            <a:spLocks noChangeArrowheads="1"/>
          </p:cNvSpPr>
          <p:nvPr/>
        </p:nvSpPr>
        <p:spPr bwMode="auto">
          <a:xfrm>
            <a:off x="7239000" y="5486400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ACUTE</a:t>
            </a:r>
            <a:r>
              <a:rPr lang="en-US" sz="2400" b="1">
                <a:solidFill>
                  <a:srgbClr val="FFFFFF"/>
                </a:solidFill>
              </a:rPr>
              <a:t> 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2895600" y="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6600"/>
                </a:solidFill>
              </a:rPr>
              <a:t>Problems:</a:t>
            </a: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1676400" y="1143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#1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4196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#2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73152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#3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5400000">
            <a:off x="-38100" y="38100"/>
            <a:ext cx="2819400" cy="2743200"/>
          </a:xfrm>
          <a:prstGeom prst="rtTriangle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 rot="18826074">
            <a:off x="-250031" y="548481"/>
            <a:ext cx="1820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 Black" pitchFamily="34" charset="0"/>
              </a:rPr>
              <a:t>TRIANGLES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 rot="18826074">
            <a:off x="-434975" y="892175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 Black" pitchFamily="34" charset="0"/>
              </a:rPr>
              <a:t>Pythagorean Converse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7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3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1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1" grpId="0"/>
      <p:bldP spid="112666" grpId="0"/>
      <p:bldP spid="1126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What do we call a shape with four sides?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>
                <a:solidFill>
                  <a:prstClr val="black"/>
                </a:solidFill>
                <a:latin typeface="Comic Sans MS" pitchFamily="66" charset="0"/>
              </a:rPr>
              <a:t>A quadrilateral</a:t>
            </a:r>
            <a:endParaRPr lang="en-US" b="1">
              <a:solidFill>
                <a:prstClr val="black"/>
              </a:solidFill>
              <a:latin typeface="Comic Sans MS" pitchFamily="66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352800" y="2590800"/>
            <a:ext cx="4343400" cy="1676400"/>
            <a:chOff x="1920" y="1440"/>
            <a:chExt cx="2736" cy="1056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>
              <a:off x="3072" y="1440"/>
              <a:ext cx="1584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 flipH="1">
              <a:off x="1920" y="1440"/>
              <a:ext cx="1152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416" name="Line 8"/>
            <p:cNvSpPr>
              <a:spLocks noChangeShapeType="1"/>
            </p:cNvSpPr>
            <p:nvPr/>
          </p:nvSpPr>
          <p:spPr bwMode="auto">
            <a:xfrm flipV="1">
              <a:off x="1920" y="2304"/>
              <a:ext cx="192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 flipV="1">
              <a:off x="3840" y="1584"/>
              <a:ext cx="816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11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TRIGONOMETRY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Line 2"/>
          <p:cNvSpPr>
            <a:spLocks noChangeShapeType="1"/>
          </p:cNvSpPr>
          <p:nvPr/>
        </p:nvSpPr>
        <p:spPr bwMode="auto">
          <a:xfrm flipV="1">
            <a:off x="7467600" y="18288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Line 3"/>
          <p:cNvSpPr>
            <a:spLocks noChangeShapeType="1"/>
          </p:cNvSpPr>
          <p:nvPr/>
        </p:nvSpPr>
        <p:spPr bwMode="auto">
          <a:xfrm>
            <a:off x="8534400" y="18288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 flipH="1">
            <a:off x="7467600" y="33528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Arc 5"/>
          <p:cNvSpPr>
            <a:spLocks/>
          </p:cNvSpPr>
          <p:nvPr/>
        </p:nvSpPr>
        <p:spPr bwMode="auto">
          <a:xfrm>
            <a:off x="7696200" y="29718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7340600" y="21336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H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8559800" y="23622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O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7797800" y="34290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A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83820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83820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939800" y="990600"/>
            <a:ext cx="82900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Here is a definition for </a:t>
            </a:r>
            <a:r>
              <a:rPr lang="en-US" sz="2800" b="1" u="sng">
                <a:solidFill>
                  <a:prstClr val="black"/>
                </a:solidFill>
                <a:latin typeface="Garamond" pitchFamily="18" charset="0"/>
              </a:rPr>
              <a:t>trigonometric functions</a:t>
            </a:r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 (trig):</a:t>
            </a: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1625600" y="18288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Sine (x) = 		sin (x) = O/H </a:t>
            </a: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1625600" y="26670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Cosine (x) = 	cos (x) = A/H</a:t>
            </a: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1625600" y="35052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1524000" y="44958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solidFill>
                  <a:prstClr val="black"/>
                </a:solidFill>
                <a:latin typeface="Garamond" pitchFamily="18" charset="0"/>
              </a:rPr>
              <a:t>	SOH CAH TOA</a:t>
            </a:r>
          </a:p>
        </p:txBody>
      </p:sp>
      <p:sp>
        <p:nvSpPr>
          <p:cNvPr id="54" name="Rectangle 16"/>
          <p:cNvSpPr>
            <a:spLocks noChangeArrowheads="1"/>
          </p:cNvSpPr>
          <p:nvPr/>
        </p:nvSpPr>
        <p:spPr bwMode="auto">
          <a:xfrm>
            <a:off x="1524000" y="17526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5" name="Rectangle 17"/>
          <p:cNvSpPr>
            <a:spLocks noChangeArrowheads="1"/>
          </p:cNvSpPr>
          <p:nvPr/>
        </p:nvSpPr>
        <p:spPr bwMode="auto">
          <a:xfrm>
            <a:off x="1524000" y="43434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SOH 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CAH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 TOA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2200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 animBg="1"/>
      <p:bldP spid="5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TRIGONOMETRY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1752600" y="1295400"/>
            <a:ext cx="3046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Find the following:</a:t>
            </a: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2971800" y="2133600"/>
            <a:ext cx="1382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sin (x)=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2971800" y="2819400"/>
            <a:ext cx="1438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cos (x)=</a:t>
            </a: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2971800" y="3505200"/>
            <a:ext cx="1416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tan (x)=</a:t>
            </a: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4572000" y="2133600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aramond" pitchFamily="18" charset="0"/>
              </a:rPr>
              <a:t>4/5</a:t>
            </a:r>
          </a:p>
        </p:txBody>
      </p: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4572000" y="2819400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3/5</a:t>
            </a: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4572000" y="3519487"/>
            <a:ext cx="714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Garamond" pitchFamily="18" charset="0"/>
              </a:rPr>
              <a:t>4/3</a:t>
            </a:r>
          </a:p>
        </p:txBody>
      </p:sp>
      <p:sp>
        <p:nvSpPr>
          <p:cNvPr id="47" name="Line 19"/>
          <p:cNvSpPr>
            <a:spLocks noChangeShapeType="1"/>
          </p:cNvSpPr>
          <p:nvPr/>
        </p:nvSpPr>
        <p:spPr bwMode="auto">
          <a:xfrm flipV="1">
            <a:off x="7239000" y="2057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Line 20"/>
          <p:cNvSpPr>
            <a:spLocks noChangeShapeType="1"/>
          </p:cNvSpPr>
          <p:nvPr/>
        </p:nvSpPr>
        <p:spPr bwMode="auto">
          <a:xfrm>
            <a:off x="8305800" y="2057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Line 21"/>
          <p:cNvSpPr>
            <a:spLocks noChangeShapeType="1"/>
          </p:cNvSpPr>
          <p:nvPr/>
        </p:nvSpPr>
        <p:spPr bwMode="auto">
          <a:xfrm flipH="1">
            <a:off x="7239000" y="3581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0" name="Arc 22"/>
          <p:cNvSpPr>
            <a:spLocks/>
          </p:cNvSpPr>
          <p:nvPr/>
        </p:nvSpPr>
        <p:spPr bwMode="auto">
          <a:xfrm>
            <a:off x="7543800" y="3200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7162800" y="23622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5</a:t>
            </a: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8382000" y="25908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4</a:t>
            </a:r>
          </a:p>
        </p:txBody>
      </p:sp>
      <p:sp>
        <p:nvSpPr>
          <p:cNvPr id="53" name="Text Box 25"/>
          <p:cNvSpPr txBox="1">
            <a:spLocks noChangeArrowheads="1"/>
          </p:cNvSpPr>
          <p:nvPr/>
        </p:nvSpPr>
        <p:spPr bwMode="auto">
          <a:xfrm>
            <a:off x="7620000" y="3657600"/>
            <a:ext cx="35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prstClr val="black"/>
                </a:solidFill>
                <a:latin typeface="Garamond" pitchFamily="18" charset="0"/>
              </a:rPr>
              <a:t>3</a:t>
            </a:r>
          </a:p>
        </p:txBody>
      </p:sp>
      <p:sp>
        <p:nvSpPr>
          <p:cNvPr id="54" name="Line 26"/>
          <p:cNvSpPr>
            <a:spLocks noChangeShapeType="1"/>
          </p:cNvSpPr>
          <p:nvPr/>
        </p:nvSpPr>
        <p:spPr bwMode="auto">
          <a:xfrm flipV="1">
            <a:off x="8153400" y="3429000"/>
            <a:ext cx="0" cy="152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5" name="Line 27"/>
          <p:cNvSpPr>
            <a:spLocks noChangeShapeType="1"/>
          </p:cNvSpPr>
          <p:nvPr/>
        </p:nvSpPr>
        <p:spPr bwMode="auto">
          <a:xfrm>
            <a:off x="8153400" y="3429000"/>
            <a:ext cx="152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7620000" y="3124200"/>
            <a:ext cx="34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black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SOH 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CAH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 TOA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117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TRIGONOMETRY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981200" y="762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2362200" y="1066800"/>
            <a:ext cx="2057400" cy="2667000"/>
            <a:chOff x="1584" y="1296"/>
            <a:chExt cx="672" cy="96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2819400" y="17526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white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352800" y="3810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FF00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4191000" y="35052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>
            <a:off x="4191000" y="35052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2577737" y="3252652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Comic Sans MS" pitchFamily="66" charset="0"/>
              </a:rPr>
              <a:t>65</a:t>
            </a:r>
          </a:p>
        </p:txBody>
      </p:sp>
      <p:graphicFrame>
        <p:nvGraphicFramePr>
          <p:cNvPr id="38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410665"/>
              </p:ext>
            </p:extLst>
          </p:nvPr>
        </p:nvGraphicFramePr>
        <p:xfrm>
          <a:off x="6248400" y="2259013"/>
          <a:ext cx="17049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4" name="Equation" r:id="rId3" imgW="863280" imgH="419040" progId="Equation.DSMT4">
                  <p:embed/>
                </p:oleObj>
              </mc:Choice>
              <mc:Fallback>
                <p:oleObj name="Equation" r:id="rId3" imgW="8632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259013"/>
                        <a:ext cx="17049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33528"/>
              </p:ext>
            </p:extLst>
          </p:nvPr>
        </p:nvGraphicFramePr>
        <p:xfrm>
          <a:off x="6021388" y="3246438"/>
          <a:ext cx="203517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5" name="Equation" r:id="rId5" imgW="863280" imgH="419040" progId="Equation.DSMT4">
                  <p:embed/>
                </p:oleObj>
              </mc:Choice>
              <mc:Fallback>
                <p:oleObj name="Equation" r:id="rId5" imgW="8632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388" y="3246438"/>
                        <a:ext cx="2035175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534852"/>
              </p:ext>
            </p:extLst>
          </p:nvPr>
        </p:nvGraphicFramePr>
        <p:xfrm>
          <a:off x="8164513" y="3505200"/>
          <a:ext cx="749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6" name="Equation" r:id="rId7" imgW="317160" imgH="177480" progId="Equation.DSMT4">
                  <p:embed/>
                </p:oleObj>
              </mc:Choice>
              <mc:Fallback>
                <p:oleObj name="Equation" r:id="rId7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4513" y="3505200"/>
                        <a:ext cx="749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44631"/>
              </p:ext>
            </p:extLst>
          </p:nvPr>
        </p:nvGraphicFramePr>
        <p:xfrm>
          <a:off x="5273675" y="3505200"/>
          <a:ext cx="808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7" name="Equation" r:id="rId9" imgW="342720" imgH="177480" progId="Equation.DSMT4">
                  <p:embed/>
                </p:oleObj>
              </mc:Choice>
              <mc:Fallback>
                <p:oleObj name="Equation" r:id="rId9" imgW="342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675" y="3505200"/>
                        <a:ext cx="8080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16"/>
          <p:cNvSpPr>
            <a:spLocks noChangeShapeType="1"/>
          </p:cNvSpPr>
          <p:nvPr/>
        </p:nvSpPr>
        <p:spPr bwMode="auto">
          <a:xfrm flipV="1">
            <a:off x="7162800" y="35052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143795"/>
              </p:ext>
            </p:extLst>
          </p:nvPr>
        </p:nvGraphicFramePr>
        <p:xfrm>
          <a:off x="5257800" y="4419600"/>
          <a:ext cx="26019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8" name="Equation" r:id="rId11" imgW="1104840" imgH="177480" progId="Equation.DSMT4">
                  <p:embed/>
                </p:oleObj>
              </mc:Choice>
              <mc:Fallback>
                <p:oleObj name="Equation" r:id="rId11" imgW="11048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419600"/>
                        <a:ext cx="26019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6248400" y="990600"/>
            <a:ext cx="1290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  <a:latin typeface="Comic Sans MS" pitchFamily="66" charset="0"/>
              </a:rPr>
              <a:t>Find X:</a:t>
            </a:r>
            <a:endParaRPr lang="en-US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6248400" y="1524000"/>
            <a:ext cx="2084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prstClr val="white"/>
                </a:solidFill>
                <a:latin typeface="Comic Sans MS" pitchFamily="66" charset="0"/>
              </a:rPr>
              <a:t>A &amp; H is cos</a:t>
            </a:r>
            <a:endParaRPr lang="en-US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4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702513"/>
              </p:ext>
            </p:extLst>
          </p:nvPr>
        </p:nvGraphicFramePr>
        <p:xfrm>
          <a:off x="5791200" y="5105400"/>
          <a:ext cx="20621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9" name="Equation" r:id="rId13" imgW="876240" imgH="177480" progId="Equation.DSMT4">
                  <p:embed/>
                </p:oleObj>
              </mc:Choice>
              <mc:Fallback>
                <p:oleObj name="Equation" r:id="rId13" imgW="876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105400"/>
                        <a:ext cx="20621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874673"/>
              </p:ext>
            </p:extLst>
          </p:nvPr>
        </p:nvGraphicFramePr>
        <p:xfrm>
          <a:off x="6415088" y="5638800"/>
          <a:ext cx="14049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0" name="Equation" r:id="rId15" imgW="596880" imgH="177480" progId="Equation.DSMT4">
                  <p:embed/>
                </p:oleObj>
              </mc:Choice>
              <mc:Fallback>
                <p:oleObj name="Equation" r:id="rId15" imgW="596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088" y="5638800"/>
                        <a:ext cx="1404937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SOH 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CAH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 TOA</a:t>
            </a:r>
            <a:endParaRPr lang="en-US" b="1" dirty="0">
              <a:solidFill>
                <a:prstClr val="black"/>
              </a:solidFill>
            </a:endParaRPr>
          </a:p>
        </p:txBody>
      </p:sp>
      <p:graphicFrame>
        <p:nvGraphicFramePr>
          <p:cNvPr id="3696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641518"/>
              </p:ext>
            </p:extLst>
          </p:nvPr>
        </p:nvGraphicFramePr>
        <p:xfrm>
          <a:off x="3143250" y="3886200"/>
          <a:ext cx="720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1" name="Equation" r:id="rId17" imgW="304560" imgH="177480" progId="Equation.DSMT4">
                  <p:embed/>
                </p:oleObj>
              </mc:Choice>
              <mc:Fallback>
                <p:oleObj name="Equation" r:id="rId17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886200"/>
                        <a:ext cx="720725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5359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TRIGONOMETRY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374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B0F0"/>
                </a:solidFill>
              </a:rPr>
              <a:t>Angles and Inverse Trig Functions</a:t>
            </a:r>
            <a:endParaRPr lang="en-US" sz="3800" b="1" u="sng" dirty="0">
              <a:solidFill>
                <a:srgbClr val="00B0F0"/>
              </a:solidFill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Finding the Angle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276600" y="28956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286000" y="42672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4</a:t>
            </a:r>
          </a:p>
        </p:txBody>
      </p:sp>
      <p:grpSp>
        <p:nvGrpSpPr>
          <p:cNvPr id="28" name="Group 6"/>
          <p:cNvGrpSpPr>
            <a:grpSpLocks/>
          </p:cNvGrpSpPr>
          <p:nvPr/>
        </p:nvGrpSpPr>
        <p:grpSpPr bwMode="auto">
          <a:xfrm>
            <a:off x="1676400" y="2057400"/>
            <a:ext cx="1524000" cy="2057400"/>
            <a:chOff x="1056" y="864"/>
            <a:chExt cx="960" cy="960"/>
          </a:xfrm>
        </p:grpSpPr>
        <p:grpSp>
          <p:nvGrpSpPr>
            <p:cNvPr id="29" name="Group 7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Arc 11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2209800" y="35814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white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8" name="Object 1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741987"/>
              </p:ext>
            </p:extLst>
          </p:nvPr>
        </p:nvGraphicFramePr>
        <p:xfrm>
          <a:off x="4419600" y="3709988"/>
          <a:ext cx="149225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Equation" r:id="rId3" imgW="711000" imgH="419040" progId="Equation.DSMT4">
                  <p:embed/>
                </p:oleObj>
              </mc:Choice>
              <mc:Fallback>
                <p:oleObj name="Equation" r:id="rId3" imgW="71100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709988"/>
                        <a:ext cx="1492250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 is the Opposite</a:t>
            </a:r>
          </a:p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4 is the Adjacent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4267200" y="2971800"/>
            <a:ext cx="28616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O&amp;A is tangent</a:t>
            </a:r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097713"/>
              </p:ext>
            </p:extLst>
          </p:nvPr>
        </p:nvGraphicFramePr>
        <p:xfrm>
          <a:off x="4244975" y="4800600"/>
          <a:ext cx="21907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name="Equation" r:id="rId5" imgW="876240" imgH="177480" progId="Equation.DSMT4">
                  <p:embed/>
                </p:oleObj>
              </mc:Choice>
              <mc:Fallback>
                <p:oleObj name="Equation" r:id="rId5" imgW="876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75" y="4800600"/>
                        <a:ext cx="219075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68173"/>
              </p:ext>
            </p:extLst>
          </p:nvPr>
        </p:nvGraphicFramePr>
        <p:xfrm>
          <a:off x="4435475" y="5394325"/>
          <a:ext cx="19685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name="Equation" r:id="rId7" imgW="787320" imgH="241200" progId="Equation.DSMT4">
                  <p:embed/>
                </p:oleObj>
              </mc:Choice>
              <mc:Fallback>
                <p:oleObj name="Equation" r:id="rId7" imgW="787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5475" y="5394325"/>
                        <a:ext cx="19685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9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203240"/>
              </p:ext>
            </p:extLst>
          </p:nvPr>
        </p:nvGraphicFramePr>
        <p:xfrm>
          <a:off x="4737100" y="6159500"/>
          <a:ext cx="13652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name="Equation" r:id="rId9" imgW="545760" imgH="177480" progId="Equation.DSMT4">
                  <p:embed/>
                </p:oleObj>
              </mc:Choice>
              <mc:Fallback>
                <p:oleObj name="Equation" r:id="rId9" imgW="545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7100" y="6159500"/>
                        <a:ext cx="136525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1230" y="22199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Inverse trig Functions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09459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1" name="Picture 3" descr="C:\FILES\pictures (fun)\Moving Backgrounds\skymove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</p:spPr>
      </p:pic>
      <p:sp>
        <p:nvSpPr>
          <p:cNvPr id="5" name="Flowchart: Document 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1F497D">
                    <a:lumMod val="20000"/>
                    <a:lumOff val="80000"/>
                  </a:srgbClr>
                </a:solidFill>
                <a:latin typeface="Aharoni" pitchFamily="2" charset="-79"/>
                <a:cs typeface="Aharoni" pitchFamily="2" charset="-79"/>
              </a:rPr>
              <a:t>POLYGONS and AREA</a:t>
            </a:r>
            <a:endParaRPr lang="en-US" sz="4000" dirty="0">
              <a:solidFill>
                <a:srgbClr val="1F497D">
                  <a:lumMod val="20000"/>
                  <a:lumOff val="80000"/>
                </a:srgbClr>
              </a:solidFill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15305226"/>
              </p:ext>
            </p:extLst>
          </p:nvPr>
        </p:nvGraphicFramePr>
        <p:xfrm>
          <a:off x="-990600" y="1143000"/>
          <a:ext cx="9525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8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483066"/>
              </p:ext>
            </p:extLst>
          </p:nvPr>
        </p:nvGraphicFramePr>
        <p:xfrm>
          <a:off x="2023685" y="553998"/>
          <a:ext cx="991724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Equation" r:id="rId3" imgW="431640" imgH="177480" progId="Equation.3">
                  <p:embed/>
                </p:oleObj>
              </mc:Choice>
              <mc:Fallback>
                <p:oleObj name="Equation" r:id="rId3" imgW="4316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3685" y="553998"/>
                        <a:ext cx="991724" cy="40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8709" y="0"/>
            <a:ext cx="2528256" cy="55399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Comic Sans MS" pitchFamily="66" charset="0"/>
              </a:rPr>
              <a:t>AREA of a …</a:t>
            </a:r>
            <a:endParaRPr lang="en-US" sz="3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53998"/>
            <a:ext cx="7263527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Rectangle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Square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Triangle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err="1" smtClean="0">
                <a:latin typeface="Comic Sans MS" pitchFamily="66" charset="0"/>
              </a:rPr>
              <a:t>Rhombus&amp;Kite</a:t>
            </a:r>
            <a:endParaRPr lang="en-US" sz="2400" dirty="0" smtClean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Trapezoid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Parallelogram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Circle					(circumference)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Regular Polygon:</a:t>
            </a:r>
          </a:p>
          <a:p>
            <a:endParaRPr lang="en-US" sz="2400" dirty="0">
              <a:latin typeface="Comic Sans MS" pitchFamily="66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004814"/>
              </p:ext>
            </p:extLst>
          </p:nvPr>
        </p:nvGraphicFramePr>
        <p:xfrm>
          <a:off x="1570038" y="1266825"/>
          <a:ext cx="399256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Equation" r:id="rId5" imgW="1739880" imgH="203040" progId="Equation.3">
                  <p:embed/>
                </p:oleObj>
              </mc:Choice>
              <mc:Fallback>
                <p:oleObj name="Equation" r:id="rId5" imgW="17398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70038" y="1266825"/>
                        <a:ext cx="3992562" cy="46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583589"/>
              </p:ext>
            </p:extLst>
          </p:nvPr>
        </p:nvGraphicFramePr>
        <p:xfrm>
          <a:off x="1676400" y="1828800"/>
          <a:ext cx="1357617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7" name="Equation" r:id="rId7" imgW="660240" imgH="393480" progId="Equation.3">
                  <p:embed/>
                </p:oleObj>
              </mc:Choice>
              <mc:Fallback>
                <p:oleObj name="Equation" r:id="rId7" imgW="660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76400" y="1828800"/>
                        <a:ext cx="1357617" cy="808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0507543"/>
              </p:ext>
            </p:extLst>
          </p:nvPr>
        </p:nvGraphicFramePr>
        <p:xfrm>
          <a:off x="2641163" y="2590800"/>
          <a:ext cx="1295400" cy="743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Equation" r:id="rId9" imgW="685800" imgH="393480" progId="Equation.3">
                  <p:embed/>
                </p:oleObj>
              </mc:Choice>
              <mc:Fallback>
                <p:oleObj name="Equation" r:id="rId9" imgW="685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41163" y="2590800"/>
                        <a:ext cx="1295400" cy="743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247414"/>
              </p:ext>
            </p:extLst>
          </p:nvPr>
        </p:nvGraphicFramePr>
        <p:xfrm>
          <a:off x="1981200" y="3342718"/>
          <a:ext cx="1270000" cy="74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Equation" r:id="rId11" imgW="672840" imgH="393480" progId="Equation.3">
                  <p:embed/>
                </p:oleObj>
              </mc:Choice>
              <mc:Fallback>
                <p:oleObj name="Equation" r:id="rId11" imgW="6728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81200" y="3342718"/>
                        <a:ext cx="1270000" cy="741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514000"/>
              </p:ext>
            </p:extLst>
          </p:nvPr>
        </p:nvGraphicFramePr>
        <p:xfrm>
          <a:off x="2306738" y="4191000"/>
          <a:ext cx="991724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Equation" r:id="rId13" imgW="431640" imgH="177480" progId="Equation.3">
                  <p:embed/>
                </p:oleObj>
              </mc:Choice>
              <mc:Fallback>
                <p:oleObj name="Equation" r:id="rId13" imgW="4316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306738" y="4191000"/>
                        <a:ext cx="991724" cy="40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327371"/>
              </p:ext>
            </p:extLst>
          </p:nvPr>
        </p:nvGraphicFramePr>
        <p:xfrm>
          <a:off x="1427163" y="4894263"/>
          <a:ext cx="935037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1" name="Equation" r:id="rId15" imgW="406080" imgH="228600" progId="Equation.3">
                  <p:embed/>
                </p:oleObj>
              </mc:Choice>
              <mc:Fallback>
                <p:oleObj name="Equation" r:id="rId15" imgW="406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27163" y="4894263"/>
                        <a:ext cx="935037" cy="525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586419"/>
              </p:ext>
            </p:extLst>
          </p:nvPr>
        </p:nvGraphicFramePr>
        <p:xfrm>
          <a:off x="2841625" y="5467350"/>
          <a:ext cx="37877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2" name="Equation" r:id="rId17" imgW="1650960" imgH="393480" progId="Equation.3">
                  <p:embed/>
                </p:oleObj>
              </mc:Choice>
              <mc:Fallback>
                <p:oleObj name="Equation" r:id="rId17" imgW="16509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41625" y="5467350"/>
                        <a:ext cx="3787775" cy="90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411467"/>
              </p:ext>
            </p:extLst>
          </p:nvPr>
        </p:nvGraphicFramePr>
        <p:xfrm>
          <a:off x="7362825" y="4981575"/>
          <a:ext cx="9937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3" name="Equation" r:id="rId19" imgW="431640" imgH="203040" progId="Equation.3">
                  <p:embed/>
                </p:oleObj>
              </mc:Choice>
              <mc:Fallback>
                <p:oleObj name="Equation" r:id="rId19" imgW="43164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2825" y="4981575"/>
                        <a:ext cx="99377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1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229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Area of Squares and Rectangles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6200" y="990600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4.  Find the AREA and PERIMETER of the shape shown.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62000" y="2286000"/>
            <a:ext cx="4648200" cy="2362200"/>
            <a:chOff x="762000" y="2286000"/>
            <a:chExt cx="4648200" cy="2362200"/>
          </a:xfrm>
        </p:grpSpPr>
        <p:sp>
          <p:nvSpPr>
            <p:cNvPr id="7" name="Rectangle 6"/>
            <p:cNvSpPr/>
            <p:nvPr/>
          </p:nvSpPr>
          <p:spPr>
            <a:xfrm>
              <a:off x="1676400" y="2286000"/>
              <a:ext cx="1066800" cy="685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62000" y="2819400"/>
              <a:ext cx="1981200" cy="1828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5400" y="4038600"/>
              <a:ext cx="4114800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00706" name="Object 2"/>
          <p:cNvGraphicFramePr>
            <a:graphicFrameLocks noChangeAspect="1"/>
          </p:cNvGraphicFramePr>
          <p:nvPr/>
        </p:nvGraphicFramePr>
        <p:xfrm>
          <a:off x="152400" y="36576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0" name="Equation" r:id="rId3" imgW="330120" imgH="177480" progId="Equation.DSMT4">
                  <p:embed/>
                </p:oleObj>
              </mc:Choice>
              <mc:Fallback>
                <p:oleObj name="Equation" r:id="rId3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6576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914400" y="25908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1" name="Equation" r:id="rId5" imgW="330120" imgH="177480" progId="Equation.DSMT4">
                  <p:embed/>
                </p:oleObj>
              </mc:Choice>
              <mc:Fallback>
                <p:oleObj name="Equation" r:id="rId5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908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241425" y="2362200"/>
          <a:ext cx="53816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2" name="Equation" r:id="rId7" imgW="304560" imgH="177480" progId="Equation.DSMT4">
                  <p:embed/>
                </p:oleObj>
              </mc:Choice>
              <mc:Fallback>
                <p:oleObj name="Equation" r:id="rId7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2362200"/>
                        <a:ext cx="53816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958975" y="19812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3" name="Equation" r:id="rId9" imgW="330120" imgH="177480" progId="Equation.DSMT4">
                  <p:embed/>
                </p:oleObj>
              </mc:Choice>
              <mc:Fallback>
                <p:oleObj name="Equation" r:id="rId9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19812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5508625" y="4191000"/>
          <a:ext cx="53816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4" name="Equation" r:id="rId11" imgW="304560" imgH="177480" progId="Equation.DSMT4">
                  <p:embed/>
                </p:oleObj>
              </mc:Choice>
              <mc:Fallback>
                <p:oleObj name="Equation" r:id="rId11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4191000"/>
                        <a:ext cx="53816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2416175" y="4800600"/>
          <a:ext cx="695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5" name="Equation" r:id="rId13" imgW="393480" imgH="177480" progId="Equation.DSMT4">
                  <p:embed/>
                </p:oleObj>
              </mc:Choice>
              <mc:Fallback>
                <p:oleObj name="Equation" r:id="rId13" imgW="393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4800600"/>
                        <a:ext cx="6953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2797175" y="29718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6" name="Equation" r:id="rId15" imgW="330120" imgH="177480" progId="Equation.DSMT4">
                  <p:embed/>
                </p:oleObj>
              </mc:Choice>
              <mc:Fallback>
                <p:oleObj name="Equation" r:id="rId15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9718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155134" y="1371600"/>
            <a:ext cx="4988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Perimeter is easy, just add up the sides.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55134" y="1959114"/>
            <a:ext cx="4836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The only trick is that you have to make sure you have all the sides.</a:t>
            </a:r>
          </a:p>
        </p:txBody>
      </p:sp>
      <p:graphicFrame>
        <p:nvGraphicFramePr>
          <p:cNvPr id="20" name="Object 2"/>
          <p:cNvGraphicFramePr>
            <a:graphicFrameLocks noChangeAspect="1"/>
          </p:cNvGraphicFramePr>
          <p:nvPr/>
        </p:nvGraphicFramePr>
        <p:xfrm>
          <a:off x="4789488" y="2962275"/>
          <a:ext cx="3675062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7" name="Equation" r:id="rId17" imgW="2082600" imgH="177480" progId="Equation.DSMT4">
                  <p:embed/>
                </p:oleObj>
              </mc:Choice>
              <mc:Fallback>
                <p:oleObj name="Equation" r:id="rId17" imgW="2082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488" y="2962275"/>
                        <a:ext cx="3675062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4" name="Object 2"/>
          <p:cNvGraphicFramePr>
            <a:graphicFrameLocks noChangeAspect="1"/>
          </p:cNvGraphicFramePr>
          <p:nvPr/>
        </p:nvGraphicFramePr>
        <p:xfrm>
          <a:off x="3668713" y="3636963"/>
          <a:ext cx="582612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8" name="Equation" r:id="rId19" imgW="330120" imgH="177480" progId="Equation.DSMT4">
                  <p:embed/>
                </p:oleObj>
              </mc:Choice>
              <mc:Fallback>
                <p:oleObj name="Equation" r:id="rId19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713" y="3636963"/>
                        <a:ext cx="582612" cy="31432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6069013" y="3495675"/>
          <a:ext cx="963612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21" imgW="545760" imgH="177480" progId="Equation.DSMT4">
                  <p:embed/>
                </p:oleObj>
              </mc:Choice>
              <mc:Fallback>
                <p:oleObj name="Equation" r:id="rId21" imgW="545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013" y="3495675"/>
                        <a:ext cx="963612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6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007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Area of Squares and Rectangles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6200" y="990600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4.  Find the AREA and PERIMETER of the shape shown.</a:t>
            </a:r>
          </a:p>
        </p:txBody>
      </p:sp>
      <p:grpSp>
        <p:nvGrpSpPr>
          <p:cNvPr id="2" name="Group 9"/>
          <p:cNvGrpSpPr/>
          <p:nvPr/>
        </p:nvGrpSpPr>
        <p:grpSpPr>
          <a:xfrm>
            <a:off x="762000" y="2286000"/>
            <a:ext cx="4648200" cy="2362200"/>
            <a:chOff x="762000" y="2286000"/>
            <a:chExt cx="4648200" cy="2362200"/>
          </a:xfrm>
        </p:grpSpPr>
        <p:sp>
          <p:nvSpPr>
            <p:cNvPr id="7" name="Rectangle 6"/>
            <p:cNvSpPr/>
            <p:nvPr/>
          </p:nvSpPr>
          <p:spPr>
            <a:xfrm>
              <a:off x="1676400" y="2286000"/>
              <a:ext cx="1066800" cy="685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62000" y="2819400"/>
              <a:ext cx="1981200" cy="18288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5400" y="4038600"/>
              <a:ext cx="4114800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08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00706" name="Object 2"/>
          <p:cNvGraphicFramePr>
            <a:graphicFrameLocks noChangeAspect="1"/>
          </p:cNvGraphicFramePr>
          <p:nvPr/>
        </p:nvGraphicFramePr>
        <p:xfrm>
          <a:off x="152400" y="36576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5" name="Equation" r:id="rId3" imgW="330120" imgH="177480" progId="Equation.DSMT4">
                  <p:embed/>
                </p:oleObj>
              </mc:Choice>
              <mc:Fallback>
                <p:oleObj name="Equation" r:id="rId3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6576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914400" y="25908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6" name="Equation" r:id="rId5" imgW="330120" imgH="177480" progId="Equation.DSMT4">
                  <p:embed/>
                </p:oleObj>
              </mc:Choice>
              <mc:Fallback>
                <p:oleObj name="Equation" r:id="rId5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908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241425" y="2362200"/>
          <a:ext cx="53816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7" name="Equation" r:id="rId7" imgW="304560" imgH="177480" progId="Equation.DSMT4">
                  <p:embed/>
                </p:oleObj>
              </mc:Choice>
              <mc:Fallback>
                <p:oleObj name="Equation" r:id="rId7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2362200"/>
                        <a:ext cx="53816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958975" y="19812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8" name="Equation" r:id="rId9" imgW="330120" imgH="177480" progId="Equation.DSMT4">
                  <p:embed/>
                </p:oleObj>
              </mc:Choice>
              <mc:Fallback>
                <p:oleObj name="Equation" r:id="rId9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975" y="19812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5508625" y="4191000"/>
          <a:ext cx="53816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9" name="Equation" r:id="rId11" imgW="304560" imgH="177480" progId="Equation.DSMT4">
                  <p:embed/>
                </p:oleObj>
              </mc:Choice>
              <mc:Fallback>
                <p:oleObj name="Equation" r:id="rId11" imgW="304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4191000"/>
                        <a:ext cx="53816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2416175" y="4800600"/>
          <a:ext cx="6953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0" name="Equation" r:id="rId13" imgW="393480" imgH="177480" progId="Equation.DSMT4">
                  <p:embed/>
                </p:oleObj>
              </mc:Choice>
              <mc:Fallback>
                <p:oleObj name="Equation" r:id="rId13" imgW="393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4800600"/>
                        <a:ext cx="695325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2797175" y="2971800"/>
          <a:ext cx="582613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1" name="Equation" r:id="rId15" imgW="330120" imgH="177480" progId="Equation.DSMT4">
                  <p:embed/>
                </p:oleObj>
              </mc:Choice>
              <mc:Fallback>
                <p:oleObj name="Equation" r:id="rId15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971800"/>
                        <a:ext cx="582613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0714" name="Object 2"/>
          <p:cNvGraphicFramePr>
            <a:graphicFrameLocks noChangeAspect="1"/>
          </p:cNvGraphicFramePr>
          <p:nvPr/>
        </p:nvGraphicFramePr>
        <p:xfrm>
          <a:off x="3668713" y="3636963"/>
          <a:ext cx="582612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2" name="Equation" r:id="rId17" imgW="330120" imgH="177480" progId="Equation.DSMT4">
                  <p:embed/>
                </p:oleObj>
              </mc:Choice>
              <mc:Fallback>
                <p:oleObj name="Equation" r:id="rId17" imgW="330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713" y="3636963"/>
                        <a:ext cx="582612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72000" y="14478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omic Sans MS" pitchFamily="66" charset="0"/>
              </a:rPr>
              <a:t>To find the area, cut the shape into parts you can work with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676400" y="2819400"/>
            <a:ext cx="1066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476500" y="4305300"/>
            <a:ext cx="5334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1871663" y="2328863"/>
          <a:ext cx="673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3" name="Equation" r:id="rId19" imgW="380880" imgH="215640" progId="Equation.DSMT4">
                  <p:embed/>
                </p:oleObj>
              </mc:Choice>
              <mc:Fallback>
                <p:oleObj name="Equation" r:id="rId19" imgW="3808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1663" y="2328863"/>
                        <a:ext cx="673100" cy="3810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41" name="Object 2"/>
          <p:cNvGraphicFramePr>
            <a:graphicFrameLocks noChangeAspect="1"/>
          </p:cNvGraphicFramePr>
          <p:nvPr/>
        </p:nvGraphicFramePr>
        <p:xfrm>
          <a:off x="1282700" y="3581400"/>
          <a:ext cx="8524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4" name="Equation" r:id="rId21" imgW="482400" imgH="215640" progId="Equation.DSMT4">
                  <p:embed/>
                </p:oleObj>
              </mc:Choice>
              <mc:Fallback>
                <p:oleObj name="Equation" r:id="rId21" imgW="4824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581400"/>
                        <a:ext cx="852488" cy="3810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2"/>
          <p:cNvGraphicFramePr>
            <a:graphicFrameLocks noChangeAspect="1"/>
          </p:cNvGraphicFramePr>
          <p:nvPr/>
        </p:nvGraphicFramePr>
        <p:xfrm>
          <a:off x="3670300" y="4114800"/>
          <a:ext cx="673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" name="Equation" r:id="rId23" imgW="380880" imgH="215640" progId="Equation.DSMT4">
                  <p:embed/>
                </p:oleObj>
              </mc:Choice>
              <mc:Fallback>
                <p:oleObj name="Equation" r:id="rId23" imgW="3808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4114800"/>
                        <a:ext cx="673100" cy="3810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43" name="Object 2"/>
          <p:cNvGraphicFramePr>
            <a:graphicFrameLocks noChangeAspect="1"/>
          </p:cNvGraphicFramePr>
          <p:nvPr/>
        </p:nvGraphicFramePr>
        <p:xfrm>
          <a:off x="4735513" y="2863850"/>
          <a:ext cx="172561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6" name="Equation" r:id="rId25" imgW="977760" imgH="190440" progId="Equation.DSMT4">
                  <p:embed/>
                </p:oleObj>
              </mc:Choice>
              <mc:Fallback>
                <p:oleObj name="Equation" r:id="rId25" imgW="9777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5513" y="2863850"/>
                        <a:ext cx="1725612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44" name="Object 2"/>
          <p:cNvGraphicFramePr>
            <a:graphicFrameLocks noChangeAspect="1"/>
          </p:cNvGraphicFramePr>
          <p:nvPr/>
        </p:nvGraphicFramePr>
        <p:xfrm>
          <a:off x="6705600" y="2819400"/>
          <a:ext cx="107791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" name="Equation" r:id="rId27" imgW="609480" imgH="215640" progId="Equation.DSMT4">
                  <p:embed/>
                </p:oleObj>
              </mc:Choice>
              <mc:Fallback>
                <p:oleObj name="Equation" r:id="rId27" imgW="6094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819400"/>
                        <a:ext cx="1077912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9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17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1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1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rot="5400000">
            <a:off x="36850" y="3086100"/>
            <a:ext cx="1600200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838200" y="3657600"/>
            <a:ext cx="228600" cy="2286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810000" y="3642610"/>
            <a:ext cx="228600" cy="2286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86010" y="3795010"/>
            <a:ext cx="228600" cy="2286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lowchart: Document 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Area of Trapezoids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914400"/>
            <a:ext cx="7334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  <a:latin typeface="Comic Sans MS" pitchFamily="66" charset="0"/>
              </a:rPr>
              <a:t>Find the area of each of the following trapezoids:</a:t>
            </a:r>
            <a:endParaRPr lang="en-US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371600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  <a:latin typeface="Comic Sans MS" pitchFamily="66" charset="0"/>
              </a:rPr>
              <a:t>#1</a:t>
            </a:r>
            <a:endParaRPr lang="en-US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1800" y="1447800"/>
            <a:ext cx="631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  <a:latin typeface="Comic Sans MS" pitchFamily="66" charset="0"/>
              </a:rPr>
              <a:t>#2</a:t>
            </a:r>
            <a:endParaRPr lang="en-US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16496" y="1447800"/>
            <a:ext cx="631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  <a:latin typeface="Comic Sans MS" pitchFamily="66" charset="0"/>
              </a:rPr>
              <a:t>#3</a:t>
            </a:r>
            <a:endParaRPr lang="en-US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5" name="Trapezoid 24"/>
          <p:cNvSpPr/>
          <p:nvPr/>
        </p:nvSpPr>
        <p:spPr>
          <a:xfrm>
            <a:off x="381000" y="2286000"/>
            <a:ext cx="2133600" cy="1600200"/>
          </a:xfrm>
          <a:prstGeom prst="trapezoid">
            <a:avLst/>
          </a:prstGeom>
          <a:noFill/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3009900" y="3086100"/>
            <a:ext cx="16002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810000" y="2286000"/>
            <a:ext cx="9144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810000" y="3886200"/>
            <a:ext cx="16002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6200000" flipH="1">
            <a:off x="4267200" y="2743200"/>
            <a:ext cx="1600200" cy="68580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477000" y="4038600"/>
            <a:ext cx="17526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7010400" y="2819400"/>
            <a:ext cx="24384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5829300" y="3390900"/>
            <a:ext cx="1295400" cy="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6477000" y="1600200"/>
            <a:ext cx="1752600" cy="1143000"/>
          </a:xfrm>
          <a:prstGeom prst="line">
            <a:avLst/>
          </a:prstGeom>
          <a:ln w="254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143000" y="388620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8m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43000" y="190500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6m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38200" y="289560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7m</a:t>
            </a:r>
            <a:endParaRPr lang="en-U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24200" y="2819400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12mi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91000" y="381000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11mi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962400" y="1905000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6mi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29200" y="2743200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13mi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135240" y="320040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9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29600" y="28194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15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62800" y="403860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8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010400" y="1828800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</a:rPr>
              <a:t>10</a:t>
            </a:r>
            <a:endParaRPr lang="en-US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457200" y="4451350"/>
          <a:ext cx="1752601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0" name="Equation" r:id="rId3" imgW="799920" imgH="393480" progId="Equation.3">
                  <p:embed/>
                </p:oleObj>
              </mc:Choice>
              <mc:Fallback>
                <p:oleObj name="Equation" r:id="rId3" imgW="799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451350"/>
                        <a:ext cx="1752601" cy="863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804863" y="5499100"/>
          <a:ext cx="10572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1" name="Equation" r:id="rId5" imgW="482400" imgH="203040" progId="Equation.3">
                  <p:embed/>
                </p:oleObj>
              </mc:Choice>
              <mc:Fallback>
                <p:oleObj name="Equation" r:id="rId5" imgW="482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63" y="5499100"/>
                        <a:ext cx="1057275" cy="444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3532188" y="4495800"/>
          <a:ext cx="20034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2" name="Equation" r:id="rId7" imgW="914400" imgH="393480" progId="Equation.3">
                  <p:embed/>
                </p:oleObj>
              </mc:Choice>
              <mc:Fallback>
                <p:oleObj name="Equation" r:id="rId7" imgW="91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188" y="4495800"/>
                        <a:ext cx="2003425" cy="863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3881438" y="5543550"/>
          <a:ext cx="13065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3" name="Equation" r:id="rId9" imgW="596880" imgH="203040" progId="Equation.3">
                  <p:embed/>
                </p:oleObj>
              </mc:Choice>
              <mc:Fallback>
                <p:oleObj name="Equation" r:id="rId9" imgW="596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438" y="5543550"/>
                        <a:ext cx="1306512" cy="444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6345238" y="4495800"/>
          <a:ext cx="18637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4" name="Equation" r:id="rId11" imgW="850680" imgH="393480" progId="Equation.3">
                  <p:embed/>
                </p:oleObj>
              </mc:Choice>
              <mc:Fallback>
                <p:oleObj name="Equation" r:id="rId11" imgW="850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238" y="4495800"/>
                        <a:ext cx="1863725" cy="8636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6789738" y="5543550"/>
          <a:ext cx="9747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5" name="Equation" r:id="rId13" imgW="444240" imgH="203040" progId="Equation.3">
                  <p:embed/>
                </p:oleObj>
              </mc:Choice>
              <mc:Fallback>
                <p:oleObj name="Equation" r:id="rId13" imgW="444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9738" y="5543550"/>
                        <a:ext cx="974725" cy="444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Area of Trapezoids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59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05891"/>
            <a:ext cx="5181600" cy="475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1066800"/>
            <a:ext cx="14638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prstClr val="black"/>
                </a:solidFill>
                <a:latin typeface="Comic Sans MS" pitchFamily="66" charset="0"/>
              </a:rPr>
              <a:t>Find X:</a:t>
            </a:r>
            <a:endParaRPr lang="en-US" sz="3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0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What do we call a shape with five sides?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>
                <a:solidFill>
                  <a:prstClr val="black"/>
                </a:solidFill>
                <a:latin typeface="Comic Sans MS" pitchFamily="66" charset="0"/>
              </a:rPr>
              <a:t>A pentagon</a:t>
            </a:r>
            <a:endParaRPr lang="en-US" b="1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3657600" y="2819400"/>
            <a:ext cx="2895600" cy="2133600"/>
          </a:xfrm>
          <a:prstGeom prst="pentagon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3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52400" y="9906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Find the area of the SECTOR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4" name="Flowchart: Document 13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Circumference and Area of Circles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53399" y="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611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371600"/>
            <a:ext cx="342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4103688" y="1981200"/>
          <a:ext cx="1087437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7" name="Equation" r:id="rId5" imgW="291960" imgH="215640" progId="Equation.DSMT4">
                  <p:embed/>
                </p:oleObj>
              </mc:Choice>
              <mc:Fallback>
                <p:oleObj name="Equation" r:id="rId5" imgW="2919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3688" y="1981200"/>
                        <a:ext cx="1087437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810000" y="15240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Area of the whole circle:</a:t>
            </a:r>
            <a:endParaRPr lang="en-US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3810000" y="29718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  <a:latin typeface="Comic Sans MS" pitchFamily="66" charset="0"/>
              </a:rPr>
              <a:t>Area of a sector or “slice”:</a:t>
            </a:r>
            <a:endParaRPr lang="en-US" sz="28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561159" name="Object 7"/>
          <p:cNvGraphicFramePr>
            <a:graphicFrameLocks noChangeAspect="1"/>
          </p:cNvGraphicFramePr>
          <p:nvPr/>
        </p:nvGraphicFramePr>
        <p:xfrm>
          <a:off x="4238625" y="3505200"/>
          <a:ext cx="2795588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8" name="Equation" r:id="rId7" imgW="863280" imgH="419040" progId="Equation.DSMT4">
                  <p:embed/>
                </p:oleObj>
              </mc:Choice>
              <mc:Fallback>
                <p:oleObj name="Equation" r:id="rId7" imgW="8632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25" y="3505200"/>
                        <a:ext cx="2795588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1160" name="Object 8"/>
          <p:cNvGraphicFramePr>
            <a:graphicFrameLocks noChangeAspect="1"/>
          </p:cNvGraphicFramePr>
          <p:nvPr/>
        </p:nvGraphicFramePr>
        <p:xfrm>
          <a:off x="4191000" y="3429000"/>
          <a:ext cx="280670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9" name="Equation" r:id="rId9" imgW="787320" imgH="431640" progId="Equation.DSMT4">
                  <p:embed/>
                </p:oleObj>
              </mc:Choice>
              <mc:Fallback>
                <p:oleObj name="Equation" r:id="rId9" imgW="7873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429000"/>
                        <a:ext cx="2806700" cy="1397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1161" name="Object 9"/>
          <p:cNvGraphicFramePr>
            <a:graphicFrameLocks noChangeAspect="1"/>
          </p:cNvGraphicFramePr>
          <p:nvPr/>
        </p:nvGraphicFramePr>
        <p:xfrm>
          <a:off x="4229100" y="4953000"/>
          <a:ext cx="2312988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0" name="Equation" r:id="rId11" imgW="888840" imgH="431640" progId="Equation.DSMT4">
                  <p:embed/>
                </p:oleObj>
              </mc:Choice>
              <mc:Fallback>
                <p:oleObj name="Equation" r:id="rId11" imgW="8888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4953000"/>
                        <a:ext cx="2312988" cy="101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1162" name="Object 10"/>
          <p:cNvGraphicFramePr>
            <a:graphicFrameLocks noChangeAspect="1"/>
          </p:cNvGraphicFramePr>
          <p:nvPr/>
        </p:nvGraphicFramePr>
        <p:xfrm>
          <a:off x="6737350" y="5257800"/>
          <a:ext cx="1916113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Equation" r:id="rId13" imgW="736560" imgH="215640" progId="Equation.DSMT4">
                  <p:embed/>
                </p:oleObj>
              </mc:Choice>
              <mc:Fallback>
                <p:oleObj name="Equation" r:id="rId13" imgW="7365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7350" y="5257800"/>
                        <a:ext cx="1916113" cy="5095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Flowchart: Document 16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white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>
                <a:solidFill>
                  <a:prstClr val="white"/>
                </a:solidFill>
                <a:latin typeface="Aharoni" pitchFamily="2" charset="-79"/>
                <a:cs typeface="Aharoni" pitchFamily="2" charset="-79"/>
              </a:rPr>
              <a:t>Sector Area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3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6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0" dur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33" dur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6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6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61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33400" y="1447800"/>
            <a:ext cx="290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prstClr val="white"/>
                </a:solidFill>
              </a:rPr>
              <a:t>Find the arclength.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1752600" y="1905000"/>
            <a:ext cx="2438400" cy="2286000"/>
          </a:xfrm>
          <a:prstGeom prst="ellips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977" name="Arc 17"/>
          <p:cNvSpPr>
            <a:spLocks/>
          </p:cNvSpPr>
          <p:nvPr/>
        </p:nvSpPr>
        <p:spPr bwMode="auto">
          <a:xfrm>
            <a:off x="1752600" y="2057400"/>
            <a:ext cx="1219200" cy="1303338"/>
          </a:xfrm>
          <a:custGeom>
            <a:avLst/>
            <a:gdLst>
              <a:gd name="G0" fmla="+- 21600 0 0"/>
              <a:gd name="G1" fmla="+- 19592 0 0"/>
              <a:gd name="G2" fmla="+- 21600 0 0"/>
              <a:gd name="T0" fmla="*/ 996 w 21600"/>
              <a:gd name="T1" fmla="*/ 26076 h 26076"/>
              <a:gd name="T2" fmla="*/ 12506 w 21600"/>
              <a:gd name="T3" fmla="*/ 0 h 26076"/>
              <a:gd name="T4" fmla="*/ 21600 w 21600"/>
              <a:gd name="T5" fmla="*/ 19592 h 26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076" fill="none" extrusionOk="0">
                <a:moveTo>
                  <a:pt x="996" y="26075"/>
                </a:moveTo>
                <a:cubicBezTo>
                  <a:pt x="335" y="23977"/>
                  <a:pt x="0" y="21791"/>
                  <a:pt x="0" y="19592"/>
                </a:cubicBezTo>
                <a:cubicBezTo>
                  <a:pt x="-1" y="11183"/>
                  <a:pt x="4879" y="3539"/>
                  <a:pt x="12505" y="-1"/>
                </a:cubicBezTo>
              </a:path>
              <a:path w="21600" h="26076" stroke="0" extrusionOk="0">
                <a:moveTo>
                  <a:pt x="996" y="26075"/>
                </a:moveTo>
                <a:cubicBezTo>
                  <a:pt x="335" y="23977"/>
                  <a:pt x="0" y="21791"/>
                  <a:pt x="0" y="19592"/>
                </a:cubicBezTo>
                <a:cubicBezTo>
                  <a:pt x="-1" y="11183"/>
                  <a:pt x="4879" y="3539"/>
                  <a:pt x="12505" y="-1"/>
                </a:cubicBezTo>
                <a:lnTo>
                  <a:pt x="21600" y="19592"/>
                </a:lnTo>
                <a:close/>
              </a:path>
            </a:pathLst>
          </a:custGeom>
          <a:noFill/>
          <a:ln w="762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FF"/>
              </a:solidFill>
            </a:endParaRPr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 flipV="1">
            <a:off x="1828800" y="3124200"/>
            <a:ext cx="1143000" cy="2286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 flipH="1" flipV="1">
            <a:off x="2438400" y="2057400"/>
            <a:ext cx="533400" cy="10668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2438400" y="27432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</a:rPr>
              <a:t>70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274320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</a:rPr>
              <a:t>5</a:t>
            </a:r>
          </a:p>
        </p:txBody>
      </p:sp>
      <p:graphicFrame>
        <p:nvGraphicFramePr>
          <p:cNvPr id="4098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970362"/>
              </p:ext>
            </p:extLst>
          </p:nvPr>
        </p:nvGraphicFramePr>
        <p:xfrm>
          <a:off x="4502079" y="1608786"/>
          <a:ext cx="4641921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7" name="Equation" r:id="rId3" imgW="1473120" imgH="431640" progId="Equation.3">
                  <p:embed/>
                </p:oleObj>
              </mc:Choice>
              <mc:Fallback>
                <p:oleObj name="Equation" r:id="rId3" imgW="1473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079" y="1608786"/>
                        <a:ext cx="4641921" cy="13604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587753"/>
              </p:ext>
            </p:extLst>
          </p:nvPr>
        </p:nvGraphicFramePr>
        <p:xfrm>
          <a:off x="4579513" y="3270697"/>
          <a:ext cx="3807601" cy="1682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name="Equation" r:id="rId5" imgW="977760" imgH="431640" progId="Equation.3">
                  <p:embed/>
                </p:oleObj>
              </mc:Choice>
              <mc:Fallback>
                <p:oleObj name="Equation" r:id="rId5" imgW="977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513" y="3270697"/>
                        <a:ext cx="3807601" cy="168230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599733"/>
              </p:ext>
            </p:extLst>
          </p:nvPr>
        </p:nvGraphicFramePr>
        <p:xfrm>
          <a:off x="4724400" y="5257800"/>
          <a:ext cx="220083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9" name="Equation" r:id="rId7" imgW="342720" imgH="177480" progId="Equation.3">
                  <p:embed/>
                </p:oleObj>
              </mc:Choice>
              <mc:Fallback>
                <p:oleObj name="Equation" r:id="rId7" imgW="342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5257800"/>
                        <a:ext cx="2200834" cy="11430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 w="9525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Flowchart: Document 25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Circumference and Area of Circles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Flowchart: Document 13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Circumference and Area of Circles</a:t>
            </a:r>
            <a:endParaRPr lang="en-US" sz="25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Flowchart: Document 14"/>
          <p:cNvSpPr/>
          <p:nvPr/>
        </p:nvSpPr>
        <p:spPr>
          <a:xfrm>
            <a:off x="0" y="0"/>
            <a:ext cx="9144000" cy="914400"/>
          </a:xfrm>
          <a:prstGeom prst="flowChartDocumen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woP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dirty="0" smtClean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POLYGONS and AREA</a:t>
            </a:r>
          </a:p>
          <a:p>
            <a:r>
              <a:rPr lang="en-US" sz="2500" dirty="0">
                <a:solidFill>
                  <a:prstClr val="black"/>
                </a:solidFill>
                <a:latin typeface="Aharoni" pitchFamily="2" charset="-79"/>
                <a:cs typeface="Aharoni" pitchFamily="2" charset="-79"/>
              </a:rPr>
              <a:t>Sector Area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9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68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8" name="Picture 14" descr="http://www.abc123kidz.com/images/cylin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143000"/>
            <a:ext cx="1762316" cy="1619250"/>
          </a:xfrm>
          <a:prstGeom prst="rect">
            <a:avLst/>
          </a:prstGeom>
          <a:noFill/>
        </p:spPr>
      </p:pic>
      <p:pic>
        <p:nvPicPr>
          <p:cNvPr id="11276" name="Picture 12" descr="http://t3.gstatic.com/images?q=tbn:ANd9GcQM0OR3zux2Ngy1WHN_jBCiyHw1x1_3eJ3_hjM9kwL-zYRM-iZm0d_vRCWz_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733800"/>
            <a:ext cx="1495425" cy="1495426"/>
          </a:xfrm>
          <a:prstGeom prst="rect">
            <a:avLst/>
          </a:prstGeom>
          <a:noFill/>
        </p:spPr>
      </p:pic>
      <p:pic>
        <p:nvPicPr>
          <p:cNvPr id="11270" name="Picture 6" descr="http://t0.gstatic.com/images?q=tbn:ANd9GcTkAA080aMtLVeOjeyoVnx3lNyg9y6QlHcgG10WeuFlv-CZCU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810000"/>
            <a:ext cx="1524000" cy="1862669"/>
          </a:xfrm>
          <a:prstGeom prst="rect">
            <a:avLst/>
          </a:prstGeom>
          <a:noFill/>
        </p:spPr>
      </p:pic>
      <p:pic>
        <p:nvPicPr>
          <p:cNvPr id="11266" name="Picture 2" descr="http://t3.gstatic.com/images?q=tbn:ANd9GcS8cefRH5uLj3RbCCqeQ8Oct2-27b9NcPJ2OVKLd5-TBqS3It0isVciTx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371600"/>
            <a:ext cx="1828800" cy="1828801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prstClr val="white"/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prstClr val="white"/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685800"/>
            <a:ext cx="44935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6" action="ppaction://hlinksldjump"/>
              </a:rPr>
              <a:t>Solid Figures Introduction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2667000"/>
            <a:ext cx="16642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7" action="ppaction://hlinksldjump"/>
              </a:rPr>
              <a:t>PRISMS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400" y="2514600"/>
            <a:ext cx="23326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8" action="ppaction://hlinksldjump"/>
              </a:rPr>
              <a:t>CYLINDERS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0400" y="4114800"/>
            <a:ext cx="21515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9" action="ppaction://hlinksldjump"/>
              </a:rPr>
              <a:t>PYRAMIDS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600" y="5517630"/>
            <a:ext cx="14863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10" action="ppaction://hlinksldjump"/>
              </a:rPr>
              <a:t>CONES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19210" y="4953000"/>
            <a:ext cx="1978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prstClr val="black"/>
                </a:solidFill>
                <a:latin typeface="Bradley Hand ITC" pitchFamily="66" charset="0"/>
                <a:hlinkClick r:id="rId11" action="ppaction://hlinksldjump"/>
              </a:rPr>
              <a:t>SPHERES</a:t>
            </a:r>
            <a:endParaRPr lang="en-US" sz="3000" b="1" dirty="0" smtClean="0">
              <a:solidFill>
                <a:prstClr val="black"/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2" name="Picture 3" descr="C:\FILES\pictures (fun)\Math animations\Shapes\pentagonal-pyramid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29000" y="2143826"/>
            <a:ext cx="1981200" cy="1713799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28600" y="685800"/>
            <a:ext cx="3124200" cy="533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4F81BD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Bradley Hand ITC" pitchFamily="66" charset="0"/>
              </a:rPr>
              <a:t>SOLID FIGURES</a:t>
            </a:r>
            <a:endParaRPr lang="en-US" sz="2000" b="1" dirty="0">
              <a:solidFill>
                <a:srgbClr val="4F81BD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228600" y="685800"/>
            <a:ext cx="86868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solidFill>
                  <a:prstClr val="black"/>
                </a:solidFill>
                <a:latin typeface="Comic Sans MS" pitchFamily="66" charset="0"/>
              </a:rPr>
              <a:t>Euler’s Theorem: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10294" y="1631590"/>
            <a:ext cx="5743831" cy="132343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prstClr val="black"/>
                </a:solidFill>
                <a:latin typeface="Comic Sans MS" pitchFamily="66" charset="0"/>
              </a:rPr>
              <a:t>F+V = E+2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10294" y="3124200"/>
            <a:ext cx="5743831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omic Sans MS" pitchFamily="66" charset="0"/>
              </a:rPr>
              <a:t>Faces + Vertices     =    Edges +2    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04819" y="63362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8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C0504D">
                  <a:lumMod val="40000"/>
                  <a:lumOff val="6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Bradley Hand ITC" pitchFamily="66" charset="0"/>
              </a:rPr>
              <a:t>PRISMS</a:t>
            </a:r>
            <a:endParaRPr lang="en-US" sz="2000" b="1" dirty="0">
              <a:solidFill>
                <a:srgbClr val="C0504D">
                  <a:lumMod val="40000"/>
                  <a:lumOff val="6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85800"/>
            <a:ext cx="67056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SUMMARY: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1143000"/>
            <a:ext cx="67056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Things you need to know about 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</p:txBody>
      </p:sp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838200"/>
            <a:ext cx="1914525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143000" y="1678662"/>
            <a:ext cx="5410200" cy="483209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has 2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bases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All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faces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are rectangles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Surface Area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= 2B + ph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area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perimeter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 height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p x h gives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area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Volume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= B x h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area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height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048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5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2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4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4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6" descr="http://learn.tutorvista.com/files/common/users/5687_66_1277565676_cylin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1219200"/>
            <a:ext cx="3238500" cy="48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 9"/>
          <p:cNvGrpSpPr/>
          <p:nvPr/>
        </p:nvGrpSpPr>
        <p:grpSpPr>
          <a:xfrm>
            <a:off x="0" y="-2998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9BBB59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BBB59">
                    <a:lumMod val="60000"/>
                    <a:lumOff val="40000"/>
                  </a:srgbClr>
                </a:solidFill>
                <a:latin typeface="Bradley Hand ITC" pitchFamily="66" charset="0"/>
              </a:rPr>
              <a:t>CYLINDERS</a:t>
            </a:r>
            <a:endParaRPr lang="en-US" sz="2000" b="1" dirty="0">
              <a:solidFill>
                <a:srgbClr val="9BBB59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85800"/>
            <a:ext cx="67056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SUMMARY</a:t>
            </a:r>
          </a:p>
        </p:txBody>
      </p:sp>
      <p:graphicFrame>
        <p:nvGraphicFramePr>
          <p:cNvPr id="36874" name="Object 8"/>
          <p:cNvGraphicFramePr>
            <a:graphicFrameLocks noChangeAspect="1"/>
          </p:cNvGraphicFramePr>
          <p:nvPr/>
        </p:nvGraphicFramePr>
        <p:xfrm>
          <a:off x="6303963" y="2246313"/>
          <a:ext cx="30003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0" name="Equation" r:id="rId4" imgW="114120" imgH="126720" progId="Equation.3">
                  <p:embed/>
                </p:oleObj>
              </mc:Choice>
              <mc:Fallback>
                <p:oleObj name="Equation" r:id="rId4" imgW="1141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3963" y="2246313"/>
                        <a:ext cx="300037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Connector 32"/>
          <p:cNvCxnSpPr/>
          <p:nvPr/>
        </p:nvCxnSpPr>
        <p:spPr>
          <a:xfrm rot="10800000" flipV="1">
            <a:off x="6134100" y="2286000"/>
            <a:ext cx="990600" cy="533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854" name="Object 8"/>
          <p:cNvGraphicFramePr>
            <a:graphicFrameLocks noChangeAspect="1"/>
          </p:cNvGraphicFramePr>
          <p:nvPr/>
        </p:nvGraphicFramePr>
        <p:xfrm>
          <a:off x="8572500" y="3581400"/>
          <a:ext cx="3333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1" name="Equation" r:id="rId6" imgW="126720" imgH="177480" progId="Equation.3">
                  <p:embed/>
                </p:oleObj>
              </mc:Choice>
              <mc:Fallback>
                <p:oleObj name="Equation" r:id="rId6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0" y="3581400"/>
                        <a:ext cx="33337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9" name="Object 9"/>
          <p:cNvGraphicFramePr>
            <a:graphicFrameLocks noChangeAspect="1"/>
          </p:cNvGraphicFramePr>
          <p:nvPr/>
        </p:nvGraphicFramePr>
        <p:xfrm>
          <a:off x="1676400" y="3886200"/>
          <a:ext cx="1833563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2" name="Equation" r:id="rId8" imgW="698400" imgH="253800" progId="">
                  <p:embed/>
                </p:oleObj>
              </mc:Choice>
              <mc:Fallback>
                <p:oleObj name="Equation" r:id="rId8" imgW="698400" imgH="253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86200"/>
                        <a:ext cx="1833563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6200" y="1143000"/>
            <a:ext cx="54864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What you need to know about 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cylinder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600" y="2016204"/>
            <a:ext cx="5562600" cy="313932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 cylinder is 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with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circular bases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area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is 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rectangle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Surface Area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Volume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Area:</a:t>
            </a:r>
          </a:p>
        </p:txBody>
      </p:sp>
      <p:graphicFrame>
        <p:nvGraphicFramePr>
          <p:cNvPr id="121865" name="Object 9"/>
          <p:cNvGraphicFramePr>
            <a:graphicFrameLocks noChangeAspect="1"/>
          </p:cNvGraphicFramePr>
          <p:nvPr/>
        </p:nvGraphicFramePr>
        <p:xfrm>
          <a:off x="2419350" y="3276600"/>
          <a:ext cx="30670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3" name="Equation" r:id="rId10" imgW="1168200" imgH="228600" progId="Equation.3">
                  <p:embed/>
                </p:oleObj>
              </mc:Choice>
              <mc:Fallback>
                <p:oleObj name="Equation" r:id="rId10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3276600"/>
                        <a:ext cx="3067050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6" name="Object 10"/>
          <p:cNvGraphicFramePr>
            <a:graphicFrameLocks noChangeAspect="1"/>
          </p:cNvGraphicFramePr>
          <p:nvPr/>
        </p:nvGraphicFramePr>
        <p:xfrm>
          <a:off x="2362200" y="4648200"/>
          <a:ext cx="18669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4" name="Equation" r:id="rId12" imgW="711000" imgH="203040" progId="Equation.3">
                  <p:embed/>
                </p:oleObj>
              </mc:Choice>
              <mc:Fallback>
                <p:oleObj name="Equation" r:id="rId12" imgW="711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648200"/>
                        <a:ext cx="18669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1048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4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9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2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8064A2">
                    <a:lumMod val="60000"/>
                    <a:lumOff val="40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8064A2">
                    <a:lumMod val="60000"/>
                    <a:lumOff val="40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8064A2">
                    <a:lumMod val="60000"/>
                    <a:lumOff val="40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8064A2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8064A2">
                    <a:lumMod val="60000"/>
                    <a:lumOff val="40000"/>
                  </a:srgbClr>
                </a:solidFill>
                <a:latin typeface="Bradley Hand ITC" pitchFamily="66" charset="0"/>
              </a:rPr>
              <a:t>PYRAMIDS</a:t>
            </a:r>
            <a:endParaRPr lang="en-US" sz="2000" b="1" dirty="0">
              <a:solidFill>
                <a:srgbClr val="8064A2">
                  <a:lumMod val="60000"/>
                  <a:lumOff val="4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685800"/>
            <a:ext cx="67056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SUMMARY: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1143000"/>
            <a:ext cx="670560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Things you need to know about 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pyramid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1687354"/>
            <a:ext cx="5867400" cy="483209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pyramid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has only 1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All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faces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are triangles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Surface Area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=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area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perimeter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 slant height 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pyramid</a:t>
            </a: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½ x p x l   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lateral area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Volume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area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base</a:t>
            </a: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h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is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height</a:t>
            </a:r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 of the </a:t>
            </a:r>
            <a:r>
              <a:rPr lang="en-US" sz="2200" b="1" dirty="0" smtClean="0">
                <a:solidFill>
                  <a:prstClr val="black"/>
                </a:solidFill>
                <a:latin typeface="Comic Sans MS" pitchFamily="66" charset="0"/>
              </a:rPr>
              <a:t>prism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8" name="Picture 18" descr="http://exchangedownloads.smarttech.com/public/content-2/0_f/016b932d38d78cb3853296b65a9d82d5270fa230452a6a9808bece934874f1dc/previews/s_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9539" y="685800"/>
            <a:ext cx="3224461" cy="51054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cxnSp>
        <p:nvCxnSpPr>
          <p:cNvPr id="20" name="Straight Connector 19"/>
          <p:cNvCxnSpPr/>
          <p:nvPr/>
        </p:nvCxnSpPr>
        <p:spPr>
          <a:xfrm rot="5400000">
            <a:off x="4914900" y="2476500"/>
            <a:ext cx="4038600" cy="1219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5562600" y="3048000"/>
            <a:ext cx="3962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7581900" y="4914900"/>
            <a:ext cx="228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543800" y="4799350"/>
            <a:ext cx="152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641" name="Object 1"/>
          <p:cNvGraphicFramePr>
            <a:graphicFrameLocks noChangeAspect="1"/>
          </p:cNvGraphicFramePr>
          <p:nvPr/>
        </p:nvGraphicFramePr>
        <p:xfrm>
          <a:off x="2895600" y="2895600"/>
          <a:ext cx="1385888" cy="622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" name="Equation" r:id="rId4" imgW="876240" imgH="393480" progId="Equation.3">
                  <p:embed/>
                </p:oleObj>
              </mc:Choice>
              <mc:Fallback>
                <p:oleObj name="Equation" r:id="rId4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95600"/>
                        <a:ext cx="1385888" cy="6226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1905000" y="4876800"/>
          <a:ext cx="1004887" cy="587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Equation" r:id="rId6" imgW="672840" imgH="393480" progId="Equation.3">
                  <p:embed/>
                </p:oleObj>
              </mc:Choice>
              <mc:Fallback>
                <p:oleObj name="Equation" r:id="rId6" imgW="672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876800"/>
                        <a:ext cx="1004887" cy="5877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497580" y="3200400"/>
            <a:ext cx="5334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Bradley Hand ITC" pitchFamily="66" charset="0"/>
              </a:rPr>
              <a:t>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24600" y="3977390"/>
            <a:ext cx="5334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Bradley Hand ITC" pitchFamily="66" charset="0"/>
              </a:rPr>
              <a:t>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048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8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9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12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/>
      <p:bldP spid="2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7543800" y="2819400"/>
            <a:ext cx="8382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8" descr="http://etc.usf.edu/clipart/41600/41699/FC_Cone_41699_l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4800600" cy="62153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EEECE1">
                    <a:lumMod val="75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EEECE1">
                    <a:lumMod val="75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EEECE1">
                    <a:lumMod val="75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EEECE1">
                  <a:lumMod val="75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EEECE1">
                    <a:lumMod val="75000"/>
                  </a:srgbClr>
                </a:solidFill>
                <a:latin typeface="Bradley Hand ITC" pitchFamily="66" charset="0"/>
              </a:rPr>
              <a:t>CONES</a:t>
            </a:r>
            <a:endParaRPr lang="en-US" sz="2000" b="1" dirty="0">
              <a:solidFill>
                <a:srgbClr val="EEECE1">
                  <a:lumMod val="75000"/>
                </a:srgbClr>
              </a:solidFill>
              <a:latin typeface="Bradley Hand ITC" pitchFamily="66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362200" y="5105400"/>
            <a:ext cx="1981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624590" y="3352800"/>
            <a:ext cx="3505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2514600" y="4953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2362200" y="48006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95600" y="5029200"/>
            <a:ext cx="3810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Bradley Hand ITC" pitchFamily="66" charset="0"/>
              </a:rPr>
              <a:t>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81200" y="3276601"/>
            <a:ext cx="3810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Bradley Hand ITC" pitchFamily="66" charset="0"/>
              </a:rPr>
              <a:t>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52800" y="2971800"/>
            <a:ext cx="381000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Bradley Hand ITC" pitchFamily="66" charset="0"/>
              </a:rPr>
              <a:t>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53000" y="685800"/>
            <a:ext cx="3962400" cy="17851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R: radius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H: height</a:t>
            </a:r>
          </a:p>
          <a:p>
            <a:endParaRPr lang="en-US" sz="2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L: slant height</a:t>
            </a:r>
          </a:p>
        </p:txBody>
      </p:sp>
      <p:graphicFrame>
        <p:nvGraphicFramePr>
          <p:cNvPr id="128002" name="Object 2"/>
          <p:cNvGraphicFramePr>
            <a:graphicFrameLocks noChangeAspect="1"/>
          </p:cNvGraphicFramePr>
          <p:nvPr/>
        </p:nvGraphicFramePr>
        <p:xfrm>
          <a:off x="6038850" y="2840038"/>
          <a:ext cx="22669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tion" r:id="rId4" imgW="863280" imgH="203040" progId="Equation.3">
                  <p:embed/>
                </p:oleObj>
              </mc:Choice>
              <mc:Fallback>
                <p:oleObj name="Equation" r:id="rId4" imgW="863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2840038"/>
                        <a:ext cx="226695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03" name="Object 3"/>
          <p:cNvGraphicFramePr>
            <a:graphicFrameLocks noChangeAspect="1"/>
          </p:cNvGraphicFramePr>
          <p:nvPr/>
        </p:nvGraphicFramePr>
        <p:xfrm>
          <a:off x="6172200" y="4876800"/>
          <a:ext cx="20002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tion" r:id="rId6" imgW="761760" imgH="393480" progId="Equation.3">
                  <p:embed/>
                </p:oleObj>
              </mc:Choice>
              <mc:Fallback>
                <p:oleObj name="Equation" r:id="rId6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876800"/>
                        <a:ext cx="2000250" cy="103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7239000" y="1981200"/>
            <a:ext cx="1524000" cy="6858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prstClr val="black"/>
                </a:solidFill>
                <a:latin typeface="Comic Sans MS" pitchFamily="66" charset="0"/>
              </a:rPr>
              <a:t>Lateral Area</a:t>
            </a:r>
            <a:endParaRPr lang="en-US" sz="2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aphicFrame>
        <p:nvGraphicFramePr>
          <p:cNvPr id="128004" name="Object 4"/>
          <p:cNvGraphicFramePr>
            <a:graphicFrameLocks noChangeAspect="1"/>
          </p:cNvGraphicFramePr>
          <p:nvPr/>
        </p:nvGraphicFramePr>
        <p:xfrm>
          <a:off x="6096000" y="3429000"/>
          <a:ext cx="2667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Equation" r:id="rId8" imgW="1015920" imgH="406080" progId="Equation.3">
                  <p:embed/>
                </p:oleObj>
              </mc:Choice>
              <mc:Fallback>
                <p:oleObj name="Equation" r:id="rId8" imgW="10159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429000"/>
                        <a:ext cx="26670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81048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0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5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4BACC6">
                    <a:lumMod val="40000"/>
                    <a:lumOff val="60000"/>
                  </a:srgb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rgbClr val="4BACC6">
                    <a:lumMod val="40000"/>
                    <a:lumOff val="60000"/>
                  </a:srgb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rgbClr val="4BACC6">
                    <a:lumMod val="40000"/>
                    <a:lumOff val="60000"/>
                  </a:srgb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rgbClr val="4BACC6">
                  <a:lumMod val="40000"/>
                  <a:lumOff val="6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4BACC6">
                    <a:lumMod val="40000"/>
                    <a:lumOff val="60000"/>
                  </a:srgbClr>
                </a:solidFill>
                <a:latin typeface="Bradley Hand ITC" pitchFamily="66" charset="0"/>
              </a:rPr>
              <a:t>SPHERES</a:t>
            </a:r>
            <a:endParaRPr lang="en-US" sz="2000" b="1" dirty="0">
              <a:solidFill>
                <a:srgbClr val="4BACC6">
                  <a:lumMod val="40000"/>
                  <a:lumOff val="60000"/>
                </a:srgbClr>
              </a:solidFill>
              <a:latin typeface="Bradley Hand ITC" pitchFamily="66" charset="0"/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384175" y="914400"/>
            <a:ext cx="3349625" cy="3200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Oval 9"/>
          <p:cNvSpPr>
            <a:spLocks noChangeArrowheads="1"/>
          </p:cNvSpPr>
          <p:nvPr/>
        </p:nvSpPr>
        <p:spPr bwMode="auto">
          <a:xfrm>
            <a:off x="381000" y="2112963"/>
            <a:ext cx="3349625" cy="10033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H="1">
            <a:off x="1143000" y="2516188"/>
            <a:ext cx="917575" cy="5318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>
            <a:off x="914400" y="2438400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12m</a:t>
            </a:r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4648200" y="3124200"/>
          <a:ext cx="20002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0" name="Equation" r:id="rId3" imgW="761760" imgH="393480" progId="Equation.3">
                  <p:embed/>
                </p:oleObj>
              </mc:Choice>
              <mc:Fallback>
                <p:oleObj name="Equation" r:id="rId3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124200"/>
                        <a:ext cx="2000250" cy="103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5" name="Object 3"/>
          <p:cNvGraphicFramePr>
            <a:graphicFrameLocks noChangeAspect="1"/>
          </p:cNvGraphicFramePr>
          <p:nvPr/>
        </p:nvGraphicFramePr>
        <p:xfrm>
          <a:off x="4648200" y="838200"/>
          <a:ext cx="2133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1" name="Equation" r:id="rId5" imgW="812520" imgH="203040" progId="Equation.3">
                  <p:embed/>
                </p:oleObj>
              </mc:Choice>
              <mc:Fallback>
                <p:oleObj name="Equation" r:id="rId5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838200"/>
                        <a:ext cx="2133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6" name="Object 4"/>
          <p:cNvGraphicFramePr>
            <a:graphicFrameLocks noChangeAspect="1"/>
          </p:cNvGraphicFramePr>
          <p:nvPr/>
        </p:nvGraphicFramePr>
        <p:xfrm>
          <a:off x="6919913" y="914400"/>
          <a:ext cx="17668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2" name="Equation" r:id="rId7" imgW="672840" imgH="203040" progId="Equation.3">
                  <p:embed/>
                </p:oleObj>
              </mc:Choice>
              <mc:Fallback>
                <p:oleObj name="Equation" r:id="rId7" imgW="6728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913" y="914400"/>
                        <a:ext cx="176688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7" name="Object 5"/>
          <p:cNvGraphicFramePr>
            <a:graphicFrameLocks noChangeAspect="1"/>
          </p:cNvGraphicFramePr>
          <p:nvPr/>
        </p:nvGraphicFramePr>
        <p:xfrm>
          <a:off x="6919913" y="1600200"/>
          <a:ext cx="13001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3" name="Equation" r:id="rId9" imgW="495000" imgH="177480" progId="Equation.3">
                  <p:embed/>
                </p:oleObj>
              </mc:Choice>
              <mc:Fallback>
                <p:oleObj name="Equation" r:id="rId9" imgW="495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913" y="1600200"/>
                        <a:ext cx="1300162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8" name="Object 6"/>
          <p:cNvGraphicFramePr>
            <a:graphicFrameLocks noChangeAspect="1"/>
          </p:cNvGraphicFramePr>
          <p:nvPr/>
        </p:nvGraphicFramePr>
        <p:xfrm>
          <a:off x="6934200" y="2243138"/>
          <a:ext cx="2133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4" name="Equation" r:id="rId11" imgW="812520" imgH="203040" progId="Equation.3">
                  <p:embed/>
                </p:oleObj>
              </mc:Choice>
              <mc:Fallback>
                <p:oleObj name="Equation" r:id="rId11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243138"/>
                        <a:ext cx="2133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6864350" y="3124200"/>
          <a:ext cx="1833563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5" name="Equation" r:id="rId13" imgW="698400" imgH="393480" progId="Equation.3">
                  <p:embed/>
                </p:oleObj>
              </mc:Choice>
              <mc:Fallback>
                <p:oleObj name="Equation" r:id="rId13" imgW="698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350" y="3124200"/>
                        <a:ext cx="1833563" cy="103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"/>
          <p:cNvGraphicFramePr>
            <a:graphicFrameLocks noChangeAspect="1"/>
          </p:cNvGraphicFramePr>
          <p:nvPr/>
        </p:nvGraphicFramePr>
        <p:xfrm>
          <a:off x="6858000" y="4343400"/>
          <a:ext cx="15001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6" name="Equation" r:id="rId15" imgW="571320" imgH="177480" progId="Equation.3">
                  <p:embed/>
                </p:oleObj>
              </mc:Choice>
              <mc:Fallback>
                <p:oleObj name="Equation" r:id="rId15" imgW="571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343400"/>
                        <a:ext cx="1500187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6847070" y="5114925"/>
          <a:ext cx="22669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7" name="Equation" r:id="rId17" imgW="863280" imgH="228600" progId="Equation.3">
                  <p:embed/>
                </p:oleObj>
              </mc:Choice>
              <mc:Fallback>
                <p:oleObj name="Equation" r:id="rId17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7070" y="5114925"/>
                        <a:ext cx="2266950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8104819" y="656486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46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What do we call a shape with six sides?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>
                <a:solidFill>
                  <a:prstClr val="black"/>
                </a:solidFill>
                <a:latin typeface="Comic Sans MS" pitchFamily="66" charset="0"/>
              </a:rPr>
              <a:t>A hexagon</a:t>
            </a:r>
            <a:endParaRPr lang="en-US" b="1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038600" y="2819400"/>
            <a:ext cx="3124200" cy="2362200"/>
          </a:xfrm>
          <a:prstGeom prst="hexagon">
            <a:avLst>
              <a:gd name="adj" fmla="val 33065"/>
              <a:gd name="vf" fmla="val 11547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54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What do we call a shape with seven sides?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5800" y="1931313"/>
            <a:ext cx="8229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200" b="1" dirty="0">
                <a:solidFill>
                  <a:prstClr val="black"/>
                </a:solidFill>
                <a:latin typeface="Comic Sans MS" pitchFamily="66" charset="0"/>
              </a:rPr>
              <a:t>A heptagon (sometimes also called a </a:t>
            </a:r>
            <a:r>
              <a:rPr lang="en-US" sz="2200" b="1" dirty="0" err="1">
                <a:solidFill>
                  <a:prstClr val="black"/>
                </a:solidFill>
                <a:latin typeface="Comic Sans MS" pitchFamily="66" charset="0"/>
              </a:rPr>
              <a:t>septagon</a:t>
            </a:r>
            <a:r>
              <a:rPr lang="en-US" sz="2200" b="1" dirty="0">
                <a:solidFill>
                  <a:prstClr val="black"/>
                </a:solidFill>
                <a:latin typeface="Comic Sans MS" pitchFamily="66" charset="0"/>
              </a:rPr>
              <a:t>)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962400" y="2971800"/>
            <a:ext cx="2514600" cy="1905000"/>
            <a:chOff x="2496" y="1872"/>
            <a:chExt cx="1584" cy="1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 flipH="1">
              <a:off x="2736" y="1872"/>
              <a:ext cx="624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>
              <a:off x="3360" y="1872"/>
              <a:ext cx="48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 flipH="1">
              <a:off x="2496" y="2112"/>
              <a:ext cx="24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>
              <a:off x="3840" y="2112"/>
              <a:ext cx="24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>
              <a:off x="2496" y="2592"/>
              <a:ext cx="432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 flipH="1">
              <a:off x="3600" y="2592"/>
              <a:ext cx="48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 flipH="1">
              <a:off x="2928" y="3072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50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dirty="0">
                <a:solidFill>
                  <a:prstClr val="black"/>
                </a:solidFill>
                <a:latin typeface="Comic Sans MS" pitchFamily="66" charset="0"/>
              </a:rPr>
              <a:t>What do we call a shape with eight sides?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>
                <a:solidFill>
                  <a:prstClr val="black"/>
                </a:solidFill>
                <a:latin typeface="Comic Sans MS" pitchFamily="66" charset="0"/>
              </a:rPr>
              <a:t>An octagon</a:t>
            </a:r>
            <a:endParaRPr lang="en-US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4343400" y="2743200"/>
            <a:ext cx="2895600" cy="2819400"/>
          </a:xfrm>
          <a:prstGeom prst="octagon">
            <a:avLst>
              <a:gd name="adj" fmla="val 2928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93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A nine sided figure is called …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752600" y="1676400"/>
            <a:ext cx="3581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>
                <a:solidFill>
                  <a:prstClr val="black"/>
                </a:solidFill>
                <a:latin typeface="Comic Sans MS" pitchFamily="66" charset="0"/>
              </a:rPr>
              <a:t>A nonagon</a:t>
            </a:r>
            <a:endParaRPr lang="en-US" b="1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09600" y="2438400"/>
            <a:ext cx="822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A ten sided figure is called …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752600" y="3108325"/>
            <a:ext cx="3581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000" b="1" dirty="0">
                <a:solidFill>
                  <a:prstClr val="black"/>
                </a:solidFill>
                <a:latin typeface="Comic Sans MS" pitchFamily="66" charset="0"/>
              </a:rPr>
              <a:t>A decagon</a:t>
            </a:r>
            <a:endParaRPr lang="en-US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prstClr val="black"/>
                </a:solidFill>
              </a:rPr>
              <a:t>GEOMETRY </a:t>
            </a:r>
            <a:r>
              <a:rPr lang="en-US" b="1" dirty="0" err="1" smtClean="0">
                <a:solidFill>
                  <a:prstClr val="black"/>
                </a:solidFill>
              </a:rPr>
              <a:t>ch</a:t>
            </a:r>
            <a:r>
              <a:rPr lang="en-US" b="1" dirty="0" smtClean="0">
                <a:solidFill>
                  <a:prstClr val="black"/>
                </a:solidFill>
              </a:rPr>
              <a:t> 6: QUADRILATERALS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prstClr val="black"/>
                </a:solidFill>
                <a:latin typeface="Comic Sans MS" pitchFamily="66" charset="0"/>
              </a:rPr>
              <a:t>POLYGONS</a:t>
            </a:r>
            <a:endParaRPr lang="en-US" sz="4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0"/>
            <a:ext cx="7906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2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3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4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16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17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18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19_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math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1.xml><?xml version="1.0" encoding="utf-8"?>
<a:theme xmlns:a="http://schemas.openxmlformats.org/drawingml/2006/main" name="1_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4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5.xml><?xml version="1.0" encoding="utf-8"?>
<a:theme xmlns:a="http://schemas.openxmlformats.org/drawingml/2006/main" name="2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6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7.xml><?xml version="1.0" encoding="utf-8"?>
<a:theme xmlns:a="http://schemas.openxmlformats.org/drawingml/2006/main" name="25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26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9.xml><?xml version="1.0" encoding="utf-8"?>
<a:theme xmlns:a="http://schemas.openxmlformats.org/drawingml/2006/main" name="27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0.xml><?xml version="1.0" encoding="utf-8"?>
<a:theme xmlns:a="http://schemas.openxmlformats.org/drawingml/2006/main" name="28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1.xml><?xml version="1.0" encoding="utf-8"?>
<a:theme xmlns:a="http://schemas.openxmlformats.org/drawingml/2006/main" name="29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2.xml><?xml version="1.0" encoding="utf-8"?>
<a:theme xmlns:a="http://schemas.openxmlformats.org/drawingml/2006/main" name="30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3.xml><?xml version="1.0" encoding="utf-8"?>
<a:theme xmlns:a="http://schemas.openxmlformats.org/drawingml/2006/main" name="3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508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4.xml><?xml version="1.0" encoding="utf-8"?>
<a:theme xmlns:a="http://schemas.openxmlformats.org/drawingml/2006/main" name="3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5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6.xml><?xml version="1.0" encoding="utf-8"?>
<a:theme xmlns:a="http://schemas.openxmlformats.org/drawingml/2006/main" name="3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7.xml><?xml version="1.0" encoding="utf-8"?>
<a:theme xmlns:a="http://schemas.openxmlformats.org/drawingml/2006/main" name="3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8.xml><?xml version="1.0" encoding="utf-8"?>
<a:theme xmlns:a="http://schemas.openxmlformats.org/drawingml/2006/main" name="3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9.xml><?xml version="1.0" encoding="utf-8"?>
<a:theme xmlns:a="http://schemas.openxmlformats.org/drawingml/2006/main" name="3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5080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508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1865</Words>
  <Application>Microsoft Office PowerPoint</Application>
  <PresentationFormat>On-screen Show (4:3)</PresentationFormat>
  <Paragraphs>699</Paragraphs>
  <Slides>58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39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58</vt:i4>
      </vt:variant>
    </vt:vector>
  </HeadingPairs>
  <TitlesOfParts>
    <vt:vector size="100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16_Office Theme</vt:lpstr>
      <vt:lpstr>17_Office Theme</vt:lpstr>
      <vt:lpstr>18_Office Theme</vt:lpstr>
      <vt:lpstr>19_Office Theme</vt:lpstr>
      <vt:lpstr>20_Office Theme</vt:lpstr>
      <vt:lpstr>1_triangles 1</vt:lpstr>
      <vt:lpstr>triangles 1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28_Office Theme</vt:lpstr>
      <vt:lpstr>29_Office Theme</vt:lpstr>
      <vt:lpstr>30_Office Theme</vt:lpstr>
      <vt:lpstr>31_Office Theme</vt:lpstr>
      <vt:lpstr>32_Office Theme</vt:lpstr>
      <vt:lpstr>33_Office Theme</vt:lpstr>
      <vt:lpstr>34_Office Theme</vt:lpstr>
      <vt:lpstr>35_Office Theme</vt:lpstr>
      <vt:lpstr>36_Office Theme</vt:lpstr>
      <vt:lpstr>37_Office Theme</vt:lpstr>
      <vt:lpstr>Presentation</vt:lpstr>
      <vt:lpstr>Equation</vt:lpstr>
      <vt:lpstr>Graph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INTERIOR ANGLES</vt:lpstr>
      <vt:lpstr>EXTERIOR ANGLES</vt:lpstr>
      <vt:lpstr>EXTERIOR 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the Angle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10</cp:revision>
  <dcterms:created xsi:type="dcterms:W3CDTF">2006-08-16T00:00:00Z</dcterms:created>
  <dcterms:modified xsi:type="dcterms:W3CDTF">2013-05-16T18:43:50Z</dcterms:modified>
</cp:coreProperties>
</file>