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7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theme/theme8.xml" ContentType="application/vnd.openxmlformats-officedocument.theme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theme/theme9.xml" ContentType="application/vnd.openxmlformats-officedocument.theme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theme/theme10.xml" ContentType="application/vnd.openxmlformats-officedocument.theme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theme/theme11.xml" ContentType="application/vnd.openxmlformats-officedocument.theme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theme/theme12.xml" ContentType="application/vnd.openxmlformats-officedocument.theme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theme/theme13.xml" ContentType="application/vnd.openxmlformats-officedocument.theme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theme/theme14.xml" ContentType="application/vnd.openxmlformats-officedocument.theme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theme/theme1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4" r:id="rId3"/>
    <p:sldMasterId id="2147483686" r:id="rId4"/>
    <p:sldMasterId id="2147483698" r:id="rId5"/>
    <p:sldMasterId id="2147483710" r:id="rId6"/>
    <p:sldMasterId id="2147483722" r:id="rId7"/>
    <p:sldMasterId id="2147483735" r:id="rId8"/>
    <p:sldMasterId id="2147483748" r:id="rId9"/>
    <p:sldMasterId id="2147483760" r:id="rId10"/>
    <p:sldMasterId id="2147483773" r:id="rId11"/>
    <p:sldMasterId id="2147483786" r:id="rId12"/>
    <p:sldMasterId id="2147483799" r:id="rId13"/>
    <p:sldMasterId id="2147483812" r:id="rId14"/>
    <p:sldMasterId id="2147483825" r:id="rId15"/>
  </p:sldMasterIdLst>
  <p:sldIdLst>
    <p:sldId id="256" r:id="rId16"/>
    <p:sldId id="257" r:id="rId17"/>
    <p:sldId id="258" r:id="rId18"/>
    <p:sldId id="259" r:id="rId19"/>
    <p:sldId id="260" r:id="rId20"/>
    <p:sldId id="261" r:id="rId21"/>
    <p:sldId id="262" r:id="rId22"/>
    <p:sldId id="263" r:id="rId23"/>
    <p:sldId id="264" r:id="rId24"/>
    <p:sldId id="265" r:id="rId25"/>
    <p:sldId id="266" r:id="rId26"/>
    <p:sldId id="267" r:id="rId27"/>
    <p:sldId id="268" r:id="rId28"/>
    <p:sldId id="269" r:id="rId29"/>
    <p:sldId id="270" r:id="rId30"/>
    <p:sldId id="271" r:id="rId31"/>
    <p:sldId id="272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51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34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slide" Target="slides/slide17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slide" Target="slides/slide16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74.wmf"/><Relationship Id="rId2" Type="http://schemas.openxmlformats.org/officeDocument/2006/relationships/image" Target="../media/image73.wmf"/><Relationship Id="rId1" Type="http://schemas.openxmlformats.org/officeDocument/2006/relationships/image" Target="../media/image72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image" Target="../media/image11.wmf"/><Relationship Id="rId7" Type="http://schemas.openxmlformats.org/officeDocument/2006/relationships/image" Target="../media/image15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Relationship Id="rId9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image" Target="../media/image23.wmf"/><Relationship Id="rId7" Type="http://schemas.openxmlformats.org/officeDocument/2006/relationships/image" Target="../media/image27.wmf"/><Relationship Id="rId2" Type="http://schemas.openxmlformats.org/officeDocument/2006/relationships/image" Target="../media/image22.wmf"/><Relationship Id="rId1" Type="http://schemas.openxmlformats.org/officeDocument/2006/relationships/image" Target="../media/image21.emf"/><Relationship Id="rId6" Type="http://schemas.openxmlformats.org/officeDocument/2006/relationships/image" Target="../media/image26.wmf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3" Type="http://schemas.openxmlformats.org/officeDocument/2006/relationships/image" Target="../media/image31.wmf"/><Relationship Id="rId7" Type="http://schemas.openxmlformats.org/officeDocument/2006/relationships/image" Target="../media/image35.wmf"/><Relationship Id="rId12" Type="http://schemas.openxmlformats.org/officeDocument/2006/relationships/image" Target="../media/image40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6" Type="http://schemas.openxmlformats.org/officeDocument/2006/relationships/image" Target="../media/image34.wmf"/><Relationship Id="rId11" Type="http://schemas.openxmlformats.org/officeDocument/2006/relationships/image" Target="../media/image39.wmf"/><Relationship Id="rId5" Type="http://schemas.openxmlformats.org/officeDocument/2006/relationships/image" Target="../media/image33.wmf"/><Relationship Id="rId10" Type="http://schemas.openxmlformats.org/officeDocument/2006/relationships/image" Target="../media/image38.wmf"/><Relationship Id="rId4" Type="http://schemas.openxmlformats.org/officeDocument/2006/relationships/image" Target="../media/image32.wmf"/><Relationship Id="rId9" Type="http://schemas.openxmlformats.org/officeDocument/2006/relationships/image" Target="../media/image37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48.wmf"/><Relationship Id="rId13" Type="http://schemas.openxmlformats.org/officeDocument/2006/relationships/image" Target="../media/image53.wmf"/><Relationship Id="rId3" Type="http://schemas.openxmlformats.org/officeDocument/2006/relationships/image" Target="../media/image43.wmf"/><Relationship Id="rId7" Type="http://schemas.openxmlformats.org/officeDocument/2006/relationships/image" Target="../media/image47.wmf"/><Relationship Id="rId12" Type="http://schemas.openxmlformats.org/officeDocument/2006/relationships/image" Target="../media/image52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Relationship Id="rId6" Type="http://schemas.openxmlformats.org/officeDocument/2006/relationships/image" Target="../media/image46.wmf"/><Relationship Id="rId11" Type="http://schemas.openxmlformats.org/officeDocument/2006/relationships/image" Target="../media/image51.wmf"/><Relationship Id="rId5" Type="http://schemas.openxmlformats.org/officeDocument/2006/relationships/image" Target="../media/image45.wmf"/><Relationship Id="rId10" Type="http://schemas.openxmlformats.org/officeDocument/2006/relationships/image" Target="../media/image50.wmf"/><Relationship Id="rId4" Type="http://schemas.openxmlformats.org/officeDocument/2006/relationships/image" Target="../media/image44.wmf"/><Relationship Id="rId9" Type="http://schemas.openxmlformats.org/officeDocument/2006/relationships/image" Target="../media/image49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2" Type="http://schemas.openxmlformats.org/officeDocument/2006/relationships/image" Target="../media/image55.wmf"/><Relationship Id="rId1" Type="http://schemas.openxmlformats.org/officeDocument/2006/relationships/image" Target="../media/image54.wmf"/><Relationship Id="rId6" Type="http://schemas.openxmlformats.org/officeDocument/2006/relationships/image" Target="../media/image59.wmf"/><Relationship Id="rId5" Type="http://schemas.openxmlformats.org/officeDocument/2006/relationships/image" Target="../media/image58.wmf"/><Relationship Id="rId4" Type="http://schemas.openxmlformats.org/officeDocument/2006/relationships/image" Target="../media/image57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0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66.wmf"/><Relationship Id="rId7" Type="http://schemas.openxmlformats.org/officeDocument/2006/relationships/image" Target="../media/image70.wmf"/><Relationship Id="rId2" Type="http://schemas.openxmlformats.org/officeDocument/2006/relationships/image" Target="../media/image65.wmf"/><Relationship Id="rId1" Type="http://schemas.openxmlformats.org/officeDocument/2006/relationships/image" Target="../media/image64.wmf"/><Relationship Id="rId6" Type="http://schemas.openxmlformats.org/officeDocument/2006/relationships/image" Target="../media/image69.wmf"/><Relationship Id="rId5" Type="http://schemas.openxmlformats.org/officeDocument/2006/relationships/image" Target="../media/image68.wmf"/><Relationship Id="rId4" Type="http://schemas.openxmlformats.org/officeDocument/2006/relationships/image" Target="../media/image6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8BA60-EE99-462D-BC40-553F980D6A7D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518B7-6A6F-4552-A4D5-782558E82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069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8BA60-EE99-462D-BC40-553F980D6A7D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518B7-6A6F-4552-A4D5-782558E82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292719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8CDB9-207E-48D2-B077-0C9B38BEFAE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3FAE1-78F9-43BA-B0D0-0E2F55431AC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6931589"/>
      </p:ext>
    </p:extLst>
  </p:cSld>
  <p:clrMapOvr>
    <a:masterClrMapping/>
  </p:clrMapOvr>
  <p:transition>
    <p:random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8CDB9-207E-48D2-B077-0C9B38BEFAE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3FAE1-78F9-43BA-B0D0-0E2F55431AC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1605559"/>
      </p:ext>
    </p:extLst>
  </p:cSld>
  <p:clrMapOvr>
    <a:masterClrMapping/>
  </p:clrMapOvr>
  <p:transition>
    <p:random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8CDB9-207E-48D2-B077-0C9B38BEFAE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3FAE1-78F9-43BA-B0D0-0E2F55431AC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796621"/>
      </p:ext>
    </p:extLst>
  </p:cSld>
  <p:clrMapOvr>
    <a:masterClrMapping/>
  </p:clrMapOvr>
  <p:transition>
    <p:random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8CDB9-207E-48D2-B077-0C9B38BEFAE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3FAE1-78F9-43BA-B0D0-0E2F55431AC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20941"/>
      </p:ext>
    </p:extLst>
  </p:cSld>
  <p:clrMapOvr>
    <a:masterClrMapping/>
  </p:clrMapOvr>
  <p:transition>
    <p:random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27994B-8D16-4235-A11C-CDC857C25C6D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812073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1C02C8-0F00-40A1-B997-0FEDB3974C1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728999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B77E40-15B4-4AF2-87F5-FB62817BA84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147532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0B6B83-904E-4D6A-AB8C-5F4C376AA001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9139733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4CB6C6-E643-463D-AA9A-696BC5A81EA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436908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87547E-5EA4-4AAE-B19C-583188B4D06B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1885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8BA60-EE99-462D-BC40-553F980D6A7D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518B7-6A6F-4552-A4D5-782558E82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761106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ED93E0-8A6A-403E-9CFE-1ECCFB4FC10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553592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2F44EE-F360-471A-886C-E0ECA825771B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8277715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A4DC7-1843-40AB-B2B0-335DD864DB1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934396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03FE79-7887-4B89-B36D-5EC3AF2557E2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819745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516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1D094B-E98F-4C9D-9F3F-F818AD05B42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460768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609600"/>
            <a:ext cx="8229600" cy="5516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4D341C-9B9B-40C4-BB5A-705A1C28A0B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000011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27994B-8D16-4235-A11C-CDC857C25C6D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805101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1C02C8-0F00-40A1-B997-0FEDB3974C1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626188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B77E40-15B4-4AF2-87F5-FB62817BA84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963215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0B6B83-904E-4D6A-AB8C-5F4C376AA001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1686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E8120-8CD4-4A5D-B4A6-7826BB23A06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67D1F-77D5-4059-8AAD-0733D64D6F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713363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4CB6C6-E643-463D-AA9A-696BC5A81EA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960066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87547E-5EA4-4AAE-B19C-583188B4D06B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561527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ED93E0-8A6A-403E-9CFE-1ECCFB4FC10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967552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2F44EE-F360-471A-886C-E0ECA825771B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15184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A4DC7-1843-40AB-B2B0-335DD864DB1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44279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03FE79-7887-4B89-B36D-5EC3AF2557E2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554812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516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1D094B-E98F-4C9D-9F3F-F818AD05B42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584636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609600"/>
            <a:ext cx="8229600" cy="5516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4D341C-9B9B-40C4-BB5A-705A1C28A0B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2862513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27994B-8D16-4235-A11C-CDC857C25C6D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5609381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1C02C8-0F00-40A1-B997-0FEDB3974C1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0790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E8120-8CD4-4A5D-B4A6-7826BB23A06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67D1F-77D5-4059-8AAD-0733D64D6F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795353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B77E40-15B4-4AF2-87F5-FB62817BA84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957826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0B6B83-904E-4D6A-AB8C-5F4C376AA001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134041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4CB6C6-E643-463D-AA9A-696BC5A81EA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032617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87547E-5EA4-4AAE-B19C-583188B4D06B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0354642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ED93E0-8A6A-403E-9CFE-1ECCFB4FC10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16323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2F44EE-F360-471A-886C-E0ECA825771B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539164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A4DC7-1843-40AB-B2B0-335DD864DB1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2189144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03FE79-7887-4B89-B36D-5EC3AF2557E2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014531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516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1D094B-E98F-4C9D-9F3F-F818AD05B42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68167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609600"/>
            <a:ext cx="8229600" cy="5516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4D341C-9B9B-40C4-BB5A-705A1C28A0B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4112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E8120-8CD4-4A5D-B4A6-7826BB23A06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67D1F-77D5-4059-8AAD-0733D64D6F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369607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27994B-8D16-4235-A11C-CDC857C25C6D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312161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1C02C8-0F00-40A1-B997-0FEDB3974C1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8238728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B77E40-15B4-4AF2-87F5-FB62817BA84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938982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0B6B83-904E-4D6A-AB8C-5F4C376AA001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41325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4CB6C6-E643-463D-AA9A-696BC5A81EA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248186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87547E-5EA4-4AAE-B19C-583188B4D06B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691338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ED93E0-8A6A-403E-9CFE-1ECCFB4FC10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77911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2F44EE-F360-471A-886C-E0ECA825771B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408933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A4DC7-1843-40AB-B2B0-335DD864DB1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773888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03FE79-7887-4B89-B36D-5EC3AF2557E2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61111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E8120-8CD4-4A5D-B4A6-7826BB23A06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67D1F-77D5-4059-8AAD-0733D64D6F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864481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516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1D094B-E98F-4C9D-9F3F-F818AD05B42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87945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609600"/>
            <a:ext cx="8229600" cy="5516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4D341C-9B9B-40C4-BB5A-705A1C28A0B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3874333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27994B-8D16-4235-A11C-CDC857C25C6D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8351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1C02C8-0F00-40A1-B997-0FEDB3974C1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680554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B77E40-15B4-4AF2-87F5-FB62817BA84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090742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0B6B83-904E-4D6A-AB8C-5F4C376AA001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929205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4CB6C6-E643-463D-AA9A-696BC5A81EA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294249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87547E-5EA4-4AAE-B19C-583188B4D06B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348211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ED93E0-8A6A-403E-9CFE-1ECCFB4FC10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654139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2F44EE-F360-471A-886C-E0ECA825771B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0684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E8120-8CD4-4A5D-B4A6-7826BB23A06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67D1F-77D5-4059-8AAD-0733D64D6F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5355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A4DC7-1843-40AB-B2B0-335DD864DB1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534948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03FE79-7887-4B89-B36D-5EC3AF2557E2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8576746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516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1D094B-E98F-4C9D-9F3F-F818AD05B42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305931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609600"/>
            <a:ext cx="8229600" cy="5516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4D341C-9B9B-40C4-BB5A-705A1C28A0B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1531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27994B-8D16-4235-A11C-CDC857C25C6D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111590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1C02C8-0F00-40A1-B997-0FEDB3974C1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542443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B77E40-15B4-4AF2-87F5-FB62817BA84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8626272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0B6B83-904E-4D6A-AB8C-5F4C376AA001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058080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4CB6C6-E643-463D-AA9A-696BC5A81EA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578366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87547E-5EA4-4AAE-B19C-583188B4D06B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837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E8120-8CD4-4A5D-B4A6-7826BB23A06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67D1F-77D5-4059-8AAD-0733D64D6F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767052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ED93E0-8A6A-403E-9CFE-1ECCFB4FC10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873041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2F44EE-F360-471A-886C-E0ECA825771B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022644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A4DC7-1843-40AB-B2B0-335DD864DB1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7537494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03FE79-7887-4B89-B36D-5EC3AF2557E2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145450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516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1D094B-E98F-4C9D-9F3F-F818AD05B42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6906669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609600"/>
            <a:ext cx="8229600" cy="5516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4D341C-9B9B-40C4-BB5A-705A1C28A0B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0460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E8120-8CD4-4A5D-B4A6-7826BB23A06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67D1F-77D5-4059-8AAD-0733D64D6F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3159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E8120-8CD4-4A5D-B4A6-7826BB23A06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67D1F-77D5-4059-8AAD-0733D64D6F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43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8BA60-EE99-462D-BC40-553F980D6A7D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518B7-6A6F-4552-A4D5-782558E82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5271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E8120-8CD4-4A5D-B4A6-7826BB23A06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67D1F-77D5-4059-8AAD-0733D64D6F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2830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E8120-8CD4-4A5D-B4A6-7826BB23A06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67D1F-77D5-4059-8AAD-0733D64D6F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5809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E8120-8CD4-4A5D-B4A6-7826BB23A06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67D1F-77D5-4059-8AAD-0733D64D6F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30717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EFB8FDD-1566-4A50-9DFC-3EBA3E5E904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009449"/>
      </p:ext>
    </p:extLst>
  </p:cSld>
  <p:clrMapOvr>
    <a:masterClrMapping/>
  </p:clrMapOvr>
  <p:transition spd="slow">
    <p:diamond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EAD3233-BE13-405A-812B-82F7EE1EF11C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1540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44886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1123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83688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8067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526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8BA60-EE99-462D-BC40-553F980D6A7D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518B7-6A6F-4552-A4D5-782558E82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93800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08423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29028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58079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790421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10054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29058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47896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56065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62665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59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8BA60-EE99-462D-BC40-553F980D6A7D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518B7-6A6F-4552-A4D5-782558E82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05793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06477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0545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96510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11930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5770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36061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657617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549434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66835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474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8BA60-EE99-462D-BC40-553F980D6A7D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518B7-6A6F-4552-A4D5-782558E82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03007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82670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38311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79482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650456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915717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564158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42952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56382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57148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764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8BA60-EE99-462D-BC40-553F980D6A7D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518B7-6A6F-4552-A4D5-782558E82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35993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36047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70632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87997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72340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43869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222238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96595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513307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11BD-F66C-412B-B926-F4A11BE701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509F2-DFC0-48D4-83E1-FF6954EAE3B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87898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067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8BA60-EE99-462D-BC40-553F980D6A7D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518B7-6A6F-4552-A4D5-782558E82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42092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926632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06497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35790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58654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56620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08168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369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77973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947901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176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8BA60-EE99-462D-BC40-553F980D6A7D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518B7-6A6F-4552-A4D5-782558E82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340924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4000500"/>
            <a:ext cx="4038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F4FD3B-A89A-4E47-9874-DCFB56E2972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63102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51626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86819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13701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18774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48235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84911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94314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94931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2655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8BA60-EE99-462D-BC40-553F980D6A7D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518B7-6A6F-4552-A4D5-782558E82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537839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817172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61971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4000500"/>
            <a:ext cx="4038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F4FD3B-A89A-4E47-9874-DCFB56E2972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98617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8CDB9-207E-48D2-B077-0C9B38BEFAE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3FAE1-78F9-43BA-B0D0-0E2F55431AC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36315"/>
      </p:ext>
    </p:extLst>
  </p:cSld>
  <p:clrMapOvr>
    <a:masterClrMapping/>
  </p:clrMapOvr>
  <p:transition>
    <p:random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8CDB9-207E-48D2-B077-0C9B38BEFAE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3FAE1-78F9-43BA-B0D0-0E2F55431AC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9967988"/>
      </p:ext>
    </p:extLst>
  </p:cSld>
  <p:clrMapOvr>
    <a:masterClrMapping/>
  </p:clrMapOvr>
  <p:transition>
    <p:random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8CDB9-207E-48D2-B077-0C9B38BEFAE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3FAE1-78F9-43BA-B0D0-0E2F55431AC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316780"/>
      </p:ext>
    </p:extLst>
  </p:cSld>
  <p:clrMapOvr>
    <a:masterClrMapping/>
  </p:clrMapOvr>
  <p:transition>
    <p:random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8CDB9-207E-48D2-B077-0C9B38BEFAE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3FAE1-78F9-43BA-B0D0-0E2F55431AC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471670"/>
      </p:ext>
    </p:extLst>
  </p:cSld>
  <p:clrMapOvr>
    <a:masterClrMapping/>
  </p:clrMapOvr>
  <p:transition>
    <p:random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8CDB9-207E-48D2-B077-0C9B38BEFAE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3FAE1-78F9-43BA-B0D0-0E2F55431AC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229282"/>
      </p:ext>
    </p:extLst>
  </p:cSld>
  <p:clrMapOvr>
    <a:masterClrMapping/>
  </p:clrMapOvr>
  <p:transition>
    <p:random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8CDB9-207E-48D2-B077-0C9B38BEFAE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3FAE1-78F9-43BA-B0D0-0E2F55431AC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53630"/>
      </p:ext>
    </p:extLst>
  </p:cSld>
  <p:clrMapOvr>
    <a:masterClrMapping/>
  </p:clrMapOvr>
  <p:transition>
    <p:random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8CDB9-207E-48D2-B077-0C9B38BEFAE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3FAE1-78F9-43BA-B0D0-0E2F55431AC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644526"/>
      </p:ext>
    </p:extLst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1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06.xml"/><Relationship Id="rId7" Type="http://schemas.openxmlformats.org/officeDocument/2006/relationships/slideLayout" Target="../slideLayouts/slideLayout110.xml"/><Relationship Id="rId12" Type="http://schemas.openxmlformats.org/officeDocument/2006/relationships/slideLayout" Target="../slideLayouts/slideLayout115.xml"/><Relationship Id="rId2" Type="http://schemas.openxmlformats.org/officeDocument/2006/relationships/slideLayout" Target="../slideLayouts/slideLayout105.xml"/><Relationship Id="rId1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9.xml"/><Relationship Id="rId11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12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3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18.xml"/><Relationship Id="rId7" Type="http://schemas.openxmlformats.org/officeDocument/2006/relationships/slideLayout" Target="../slideLayouts/slideLayout122.xml"/><Relationship Id="rId12" Type="http://schemas.openxmlformats.org/officeDocument/2006/relationships/slideLayout" Target="../slideLayouts/slideLayout127.xml"/><Relationship Id="rId2" Type="http://schemas.openxmlformats.org/officeDocument/2006/relationships/slideLayout" Target="../slideLayouts/slideLayout117.xml"/><Relationship Id="rId1" Type="http://schemas.openxmlformats.org/officeDocument/2006/relationships/slideLayout" Target="../slideLayouts/slideLayout116.xml"/><Relationship Id="rId6" Type="http://schemas.openxmlformats.org/officeDocument/2006/relationships/slideLayout" Target="../slideLayouts/slideLayout121.xml"/><Relationship Id="rId11" Type="http://schemas.openxmlformats.org/officeDocument/2006/relationships/slideLayout" Target="../slideLayouts/slideLayout126.xml"/><Relationship Id="rId5" Type="http://schemas.openxmlformats.org/officeDocument/2006/relationships/slideLayout" Target="../slideLayouts/slideLayout120.xml"/><Relationship Id="rId10" Type="http://schemas.openxmlformats.org/officeDocument/2006/relationships/slideLayout" Target="../slideLayouts/slideLayout125.xml"/><Relationship Id="rId4" Type="http://schemas.openxmlformats.org/officeDocument/2006/relationships/slideLayout" Target="../slideLayouts/slideLayout119.xml"/><Relationship Id="rId9" Type="http://schemas.openxmlformats.org/officeDocument/2006/relationships/slideLayout" Target="../slideLayouts/slideLayout124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5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0.xml"/><Relationship Id="rId7" Type="http://schemas.openxmlformats.org/officeDocument/2006/relationships/slideLayout" Target="../slideLayouts/slideLayout134.xml"/><Relationship Id="rId12" Type="http://schemas.openxmlformats.org/officeDocument/2006/relationships/slideLayout" Target="../slideLayouts/slideLayout139.xml"/><Relationship Id="rId2" Type="http://schemas.openxmlformats.org/officeDocument/2006/relationships/slideLayout" Target="../slideLayouts/slideLayout129.xml"/><Relationship Id="rId1" Type="http://schemas.openxmlformats.org/officeDocument/2006/relationships/slideLayout" Target="../slideLayouts/slideLayout128.xml"/><Relationship Id="rId6" Type="http://schemas.openxmlformats.org/officeDocument/2006/relationships/slideLayout" Target="../slideLayouts/slideLayout133.xml"/><Relationship Id="rId11" Type="http://schemas.openxmlformats.org/officeDocument/2006/relationships/slideLayout" Target="../slideLayouts/slideLayout138.xml"/><Relationship Id="rId5" Type="http://schemas.openxmlformats.org/officeDocument/2006/relationships/slideLayout" Target="../slideLayouts/slideLayout132.xml"/><Relationship Id="rId10" Type="http://schemas.openxmlformats.org/officeDocument/2006/relationships/slideLayout" Target="../slideLayouts/slideLayout137.xml"/><Relationship Id="rId4" Type="http://schemas.openxmlformats.org/officeDocument/2006/relationships/slideLayout" Target="../slideLayouts/slideLayout131.xml"/><Relationship Id="rId9" Type="http://schemas.openxmlformats.org/officeDocument/2006/relationships/slideLayout" Target="../slideLayouts/slideLayout13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7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2.xml"/><Relationship Id="rId7" Type="http://schemas.openxmlformats.org/officeDocument/2006/relationships/slideLayout" Target="../slideLayouts/slideLayout146.xml"/><Relationship Id="rId12" Type="http://schemas.openxmlformats.org/officeDocument/2006/relationships/slideLayout" Target="../slideLayouts/slideLayout151.xml"/><Relationship Id="rId2" Type="http://schemas.openxmlformats.org/officeDocument/2006/relationships/slideLayout" Target="../slideLayouts/slideLayout141.xml"/><Relationship Id="rId1" Type="http://schemas.openxmlformats.org/officeDocument/2006/relationships/slideLayout" Target="../slideLayouts/slideLayout140.xml"/><Relationship Id="rId6" Type="http://schemas.openxmlformats.org/officeDocument/2006/relationships/slideLayout" Target="../slideLayouts/slideLayout145.xml"/><Relationship Id="rId11" Type="http://schemas.openxmlformats.org/officeDocument/2006/relationships/slideLayout" Target="../slideLayouts/slideLayout150.xml"/><Relationship Id="rId5" Type="http://schemas.openxmlformats.org/officeDocument/2006/relationships/slideLayout" Target="../slideLayouts/slideLayout144.xml"/><Relationship Id="rId10" Type="http://schemas.openxmlformats.org/officeDocument/2006/relationships/slideLayout" Target="../slideLayouts/slideLayout149.xml"/><Relationship Id="rId4" Type="http://schemas.openxmlformats.org/officeDocument/2006/relationships/slideLayout" Target="../slideLayouts/slideLayout143.xml"/><Relationship Id="rId9" Type="http://schemas.openxmlformats.org/officeDocument/2006/relationships/slideLayout" Target="../slideLayouts/slideLayout148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9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4.xml"/><Relationship Id="rId7" Type="http://schemas.openxmlformats.org/officeDocument/2006/relationships/slideLayout" Target="../slideLayouts/slideLayout158.xml"/><Relationship Id="rId12" Type="http://schemas.openxmlformats.org/officeDocument/2006/relationships/slideLayout" Target="../slideLayouts/slideLayout163.xml"/><Relationship Id="rId2" Type="http://schemas.openxmlformats.org/officeDocument/2006/relationships/slideLayout" Target="../slideLayouts/slideLayout153.xml"/><Relationship Id="rId1" Type="http://schemas.openxmlformats.org/officeDocument/2006/relationships/slideLayout" Target="../slideLayouts/slideLayout152.xml"/><Relationship Id="rId6" Type="http://schemas.openxmlformats.org/officeDocument/2006/relationships/slideLayout" Target="../slideLayouts/slideLayout157.xml"/><Relationship Id="rId11" Type="http://schemas.openxmlformats.org/officeDocument/2006/relationships/slideLayout" Target="../slideLayouts/slideLayout162.xml"/><Relationship Id="rId5" Type="http://schemas.openxmlformats.org/officeDocument/2006/relationships/slideLayout" Target="../slideLayouts/slideLayout156.xml"/><Relationship Id="rId10" Type="http://schemas.openxmlformats.org/officeDocument/2006/relationships/slideLayout" Target="../slideLayouts/slideLayout161.xml"/><Relationship Id="rId4" Type="http://schemas.openxmlformats.org/officeDocument/2006/relationships/slideLayout" Target="../slideLayouts/slideLayout155.xml"/><Relationship Id="rId9" Type="http://schemas.openxmlformats.org/officeDocument/2006/relationships/slideLayout" Target="../slideLayouts/slideLayout160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1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66.xml"/><Relationship Id="rId7" Type="http://schemas.openxmlformats.org/officeDocument/2006/relationships/slideLayout" Target="../slideLayouts/slideLayout170.xml"/><Relationship Id="rId12" Type="http://schemas.openxmlformats.org/officeDocument/2006/relationships/slideLayout" Target="../slideLayouts/slideLayout175.xml"/><Relationship Id="rId2" Type="http://schemas.openxmlformats.org/officeDocument/2006/relationships/slideLayout" Target="../slideLayouts/slideLayout165.xml"/><Relationship Id="rId1" Type="http://schemas.openxmlformats.org/officeDocument/2006/relationships/slideLayout" Target="../slideLayouts/slideLayout164.xml"/><Relationship Id="rId6" Type="http://schemas.openxmlformats.org/officeDocument/2006/relationships/slideLayout" Target="../slideLayouts/slideLayout169.xml"/><Relationship Id="rId11" Type="http://schemas.openxmlformats.org/officeDocument/2006/relationships/slideLayout" Target="../slideLayouts/slideLayout174.xml"/><Relationship Id="rId5" Type="http://schemas.openxmlformats.org/officeDocument/2006/relationships/slideLayout" Target="../slideLayouts/slideLayout168.xml"/><Relationship Id="rId10" Type="http://schemas.openxmlformats.org/officeDocument/2006/relationships/slideLayout" Target="../slideLayouts/slideLayout173.xml"/><Relationship Id="rId4" Type="http://schemas.openxmlformats.org/officeDocument/2006/relationships/slideLayout" Target="../slideLayouts/slideLayout167.xml"/><Relationship Id="rId9" Type="http://schemas.openxmlformats.org/officeDocument/2006/relationships/slideLayout" Target="../slideLayouts/slideLayout17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slideLayout" Target="../slideLayouts/slideLayout80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12" Type="http://schemas.openxmlformats.org/officeDocument/2006/relationships/slideLayout" Target="../slideLayouts/slideLayout92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91.xml"/><Relationship Id="rId5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90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0.xml"/><Relationship Id="rId3" Type="http://schemas.openxmlformats.org/officeDocument/2006/relationships/slideLayout" Target="../slideLayouts/slideLayout95.xml"/><Relationship Id="rId7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4.xml"/><Relationship Id="rId1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8.xml"/><Relationship Id="rId11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96.xml"/><Relationship Id="rId9" Type="http://schemas.openxmlformats.org/officeDocument/2006/relationships/slideLayout" Target="../slideLayouts/slideLayout10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8BA60-EE99-462D-BC40-553F980D6A7D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A518B7-6A6F-4552-A4D5-782558E82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310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4" name="Group 2"/>
          <p:cNvGrpSpPr>
            <a:grpSpLocks/>
          </p:cNvGrpSpPr>
          <p:nvPr/>
        </p:nvGrpSpPr>
        <p:grpSpPr bwMode="auto">
          <a:xfrm>
            <a:off x="0" y="4572000"/>
            <a:ext cx="9144000" cy="2286000"/>
            <a:chOff x="0" y="2880"/>
            <a:chExt cx="5760" cy="1440"/>
          </a:xfrm>
        </p:grpSpPr>
        <p:sp>
          <p:nvSpPr>
            <p:cNvPr id="4099" name="AutoShape 3"/>
            <p:cNvSpPr>
              <a:spLocks noChangeArrowheads="1"/>
            </p:cNvSpPr>
            <p:nvPr userDrawn="1"/>
          </p:nvSpPr>
          <p:spPr bwMode="auto">
            <a:xfrm>
              <a:off x="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0" name="AutoShape 4"/>
            <p:cNvSpPr>
              <a:spLocks noChangeArrowheads="1"/>
            </p:cNvSpPr>
            <p:nvPr userDrawn="1"/>
          </p:nvSpPr>
          <p:spPr bwMode="auto">
            <a:xfrm>
              <a:off x="28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1" name="AutoShape 5"/>
            <p:cNvSpPr>
              <a:spLocks noChangeArrowheads="1"/>
            </p:cNvSpPr>
            <p:nvPr userDrawn="1"/>
          </p:nvSpPr>
          <p:spPr bwMode="auto">
            <a:xfrm>
              <a:off x="57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2" name="AutoShape 6"/>
            <p:cNvSpPr>
              <a:spLocks noChangeArrowheads="1"/>
            </p:cNvSpPr>
            <p:nvPr userDrawn="1"/>
          </p:nvSpPr>
          <p:spPr bwMode="auto">
            <a:xfrm>
              <a:off x="86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3" name="AutoShape 7"/>
            <p:cNvSpPr>
              <a:spLocks noChangeArrowheads="1"/>
            </p:cNvSpPr>
            <p:nvPr userDrawn="1"/>
          </p:nvSpPr>
          <p:spPr bwMode="auto">
            <a:xfrm>
              <a:off x="115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4" name="AutoShape 8"/>
            <p:cNvSpPr>
              <a:spLocks noChangeArrowheads="1"/>
            </p:cNvSpPr>
            <p:nvPr userDrawn="1"/>
          </p:nvSpPr>
          <p:spPr bwMode="auto">
            <a:xfrm>
              <a:off x="144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5" name="AutoShape 9"/>
            <p:cNvSpPr>
              <a:spLocks noChangeArrowheads="1"/>
            </p:cNvSpPr>
            <p:nvPr userDrawn="1"/>
          </p:nvSpPr>
          <p:spPr bwMode="auto">
            <a:xfrm>
              <a:off x="172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6" name="AutoShape 10"/>
            <p:cNvSpPr>
              <a:spLocks noChangeArrowheads="1"/>
            </p:cNvSpPr>
            <p:nvPr userDrawn="1"/>
          </p:nvSpPr>
          <p:spPr bwMode="auto">
            <a:xfrm>
              <a:off x="201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7" name="AutoShape 11"/>
            <p:cNvSpPr>
              <a:spLocks noChangeArrowheads="1"/>
            </p:cNvSpPr>
            <p:nvPr userDrawn="1"/>
          </p:nvSpPr>
          <p:spPr bwMode="auto">
            <a:xfrm>
              <a:off x="230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8" name="AutoShape 12"/>
            <p:cNvSpPr>
              <a:spLocks noChangeArrowheads="1"/>
            </p:cNvSpPr>
            <p:nvPr userDrawn="1"/>
          </p:nvSpPr>
          <p:spPr bwMode="auto">
            <a:xfrm>
              <a:off x="259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9" name="AutoShape 13"/>
            <p:cNvSpPr>
              <a:spLocks noChangeArrowheads="1"/>
            </p:cNvSpPr>
            <p:nvPr userDrawn="1"/>
          </p:nvSpPr>
          <p:spPr bwMode="auto">
            <a:xfrm>
              <a:off x="288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0" name="AutoShape 14"/>
            <p:cNvSpPr>
              <a:spLocks noChangeArrowheads="1"/>
            </p:cNvSpPr>
            <p:nvPr userDrawn="1"/>
          </p:nvSpPr>
          <p:spPr bwMode="auto">
            <a:xfrm>
              <a:off x="316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1" name="AutoShape 15"/>
            <p:cNvSpPr>
              <a:spLocks noChangeArrowheads="1"/>
            </p:cNvSpPr>
            <p:nvPr userDrawn="1"/>
          </p:nvSpPr>
          <p:spPr bwMode="auto">
            <a:xfrm>
              <a:off x="345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2" name="AutoShape 16"/>
            <p:cNvSpPr>
              <a:spLocks noChangeArrowheads="1"/>
            </p:cNvSpPr>
            <p:nvPr userDrawn="1"/>
          </p:nvSpPr>
          <p:spPr bwMode="auto">
            <a:xfrm>
              <a:off x="374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3" name="AutoShape 17"/>
            <p:cNvSpPr>
              <a:spLocks noChangeArrowheads="1"/>
            </p:cNvSpPr>
            <p:nvPr userDrawn="1"/>
          </p:nvSpPr>
          <p:spPr bwMode="auto">
            <a:xfrm>
              <a:off x="403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4" name="AutoShape 18"/>
            <p:cNvSpPr>
              <a:spLocks noChangeArrowheads="1"/>
            </p:cNvSpPr>
            <p:nvPr userDrawn="1"/>
          </p:nvSpPr>
          <p:spPr bwMode="auto">
            <a:xfrm>
              <a:off x="403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5" name="AutoShape 19"/>
            <p:cNvSpPr>
              <a:spLocks noChangeArrowheads="1"/>
            </p:cNvSpPr>
            <p:nvPr userDrawn="1"/>
          </p:nvSpPr>
          <p:spPr bwMode="auto">
            <a:xfrm>
              <a:off x="432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6" name="AutoShape 20"/>
            <p:cNvSpPr>
              <a:spLocks noChangeArrowheads="1"/>
            </p:cNvSpPr>
            <p:nvPr userDrawn="1"/>
          </p:nvSpPr>
          <p:spPr bwMode="auto">
            <a:xfrm>
              <a:off x="460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7" name="AutoShape 21"/>
            <p:cNvSpPr>
              <a:spLocks noChangeArrowheads="1"/>
            </p:cNvSpPr>
            <p:nvPr userDrawn="1"/>
          </p:nvSpPr>
          <p:spPr bwMode="auto">
            <a:xfrm>
              <a:off x="489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8" name="AutoShape 22"/>
            <p:cNvSpPr>
              <a:spLocks noChangeArrowheads="1"/>
            </p:cNvSpPr>
            <p:nvPr userDrawn="1"/>
          </p:nvSpPr>
          <p:spPr bwMode="auto">
            <a:xfrm>
              <a:off x="518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9" name="AutoShape 23"/>
            <p:cNvSpPr>
              <a:spLocks noChangeArrowheads="1"/>
            </p:cNvSpPr>
            <p:nvPr userDrawn="1"/>
          </p:nvSpPr>
          <p:spPr bwMode="auto">
            <a:xfrm>
              <a:off x="547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0" name="AutoShape 24"/>
            <p:cNvSpPr>
              <a:spLocks noChangeArrowheads="1"/>
            </p:cNvSpPr>
            <p:nvPr userDrawn="1"/>
          </p:nvSpPr>
          <p:spPr bwMode="auto">
            <a:xfrm>
              <a:off x="14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1" name="AutoShape 25"/>
            <p:cNvSpPr>
              <a:spLocks noChangeArrowheads="1"/>
            </p:cNvSpPr>
            <p:nvPr userDrawn="1"/>
          </p:nvSpPr>
          <p:spPr bwMode="auto">
            <a:xfrm>
              <a:off x="432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2" name="AutoShape 26"/>
            <p:cNvSpPr>
              <a:spLocks noChangeArrowheads="1"/>
            </p:cNvSpPr>
            <p:nvPr userDrawn="1"/>
          </p:nvSpPr>
          <p:spPr bwMode="auto">
            <a:xfrm>
              <a:off x="1008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3" name="AutoShape 27"/>
            <p:cNvSpPr>
              <a:spLocks noChangeArrowheads="1"/>
            </p:cNvSpPr>
            <p:nvPr userDrawn="1"/>
          </p:nvSpPr>
          <p:spPr bwMode="auto">
            <a:xfrm>
              <a:off x="158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4" name="AutoShape 28"/>
            <p:cNvSpPr>
              <a:spLocks noChangeArrowheads="1"/>
            </p:cNvSpPr>
            <p:nvPr userDrawn="1"/>
          </p:nvSpPr>
          <p:spPr bwMode="auto">
            <a:xfrm>
              <a:off x="2160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5" name="AutoShape 29"/>
            <p:cNvSpPr>
              <a:spLocks noChangeArrowheads="1"/>
            </p:cNvSpPr>
            <p:nvPr userDrawn="1"/>
          </p:nvSpPr>
          <p:spPr bwMode="auto">
            <a:xfrm>
              <a:off x="2736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6" name="AutoShape 30"/>
            <p:cNvSpPr>
              <a:spLocks noChangeArrowheads="1"/>
            </p:cNvSpPr>
            <p:nvPr userDrawn="1"/>
          </p:nvSpPr>
          <p:spPr bwMode="auto">
            <a:xfrm>
              <a:off x="3312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7" name="AutoShape 31"/>
            <p:cNvSpPr>
              <a:spLocks noChangeArrowheads="1"/>
            </p:cNvSpPr>
            <p:nvPr userDrawn="1"/>
          </p:nvSpPr>
          <p:spPr bwMode="auto">
            <a:xfrm>
              <a:off x="3888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8" name="AutoShape 32"/>
            <p:cNvSpPr>
              <a:spLocks noChangeArrowheads="1"/>
            </p:cNvSpPr>
            <p:nvPr userDrawn="1"/>
          </p:nvSpPr>
          <p:spPr bwMode="auto">
            <a:xfrm>
              <a:off x="446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9" name="AutoShape 33"/>
            <p:cNvSpPr>
              <a:spLocks noChangeArrowheads="1"/>
            </p:cNvSpPr>
            <p:nvPr userDrawn="1"/>
          </p:nvSpPr>
          <p:spPr bwMode="auto">
            <a:xfrm>
              <a:off x="5040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0" name="AutoShape 34"/>
            <p:cNvSpPr>
              <a:spLocks noChangeArrowheads="1"/>
            </p:cNvSpPr>
            <p:nvPr userDrawn="1"/>
          </p:nvSpPr>
          <p:spPr bwMode="auto">
            <a:xfrm>
              <a:off x="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1" name="AutoShape 35"/>
            <p:cNvSpPr>
              <a:spLocks noChangeArrowheads="1"/>
            </p:cNvSpPr>
            <p:nvPr userDrawn="1"/>
          </p:nvSpPr>
          <p:spPr bwMode="auto">
            <a:xfrm>
              <a:off x="28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2" name="AutoShape 36"/>
            <p:cNvSpPr>
              <a:spLocks noChangeArrowheads="1"/>
            </p:cNvSpPr>
            <p:nvPr userDrawn="1"/>
          </p:nvSpPr>
          <p:spPr bwMode="auto">
            <a:xfrm>
              <a:off x="57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3" name="AutoShape 37"/>
            <p:cNvSpPr>
              <a:spLocks noChangeArrowheads="1"/>
            </p:cNvSpPr>
            <p:nvPr userDrawn="1"/>
          </p:nvSpPr>
          <p:spPr bwMode="auto">
            <a:xfrm>
              <a:off x="86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4" name="AutoShape 38"/>
            <p:cNvSpPr>
              <a:spLocks noChangeArrowheads="1"/>
            </p:cNvSpPr>
            <p:nvPr userDrawn="1"/>
          </p:nvSpPr>
          <p:spPr bwMode="auto">
            <a:xfrm>
              <a:off x="115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5" name="AutoShape 39"/>
            <p:cNvSpPr>
              <a:spLocks noChangeArrowheads="1"/>
            </p:cNvSpPr>
            <p:nvPr userDrawn="1"/>
          </p:nvSpPr>
          <p:spPr bwMode="auto">
            <a:xfrm>
              <a:off x="144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6" name="AutoShape 40"/>
            <p:cNvSpPr>
              <a:spLocks noChangeArrowheads="1"/>
            </p:cNvSpPr>
            <p:nvPr userDrawn="1"/>
          </p:nvSpPr>
          <p:spPr bwMode="auto">
            <a:xfrm>
              <a:off x="172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7" name="AutoShape 41"/>
            <p:cNvSpPr>
              <a:spLocks noChangeArrowheads="1"/>
            </p:cNvSpPr>
            <p:nvPr userDrawn="1"/>
          </p:nvSpPr>
          <p:spPr bwMode="auto">
            <a:xfrm>
              <a:off x="201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8" name="AutoShape 42"/>
            <p:cNvSpPr>
              <a:spLocks noChangeArrowheads="1"/>
            </p:cNvSpPr>
            <p:nvPr userDrawn="1"/>
          </p:nvSpPr>
          <p:spPr bwMode="auto">
            <a:xfrm>
              <a:off x="230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9" name="AutoShape 43"/>
            <p:cNvSpPr>
              <a:spLocks noChangeArrowheads="1"/>
            </p:cNvSpPr>
            <p:nvPr userDrawn="1"/>
          </p:nvSpPr>
          <p:spPr bwMode="auto">
            <a:xfrm>
              <a:off x="259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0" name="AutoShape 44"/>
            <p:cNvSpPr>
              <a:spLocks noChangeArrowheads="1"/>
            </p:cNvSpPr>
            <p:nvPr userDrawn="1"/>
          </p:nvSpPr>
          <p:spPr bwMode="auto">
            <a:xfrm>
              <a:off x="288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1" name="AutoShape 45"/>
            <p:cNvSpPr>
              <a:spLocks noChangeArrowheads="1"/>
            </p:cNvSpPr>
            <p:nvPr userDrawn="1"/>
          </p:nvSpPr>
          <p:spPr bwMode="auto">
            <a:xfrm>
              <a:off x="316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2" name="AutoShape 46"/>
            <p:cNvSpPr>
              <a:spLocks noChangeArrowheads="1"/>
            </p:cNvSpPr>
            <p:nvPr userDrawn="1"/>
          </p:nvSpPr>
          <p:spPr bwMode="auto">
            <a:xfrm>
              <a:off x="345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3" name="AutoShape 47"/>
            <p:cNvSpPr>
              <a:spLocks noChangeArrowheads="1"/>
            </p:cNvSpPr>
            <p:nvPr userDrawn="1"/>
          </p:nvSpPr>
          <p:spPr bwMode="auto">
            <a:xfrm>
              <a:off x="374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4" name="AutoShape 48"/>
            <p:cNvSpPr>
              <a:spLocks noChangeArrowheads="1"/>
            </p:cNvSpPr>
            <p:nvPr userDrawn="1"/>
          </p:nvSpPr>
          <p:spPr bwMode="auto">
            <a:xfrm>
              <a:off x="403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5" name="AutoShape 49"/>
            <p:cNvSpPr>
              <a:spLocks noChangeArrowheads="1"/>
            </p:cNvSpPr>
            <p:nvPr userDrawn="1"/>
          </p:nvSpPr>
          <p:spPr bwMode="auto">
            <a:xfrm>
              <a:off x="403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6" name="AutoShape 50"/>
            <p:cNvSpPr>
              <a:spLocks noChangeArrowheads="1"/>
            </p:cNvSpPr>
            <p:nvPr userDrawn="1"/>
          </p:nvSpPr>
          <p:spPr bwMode="auto">
            <a:xfrm>
              <a:off x="432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7" name="AutoShape 51"/>
            <p:cNvSpPr>
              <a:spLocks noChangeArrowheads="1"/>
            </p:cNvSpPr>
            <p:nvPr userDrawn="1"/>
          </p:nvSpPr>
          <p:spPr bwMode="auto">
            <a:xfrm>
              <a:off x="460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8" name="AutoShape 52"/>
            <p:cNvSpPr>
              <a:spLocks noChangeArrowheads="1"/>
            </p:cNvSpPr>
            <p:nvPr userDrawn="1"/>
          </p:nvSpPr>
          <p:spPr bwMode="auto">
            <a:xfrm>
              <a:off x="489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9" name="AutoShape 53"/>
            <p:cNvSpPr>
              <a:spLocks noChangeArrowheads="1"/>
            </p:cNvSpPr>
            <p:nvPr userDrawn="1"/>
          </p:nvSpPr>
          <p:spPr bwMode="auto">
            <a:xfrm>
              <a:off x="518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0" name="AutoShape 54"/>
            <p:cNvSpPr>
              <a:spLocks noChangeArrowheads="1"/>
            </p:cNvSpPr>
            <p:nvPr userDrawn="1"/>
          </p:nvSpPr>
          <p:spPr bwMode="auto">
            <a:xfrm>
              <a:off x="547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1" name="AutoShape 55"/>
            <p:cNvSpPr>
              <a:spLocks noChangeArrowheads="1"/>
            </p:cNvSpPr>
            <p:nvPr userDrawn="1"/>
          </p:nvSpPr>
          <p:spPr bwMode="auto">
            <a:xfrm>
              <a:off x="144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2" name="AutoShape 56"/>
            <p:cNvSpPr>
              <a:spLocks noChangeArrowheads="1"/>
            </p:cNvSpPr>
            <p:nvPr userDrawn="1"/>
          </p:nvSpPr>
          <p:spPr bwMode="auto">
            <a:xfrm>
              <a:off x="720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3" name="AutoShape 57"/>
            <p:cNvSpPr>
              <a:spLocks noChangeArrowheads="1"/>
            </p:cNvSpPr>
            <p:nvPr userDrawn="1"/>
          </p:nvSpPr>
          <p:spPr bwMode="auto">
            <a:xfrm>
              <a:off x="1296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4" name="AutoShape 58"/>
            <p:cNvSpPr>
              <a:spLocks noChangeArrowheads="1"/>
            </p:cNvSpPr>
            <p:nvPr userDrawn="1"/>
          </p:nvSpPr>
          <p:spPr bwMode="auto">
            <a:xfrm>
              <a:off x="1872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5" name="AutoShape 59"/>
            <p:cNvSpPr>
              <a:spLocks noChangeArrowheads="1"/>
            </p:cNvSpPr>
            <p:nvPr userDrawn="1"/>
          </p:nvSpPr>
          <p:spPr bwMode="auto">
            <a:xfrm>
              <a:off x="2448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6" name="AutoShape 60"/>
            <p:cNvSpPr>
              <a:spLocks noChangeArrowheads="1"/>
            </p:cNvSpPr>
            <p:nvPr userDrawn="1"/>
          </p:nvSpPr>
          <p:spPr bwMode="auto">
            <a:xfrm>
              <a:off x="3024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7" name="AutoShape 61"/>
            <p:cNvSpPr>
              <a:spLocks noChangeArrowheads="1"/>
            </p:cNvSpPr>
            <p:nvPr userDrawn="1"/>
          </p:nvSpPr>
          <p:spPr bwMode="auto">
            <a:xfrm>
              <a:off x="3600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8" name="AutoShape 62"/>
            <p:cNvSpPr>
              <a:spLocks noChangeArrowheads="1"/>
            </p:cNvSpPr>
            <p:nvPr userDrawn="1"/>
          </p:nvSpPr>
          <p:spPr bwMode="auto">
            <a:xfrm>
              <a:off x="4176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9" name="AutoShape 63"/>
            <p:cNvSpPr>
              <a:spLocks noChangeArrowheads="1"/>
            </p:cNvSpPr>
            <p:nvPr userDrawn="1"/>
          </p:nvSpPr>
          <p:spPr bwMode="auto">
            <a:xfrm>
              <a:off x="4752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0" name="AutoShape 64"/>
            <p:cNvSpPr>
              <a:spLocks noChangeArrowheads="1"/>
            </p:cNvSpPr>
            <p:nvPr userDrawn="1"/>
          </p:nvSpPr>
          <p:spPr bwMode="auto">
            <a:xfrm>
              <a:off x="5328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1" name="AutoShape 65"/>
            <p:cNvSpPr>
              <a:spLocks noChangeArrowheads="1"/>
            </p:cNvSpPr>
            <p:nvPr userDrawn="1"/>
          </p:nvSpPr>
          <p:spPr bwMode="auto">
            <a:xfrm>
              <a:off x="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2" name="AutoShape 66"/>
            <p:cNvSpPr>
              <a:spLocks noChangeArrowheads="1"/>
            </p:cNvSpPr>
            <p:nvPr userDrawn="1"/>
          </p:nvSpPr>
          <p:spPr bwMode="auto">
            <a:xfrm>
              <a:off x="28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3" name="AutoShape 67"/>
            <p:cNvSpPr>
              <a:spLocks noChangeArrowheads="1"/>
            </p:cNvSpPr>
            <p:nvPr userDrawn="1"/>
          </p:nvSpPr>
          <p:spPr bwMode="auto">
            <a:xfrm>
              <a:off x="57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4" name="AutoShape 68"/>
            <p:cNvSpPr>
              <a:spLocks noChangeArrowheads="1"/>
            </p:cNvSpPr>
            <p:nvPr userDrawn="1"/>
          </p:nvSpPr>
          <p:spPr bwMode="auto">
            <a:xfrm>
              <a:off x="86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5" name="AutoShape 69"/>
            <p:cNvSpPr>
              <a:spLocks noChangeArrowheads="1"/>
            </p:cNvSpPr>
            <p:nvPr userDrawn="1"/>
          </p:nvSpPr>
          <p:spPr bwMode="auto">
            <a:xfrm>
              <a:off x="115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6" name="AutoShape 70"/>
            <p:cNvSpPr>
              <a:spLocks noChangeArrowheads="1"/>
            </p:cNvSpPr>
            <p:nvPr userDrawn="1"/>
          </p:nvSpPr>
          <p:spPr bwMode="auto">
            <a:xfrm>
              <a:off x="144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7" name="AutoShape 71"/>
            <p:cNvSpPr>
              <a:spLocks noChangeArrowheads="1"/>
            </p:cNvSpPr>
            <p:nvPr userDrawn="1"/>
          </p:nvSpPr>
          <p:spPr bwMode="auto">
            <a:xfrm>
              <a:off x="172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8" name="AutoShape 72"/>
            <p:cNvSpPr>
              <a:spLocks noChangeArrowheads="1"/>
            </p:cNvSpPr>
            <p:nvPr userDrawn="1"/>
          </p:nvSpPr>
          <p:spPr bwMode="auto">
            <a:xfrm>
              <a:off x="201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9" name="AutoShape 73"/>
            <p:cNvSpPr>
              <a:spLocks noChangeArrowheads="1"/>
            </p:cNvSpPr>
            <p:nvPr userDrawn="1"/>
          </p:nvSpPr>
          <p:spPr bwMode="auto">
            <a:xfrm>
              <a:off x="230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0" name="AutoShape 74"/>
            <p:cNvSpPr>
              <a:spLocks noChangeArrowheads="1"/>
            </p:cNvSpPr>
            <p:nvPr userDrawn="1"/>
          </p:nvSpPr>
          <p:spPr bwMode="auto">
            <a:xfrm>
              <a:off x="259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1" name="AutoShape 75"/>
            <p:cNvSpPr>
              <a:spLocks noChangeArrowheads="1"/>
            </p:cNvSpPr>
            <p:nvPr userDrawn="1"/>
          </p:nvSpPr>
          <p:spPr bwMode="auto">
            <a:xfrm>
              <a:off x="288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2" name="AutoShape 76"/>
            <p:cNvSpPr>
              <a:spLocks noChangeArrowheads="1"/>
            </p:cNvSpPr>
            <p:nvPr userDrawn="1"/>
          </p:nvSpPr>
          <p:spPr bwMode="auto">
            <a:xfrm>
              <a:off x="316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3" name="AutoShape 77"/>
            <p:cNvSpPr>
              <a:spLocks noChangeArrowheads="1"/>
            </p:cNvSpPr>
            <p:nvPr userDrawn="1"/>
          </p:nvSpPr>
          <p:spPr bwMode="auto">
            <a:xfrm>
              <a:off x="345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4" name="AutoShape 78"/>
            <p:cNvSpPr>
              <a:spLocks noChangeArrowheads="1"/>
            </p:cNvSpPr>
            <p:nvPr userDrawn="1"/>
          </p:nvSpPr>
          <p:spPr bwMode="auto">
            <a:xfrm>
              <a:off x="374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5" name="AutoShape 79"/>
            <p:cNvSpPr>
              <a:spLocks noChangeArrowheads="1"/>
            </p:cNvSpPr>
            <p:nvPr userDrawn="1"/>
          </p:nvSpPr>
          <p:spPr bwMode="auto">
            <a:xfrm>
              <a:off x="403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6" name="AutoShape 80"/>
            <p:cNvSpPr>
              <a:spLocks noChangeArrowheads="1"/>
            </p:cNvSpPr>
            <p:nvPr userDrawn="1"/>
          </p:nvSpPr>
          <p:spPr bwMode="auto">
            <a:xfrm>
              <a:off x="403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7" name="AutoShape 81"/>
            <p:cNvSpPr>
              <a:spLocks noChangeArrowheads="1"/>
            </p:cNvSpPr>
            <p:nvPr userDrawn="1"/>
          </p:nvSpPr>
          <p:spPr bwMode="auto">
            <a:xfrm>
              <a:off x="432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8" name="AutoShape 82"/>
            <p:cNvSpPr>
              <a:spLocks noChangeArrowheads="1"/>
            </p:cNvSpPr>
            <p:nvPr userDrawn="1"/>
          </p:nvSpPr>
          <p:spPr bwMode="auto">
            <a:xfrm>
              <a:off x="460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9" name="AutoShape 83"/>
            <p:cNvSpPr>
              <a:spLocks noChangeArrowheads="1"/>
            </p:cNvSpPr>
            <p:nvPr userDrawn="1"/>
          </p:nvSpPr>
          <p:spPr bwMode="auto">
            <a:xfrm>
              <a:off x="489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0" name="AutoShape 84"/>
            <p:cNvSpPr>
              <a:spLocks noChangeArrowheads="1"/>
            </p:cNvSpPr>
            <p:nvPr userDrawn="1"/>
          </p:nvSpPr>
          <p:spPr bwMode="auto">
            <a:xfrm>
              <a:off x="518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1" name="AutoShape 85"/>
            <p:cNvSpPr>
              <a:spLocks noChangeArrowheads="1"/>
            </p:cNvSpPr>
            <p:nvPr userDrawn="1"/>
          </p:nvSpPr>
          <p:spPr bwMode="auto">
            <a:xfrm>
              <a:off x="547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2" name="AutoShape 86"/>
            <p:cNvSpPr>
              <a:spLocks noChangeArrowheads="1"/>
            </p:cNvSpPr>
            <p:nvPr userDrawn="1"/>
          </p:nvSpPr>
          <p:spPr bwMode="auto">
            <a:xfrm>
              <a:off x="144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3" name="AutoShape 87"/>
            <p:cNvSpPr>
              <a:spLocks noChangeArrowheads="1"/>
            </p:cNvSpPr>
            <p:nvPr userDrawn="1"/>
          </p:nvSpPr>
          <p:spPr bwMode="auto">
            <a:xfrm>
              <a:off x="720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4" name="AutoShape 88"/>
            <p:cNvSpPr>
              <a:spLocks noChangeArrowheads="1"/>
            </p:cNvSpPr>
            <p:nvPr userDrawn="1"/>
          </p:nvSpPr>
          <p:spPr bwMode="auto">
            <a:xfrm>
              <a:off x="129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5" name="AutoShape 89"/>
            <p:cNvSpPr>
              <a:spLocks noChangeArrowheads="1"/>
            </p:cNvSpPr>
            <p:nvPr userDrawn="1"/>
          </p:nvSpPr>
          <p:spPr bwMode="auto">
            <a:xfrm>
              <a:off x="1872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6" name="AutoShape 90"/>
            <p:cNvSpPr>
              <a:spLocks noChangeArrowheads="1"/>
            </p:cNvSpPr>
            <p:nvPr userDrawn="1"/>
          </p:nvSpPr>
          <p:spPr bwMode="auto">
            <a:xfrm>
              <a:off x="2448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7" name="AutoShape 91"/>
            <p:cNvSpPr>
              <a:spLocks noChangeArrowheads="1"/>
            </p:cNvSpPr>
            <p:nvPr userDrawn="1"/>
          </p:nvSpPr>
          <p:spPr bwMode="auto">
            <a:xfrm>
              <a:off x="3024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8" name="AutoShape 92"/>
            <p:cNvSpPr>
              <a:spLocks noChangeArrowheads="1"/>
            </p:cNvSpPr>
            <p:nvPr userDrawn="1"/>
          </p:nvSpPr>
          <p:spPr bwMode="auto">
            <a:xfrm>
              <a:off x="3600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9" name="AutoShape 93"/>
            <p:cNvSpPr>
              <a:spLocks noChangeArrowheads="1"/>
            </p:cNvSpPr>
            <p:nvPr userDrawn="1"/>
          </p:nvSpPr>
          <p:spPr bwMode="auto">
            <a:xfrm>
              <a:off x="417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0" name="AutoShape 94"/>
            <p:cNvSpPr>
              <a:spLocks noChangeArrowheads="1"/>
            </p:cNvSpPr>
            <p:nvPr userDrawn="1"/>
          </p:nvSpPr>
          <p:spPr bwMode="auto">
            <a:xfrm>
              <a:off x="417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1" name="AutoShape 95"/>
            <p:cNvSpPr>
              <a:spLocks noChangeArrowheads="1"/>
            </p:cNvSpPr>
            <p:nvPr userDrawn="1"/>
          </p:nvSpPr>
          <p:spPr bwMode="auto">
            <a:xfrm>
              <a:off x="4752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2" name="AutoShape 96"/>
            <p:cNvSpPr>
              <a:spLocks noChangeArrowheads="1"/>
            </p:cNvSpPr>
            <p:nvPr userDrawn="1"/>
          </p:nvSpPr>
          <p:spPr bwMode="auto">
            <a:xfrm>
              <a:off x="5328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49155" name="Group 97"/>
          <p:cNvGrpSpPr>
            <a:grpSpLocks/>
          </p:cNvGrpSpPr>
          <p:nvPr/>
        </p:nvGrpSpPr>
        <p:grpSpPr bwMode="auto">
          <a:xfrm>
            <a:off x="0" y="2209800"/>
            <a:ext cx="9144000" cy="2286000"/>
            <a:chOff x="0" y="2880"/>
            <a:chExt cx="5760" cy="1440"/>
          </a:xfrm>
        </p:grpSpPr>
        <p:sp>
          <p:nvSpPr>
            <p:cNvPr id="4194" name="AutoShape 98"/>
            <p:cNvSpPr>
              <a:spLocks noChangeArrowheads="1"/>
            </p:cNvSpPr>
            <p:nvPr userDrawn="1"/>
          </p:nvSpPr>
          <p:spPr bwMode="auto">
            <a:xfrm>
              <a:off x="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5" name="AutoShape 99"/>
            <p:cNvSpPr>
              <a:spLocks noChangeArrowheads="1"/>
            </p:cNvSpPr>
            <p:nvPr userDrawn="1"/>
          </p:nvSpPr>
          <p:spPr bwMode="auto">
            <a:xfrm>
              <a:off x="28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6" name="AutoShape 100"/>
            <p:cNvSpPr>
              <a:spLocks noChangeArrowheads="1"/>
            </p:cNvSpPr>
            <p:nvPr userDrawn="1"/>
          </p:nvSpPr>
          <p:spPr bwMode="auto">
            <a:xfrm>
              <a:off x="57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7" name="AutoShape 101"/>
            <p:cNvSpPr>
              <a:spLocks noChangeArrowheads="1"/>
            </p:cNvSpPr>
            <p:nvPr userDrawn="1"/>
          </p:nvSpPr>
          <p:spPr bwMode="auto">
            <a:xfrm>
              <a:off x="86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8" name="AutoShape 102"/>
            <p:cNvSpPr>
              <a:spLocks noChangeArrowheads="1"/>
            </p:cNvSpPr>
            <p:nvPr userDrawn="1"/>
          </p:nvSpPr>
          <p:spPr bwMode="auto">
            <a:xfrm>
              <a:off x="115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9" name="AutoShape 103"/>
            <p:cNvSpPr>
              <a:spLocks noChangeArrowheads="1"/>
            </p:cNvSpPr>
            <p:nvPr userDrawn="1"/>
          </p:nvSpPr>
          <p:spPr bwMode="auto">
            <a:xfrm>
              <a:off x="144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0" name="AutoShape 104"/>
            <p:cNvSpPr>
              <a:spLocks noChangeArrowheads="1"/>
            </p:cNvSpPr>
            <p:nvPr userDrawn="1"/>
          </p:nvSpPr>
          <p:spPr bwMode="auto">
            <a:xfrm>
              <a:off x="172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1" name="AutoShape 105"/>
            <p:cNvSpPr>
              <a:spLocks noChangeArrowheads="1"/>
            </p:cNvSpPr>
            <p:nvPr userDrawn="1"/>
          </p:nvSpPr>
          <p:spPr bwMode="auto">
            <a:xfrm>
              <a:off x="201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2" name="AutoShape 106"/>
            <p:cNvSpPr>
              <a:spLocks noChangeArrowheads="1"/>
            </p:cNvSpPr>
            <p:nvPr userDrawn="1"/>
          </p:nvSpPr>
          <p:spPr bwMode="auto">
            <a:xfrm>
              <a:off x="230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3" name="AutoShape 107"/>
            <p:cNvSpPr>
              <a:spLocks noChangeArrowheads="1"/>
            </p:cNvSpPr>
            <p:nvPr userDrawn="1"/>
          </p:nvSpPr>
          <p:spPr bwMode="auto">
            <a:xfrm>
              <a:off x="259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4" name="AutoShape 108"/>
            <p:cNvSpPr>
              <a:spLocks noChangeArrowheads="1"/>
            </p:cNvSpPr>
            <p:nvPr userDrawn="1"/>
          </p:nvSpPr>
          <p:spPr bwMode="auto">
            <a:xfrm>
              <a:off x="288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5" name="AutoShape 109"/>
            <p:cNvSpPr>
              <a:spLocks noChangeArrowheads="1"/>
            </p:cNvSpPr>
            <p:nvPr userDrawn="1"/>
          </p:nvSpPr>
          <p:spPr bwMode="auto">
            <a:xfrm>
              <a:off x="316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6" name="AutoShape 110"/>
            <p:cNvSpPr>
              <a:spLocks noChangeArrowheads="1"/>
            </p:cNvSpPr>
            <p:nvPr userDrawn="1"/>
          </p:nvSpPr>
          <p:spPr bwMode="auto">
            <a:xfrm>
              <a:off x="345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7" name="AutoShape 111"/>
            <p:cNvSpPr>
              <a:spLocks noChangeArrowheads="1"/>
            </p:cNvSpPr>
            <p:nvPr userDrawn="1"/>
          </p:nvSpPr>
          <p:spPr bwMode="auto">
            <a:xfrm>
              <a:off x="374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8" name="AutoShape 112"/>
            <p:cNvSpPr>
              <a:spLocks noChangeArrowheads="1"/>
            </p:cNvSpPr>
            <p:nvPr userDrawn="1"/>
          </p:nvSpPr>
          <p:spPr bwMode="auto">
            <a:xfrm>
              <a:off x="403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9" name="AutoShape 113"/>
            <p:cNvSpPr>
              <a:spLocks noChangeArrowheads="1"/>
            </p:cNvSpPr>
            <p:nvPr userDrawn="1"/>
          </p:nvSpPr>
          <p:spPr bwMode="auto">
            <a:xfrm>
              <a:off x="403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0" name="AutoShape 114"/>
            <p:cNvSpPr>
              <a:spLocks noChangeArrowheads="1"/>
            </p:cNvSpPr>
            <p:nvPr userDrawn="1"/>
          </p:nvSpPr>
          <p:spPr bwMode="auto">
            <a:xfrm>
              <a:off x="432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1" name="AutoShape 115"/>
            <p:cNvSpPr>
              <a:spLocks noChangeArrowheads="1"/>
            </p:cNvSpPr>
            <p:nvPr userDrawn="1"/>
          </p:nvSpPr>
          <p:spPr bwMode="auto">
            <a:xfrm>
              <a:off x="460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2" name="AutoShape 116"/>
            <p:cNvSpPr>
              <a:spLocks noChangeArrowheads="1"/>
            </p:cNvSpPr>
            <p:nvPr userDrawn="1"/>
          </p:nvSpPr>
          <p:spPr bwMode="auto">
            <a:xfrm>
              <a:off x="489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3" name="AutoShape 117"/>
            <p:cNvSpPr>
              <a:spLocks noChangeArrowheads="1"/>
            </p:cNvSpPr>
            <p:nvPr userDrawn="1"/>
          </p:nvSpPr>
          <p:spPr bwMode="auto">
            <a:xfrm>
              <a:off x="518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4" name="AutoShape 118"/>
            <p:cNvSpPr>
              <a:spLocks noChangeArrowheads="1"/>
            </p:cNvSpPr>
            <p:nvPr userDrawn="1"/>
          </p:nvSpPr>
          <p:spPr bwMode="auto">
            <a:xfrm>
              <a:off x="547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5" name="AutoShape 119"/>
            <p:cNvSpPr>
              <a:spLocks noChangeArrowheads="1"/>
            </p:cNvSpPr>
            <p:nvPr userDrawn="1"/>
          </p:nvSpPr>
          <p:spPr bwMode="auto">
            <a:xfrm>
              <a:off x="14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6" name="AutoShape 120"/>
            <p:cNvSpPr>
              <a:spLocks noChangeArrowheads="1"/>
            </p:cNvSpPr>
            <p:nvPr userDrawn="1"/>
          </p:nvSpPr>
          <p:spPr bwMode="auto">
            <a:xfrm>
              <a:off x="432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7" name="AutoShape 121"/>
            <p:cNvSpPr>
              <a:spLocks noChangeArrowheads="1"/>
            </p:cNvSpPr>
            <p:nvPr userDrawn="1"/>
          </p:nvSpPr>
          <p:spPr bwMode="auto">
            <a:xfrm>
              <a:off x="1008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8" name="AutoShape 122"/>
            <p:cNvSpPr>
              <a:spLocks noChangeArrowheads="1"/>
            </p:cNvSpPr>
            <p:nvPr userDrawn="1"/>
          </p:nvSpPr>
          <p:spPr bwMode="auto">
            <a:xfrm>
              <a:off x="158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9" name="AutoShape 123"/>
            <p:cNvSpPr>
              <a:spLocks noChangeArrowheads="1"/>
            </p:cNvSpPr>
            <p:nvPr userDrawn="1"/>
          </p:nvSpPr>
          <p:spPr bwMode="auto">
            <a:xfrm>
              <a:off x="2160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0" name="AutoShape 124"/>
            <p:cNvSpPr>
              <a:spLocks noChangeArrowheads="1"/>
            </p:cNvSpPr>
            <p:nvPr userDrawn="1"/>
          </p:nvSpPr>
          <p:spPr bwMode="auto">
            <a:xfrm>
              <a:off x="2736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1" name="AutoShape 125"/>
            <p:cNvSpPr>
              <a:spLocks noChangeArrowheads="1"/>
            </p:cNvSpPr>
            <p:nvPr userDrawn="1"/>
          </p:nvSpPr>
          <p:spPr bwMode="auto">
            <a:xfrm>
              <a:off x="3312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2" name="AutoShape 126"/>
            <p:cNvSpPr>
              <a:spLocks noChangeArrowheads="1"/>
            </p:cNvSpPr>
            <p:nvPr userDrawn="1"/>
          </p:nvSpPr>
          <p:spPr bwMode="auto">
            <a:xfrm>
              <a:off x="3888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3" name="AutoShape 127"/>
            <p:cNvSpPr>
              <a:spLocks noChangeArrowheads="1"/>
            </p:cNvSpPr>
            <p:nvPr userDrawn="1"/>
          </p:nvSpPr>
          <p:spPr bwMode="auto">
            <a:xfrm>
              <a:off x="446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4" name="AutoShape 128"/>
            <p:cNvSpPr>
              <a:spLocks noChangeArrowheads="1"/>
            </p:cNvSpPr>
            <p:nvPr userDrawn="1"/>
          </p:nvSpPr>
          <p:spPr bwMode="auto">
            <a:xfrm>
              <a:off x="5040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5" name="AutoShape 129"/>
            <p:cNvSpPr>
              <a:spLocks noChangeArrowheads="1"/>
            </p:cNvSpPr>
            <p:nvPr userDrawn="1"/>
          </p:nvSpPr>
          <p:spPr bwMode="auto">
            <a:xfrm>
              <a:off x="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6" name="AutoShape 130"/>
            <p:cNvSpPr>
              <a:spLocks noChangeArrowheads="1"/>
            </p:cNvSpPr>
            <p:nvPr userDrawn="1"/>
          </p:nvSpPr>
          <p:spPr bwMode="auto">
            <a:xfrm>
              <a:off x="28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7" name="AutoShape 131"/>
            <p:cNvSpPr>
              <a:spLocks noChangeArrowheads="1"/>
            </p:cNvSpPr>
            <p:nvPr userDrawn="1"/>
          </p:nvSpPr>
          <p:spPr bwMode="auto">
            <a:xfrm>
              <a:off x="57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8" name="AutoShape 132"/>
            <p:cNvSpPr>
              <a:spLocks noChangeArrowheads="1"/>
            </p:cNvSpPr>
            <p:nvPr userDrawn="1"/>
          </p:nvSpPr>
          <p:spPr bwMode="auto">
            <a:xfrm>
              <a:off x="86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9" name="AutoShape 133"/>
            <p:cNvSpPr>
              <a:spLocks noChangeArrowheads="1"/>
            </p:cNvSpPr>
            <p:nvPr userDrawn="1"/>
          </p:nvSpPr>
          <p:spPr bwMode="auto">
            <a:xfrm>
              <a:off x="115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0" name="AutoShape 134"/>
            <p:cNvSpPr>
              <a:spLocks noChangeArrowheads="1"/>
            </p:cNvSpPr>
            <p:nvPr userDrawn="1"/>
          </p:nvSpPr>
          <p:spPr bwMode="auto">
            <a:xfrm>
              <a:off x="144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1" name="AutoShape 135"/>
            <p:cNvSpPr>
              <a:spLocks noChangeArrowheads="1"/>
            </p:cNvSpPr>
            <p:nvPr userDrawn="1"/>
          </p:nvSpPr>
          <p:spPr bwMode="auto">
            <a:xfrm>
              <a:off x="172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2" name="AutoShape 136"/>
            <p:cNvSpPr>
              <a:spLocks noChangeArrowheads="1"/>
            </p:cNvSpPr>
            <p:nvPr userDrawn="1"/>
          </p:nvSpPr>
          <p:spPr bwMode="auto">
            <a:xfrm>
              <a:off x="201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3" name="AutoShape 137"/>
            <p:cNvSpPr>
              <a:spLocks noChangeArrowheads="1"/>
            </p:cNvSpPr>
            <p:nvPr userDrawn="1"/>
          </p:nvSpPr>
          <p:spPr bwMode="auto">
            <a:xfrm>
              <a:off x="230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4" name="AutoShape 138"/>
            <p:cNvSpPr>
              <a:spLocks noChangeArrowheads="1"/>
            </p:cNvSpPr>
            <p:nvPr userDrawn="1"/>
          </p:nvSpPr>
          <p:spPr bwMode="auto">
            <a:xfrm>
              <a:off x="259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5" name="AutoShape 139"/>
            <p:cNvSpPr>
              <a:spLocks noChangeArrowheads="1"/>
            </p:cNvSpPr>
            <p:nvPr userDrawn="1"/>
          </p:nvSpPr>
          <p:spPr bwMode="auto">
            <a:xfrm>
              <a:off x="288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6" name="AutoShape 140"/>
            <p:cNvSpPr>
              <a:spLocks noChangeArrowheads="1"/>
            </p:cNvSpPr>
            <p:nvPr userDrawn="1"/>
          </p:nvSpPr>
          <p:spPr bwMode="auto">
            <a:xfrm>
              <a:off x="316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7" name="AutoShape 141"/>
            <p:cNvSpPr>
              <a:spLocks noChangeArrowheads="1"/>
            </p:cNvSpPr>
            <p:nvPr userDrawn="1"/>
          </p:nvSpPr>
          <p:spPr bwMode="auto">
            <a:xfrm>
              <a:off x="345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8" name="AutoShape 142"/>
            <p:cNvSpPr>
              <a:spLocks noChangeArrowheads="1"/>
            </p:cNvSpPr>
            <p:nvPr userDrawn="1"/>
          </p:nvSpPr>
          <p:spPr bwMode="auto">
            <a:xfrm>
              <a:off x="374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9" name="AutoShape 143"/>
            <p:cNvSpPr>
              <a:spLocks noChangeArrowheads="1"/>
            </p:cNvSpPr>
            <p:nvPr userDrawn="1"/>
          </p:nvSpPr>
          <p:spPr bwMode="auto">
            <a:xfrm>
              <a:off x="403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0" name="AutoShape 144"/>
            <p:cNvSpPr>
              <a:spLocks noChangeArrowheads="1"/>
            </p:cNvSpPr>
            <p:nvPr userDrawn="1"/>
          </p:nvSpPr>
          <p:spPr bwMode="auto">
            <a:xfrm>
              <a:off x="403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1" name="AutoShape 145"/>
            <p:cNvSpPr>
              <a:spLocks noChangeArrowheads="1"/>
            </p:cNvSpPr>
            <p:nvPr userDrawn="1"/>
          </p:nvSpPr>
          <p:spPr bwMode="auto">
            <a:xfrm>
              <a:off x="432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2" name="AutoShape 146"/>
            <p:cNvSpPr>
              <a:spLocks noChangeArrowheads="1"/>
            </p:cNvSpPr>
            <p:nvPr userDrawn="1"/>
          </p:nvSpPr>
          <p:spPr bwMode="auto">
            <a:xfrm>
              <a:off x="460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3" name="AutoShape 147"/>
            <p:cNvSpPr>
              <a:spLocks noChangeArrowheads="1"/>
            </p:cNvSpPr>
            <p:nvPr userDrawn="1"/>
          </p:nvSpPr>
          <p:spPr bwMode="auto">
            <a:xfrm>
              <a:off x="489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4" name="AutoShape 148"/>
            <p:cNvSpPr>
              <a:spLocks noChangeArrowheads="1"/>
            </p:cNvSpPr>
            <p:nvPr userDrawn="1"/>
          </p:nvSpPr>
          <p:spPr bwMode="auto">
            <a:xfrm>
              <a:off x="518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5" name="AutoShape 149"/>
            <p:cNvSpPr>
              <a:spLocks noChangeArrowheads="1"/>
            </p:cNvSpPr>
            <p:nvPr userDrawn="1"/>
          </p:nvSpPr>
          <p:spPr bwMode="auto">
            <a:xfrm>
              <a:off x="547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6" name="AutoShape 150"/>
            <p:cNvSpPr>
              <a:spLocks noChangeArrowheads="1"/>
            </p:cNvSpPr>
            <p:nvPr userDrawn="1"/>
          </p:nvSpPr>
          <p:spPr bwMode="auto">
            <a:xfrm>
              <a:off x="144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7" name="AutoShape 151"/>
            <p:cNvSpPr>
              <a:spLocks noChangeArrowheads="1"/>
            </p:cNvSpPr>
            <p:nvPr userDrawn="1"/>
          </p:nvSpPr>
          <p:spPr bwMode="auto">
            <a:xfrm>
              <a:off x="720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8" name="AutoShape 152"/>
            <p:cNvSpPr>
              <a:spLocks noChangeArrowheads="1"/>
            </p:cNvSpPr>
            <p:nvPr userDrawn="1"/>
          </p:nvSpPr>
          <p:spPr bwMode="auto">
            <a:xfrm>
              <a:off x="1296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9" name="AutoShape 153"/>
            <p:cNvSpPr>
              <a:spLocks noChangeArrowheads="1"/>
            </p:cNvSpPr>
            <p:nvPr userDrawn="1"/>
          </p:nvSpPr>
          <p:spPr bwMode="auto">
            <a:xfrm>
              <a:off x="1872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0" name="AutoShape 154"/>
            <p:cNvSpPr>
              <a:spLocks noChangeArrowheads="1"/>
            </p:cNvSpPr>
            <p:nvPr userDrawn="1"/>
          </p:nvSpPr>
          <p:spPr bwMode="auto">
            <a:xfrm>
              <a:off x="2448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1" name="AutoShape 155"/>
            <p:cNvSpPr>
              <a:spLocks noChangeArrowheads="1"/>
            </p:cNvSpPr>
            <p:nvPr userDrawn="1"/>
          </p:nvSpPr>
          <p:spPr bwMode="auto">
            <a:xfrm>
              <a:off x="3024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2" name="AutoShape 156"/>
            <p:cNvSpPr>
              <a:spLocks noChangeArrowheads="1"/>
            </p:cNvSpPr>
            <p:nvPr userDrawn="1"/>
          </p:nvSpPr>
          <p:spPr bwMode="auto">
            <a:xfrm>
              <a:off x="3600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3" name="AutoShape 157"/>
            <p:cNvSpPr>
              <a:spLocks noChangeArrowheads="1"/>
            </p:cNvSpPr>
            <p:nvPr userDrawn="1"/>
          </p:nvSpPr>
          <p:spPr bwMode="auto">
            <a:xfrm>
              <a:off x="4176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4" name="AutoShape 158"/>
            <p:cNvSpPr>
              <a:spLocks noChangeArrowheads="1"/>
            </p:cNvSpPr>
            <p:nvPr userDrawn="1"/>
          </p:nvSpPr>
          <p:spPr bwMode="auto">
            <a:xfrm>
              <a:off x="4752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5" name="AutoShape 159"/>
            <p:cNvSpPr>
              <a:spLocks noChangeArrowheads="1"/>
            </p:cNvSpPr>
            <p:nvPr userDrawn="1"/>
          </p:nvSpPr>
          <p:spPr bwMode="auto">
            <a:xfrm>
              <a:off x="5328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6" name="AutoShape 160"/>
            <p:cNvSpPr>
              <a:spLocks noChangeArrowheads="1"/>
            </p:cNvSpPr>
            <p:nvPr userDrawn="1"/>
          </p:nvSpPr>
          <p:spPr bwMode="auto">
            <a:xfrm>
              <a:off x="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7" name="AutoShape 161"/>
            <p:cNvSpPr>
              <a:spLocks noChangeArrowheads="1"/>
            </p:cNvSpPr>
            <p:nvPr userDrawn="1"/>
          </p:nvSpPr>
          <p:spPr bwMode="auto">
            <a:xfrm>
              <a:off x="28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8" name="AutoShape 162"/>
            <p:cNvSpPr>
              <a:spLocks noChangeArrowheads="1"/>
            </p:cNvSpPr>
            <p:nvPr userDrawn="1"/>
          </p:nvSpPr>
          <p:spPr bwMode="auto">
            <a:xfrm>
              <a:off x="57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9" name="AutoShape 163"/>
            <p:cNvSpPr>
              <a:spLocks noChangeArrowheads="1"/>
            </p:cNvSpPr>
            <p:nvPr userDrawn="1"/>
          </p:nvSpPr>
          <p:spPr bwMode="auto">
            <a:xfrm>
              <a:off x="86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0" name="AutoShape 164"/>
            <p:cNvSpPr>
              <a:spLocks noChangeArrowheads="1"/>
            </p:cNvSpPr>
            <p:nvPr userDrawn="1"/>
          </p:nvSpPr>
          <p:spPr bwMode="auto">
            <a:xfrm>
              <a:off x="115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1" name="AutoShape 165"/>
            <p:cNvSpPr>
              <a:spLocks noChangeArrowheads="1"/>
            </p:cNvSpPr>
            <p:nvPr userDrawn="1"/>
          </p:nvSpPr>
          <p:spPr bwMode="auto">
            <a:xfrm>
              <a:off x="144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2" name="AutoShape 166"/>
            <p:cNvSpPr>
              <a:spLocks noChangeArrowheads="1"/>
            </p:cNvSpPr>
            <p:nvPr userDrawn="1"/>
          </p:nvSpPr>
          <p:spPr bwMode="auto">
            <a:xfrm>
              <a:off x="172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3" name="AutoShape 167"/>
            <p:cNvSpPr>
              <a:spLocks noChangeArrowheads="1"/>
            </p:cNvSpPr>
            <p:nvPr userDrawn="1"/>
          </p:nvSpPr>
          <p:spPr bwMode="auto">
            <a:xfrm>
              <a:off x="201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4" name="AutoShape 168"/>
            <p:cNvSpPr>
              <a:spLocks noChangeArrowheads="1"/>
            </p:cNvSpPr>
            <p:nvPr userDrawn="1"/>
          </p:nvSpPr>
          <p:spPr bwMode="auto">
            <a:xfrm>
              <a:off x="230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5" name="AutoShape 169"/>
            <p:cNvSpPr>
              <a:spLocks noChangeArrowheads="1"/>
            </p:cNvSpPr>
            <p:nvPr userDrawn="1"/>
          </p:nvSpPr>
          <p:spPr bwMode="auto">
            <a:xfrm>
              <a:off x="259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6" name="AutoShape 170"/>
            <p:cNvSpPr>
              <a:spLocks noChangeArrowheads="1"/>
            </p:cNvSpPr>
            <p:nvPr userDrawn="1"/>
          </p:nvSpPr>
          <p:spPr bwMode="auto">
            <a:xfrm>
              <a:off x="288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7" name="AutoShape 171"/>
            <p:cNvSpPr>
              <a:spLocks noChangeArrowheads="1"/>
            </p:cNvSpPr>
            <p:nvPr userDrawn="1"/>
          </p:nvSpPr>
          <p:spPr bwMode="auto">
            <a:xfrm>
              <a:off x="316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8" name="AutoShape 172"/>
            <p:cNvSpPr>
              <a:spLocks noChangeArrowheads="1"/>
            </p:cNvSpPr>
            <p:nvPr userDrawn="1"/>
          </p:nvSpPr>
          <p:spPr bwMode="auto">
            <a:xfrm>
              <a:off x="345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9" name="AutoShape 173"/>
            <p:cNvSpPr>
              <a:spLocks noChangeArrowheads="1"/>
            </p:cNvSpPr>
            <p:nvPr userDrawn="1"/>
          </p:nvSpPr>
          <p:spPr bwMode="auto">
            <a:xfrm>
              <a:off x="374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0" name="AutoShape 174"/>
            <p:cNvSpPr>
              <a:spLocks noChangeArrowheads="1"/>
            </p:cNvSpPr>
            <p:nvPr userDrawn="1"/>
          </p:nvSpPr>
          <p:spPr bwMode="auto">
            <a:xfrm>
              <a:off x="403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1" name="AutoShape 175"/>
            <p:cNvSpPr>
              <a:spLocks noChangeArrowheads="1"/>
            </p:cNvSpPr>
            <p:nvPr userDrawn="1"/>
          </p:nvSpPr>
          <p:spPr bwMode="auto">
            <a:xfrm>
              <a:off x="403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2" name="AutoShape 176"/>
            <p:cNvSpPr>
              <a:spLocks noChangeArrowheads="1"/>
            </p:cNvSpPr>
            <p:nvPr userDrawn="1"/>
          </p:nvSpPr>
          <p:spPr bwMode="auto">
            <a:xfrm>
              <a:off x="432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3" name="AutoShape 177"/>
            <p:cNvSpPr>
              <a:spLocks noChangeArrowheads="1"/>
            </p:cNvSpPr>
            <p:nvPr userDrawn="1"/>
          </p:nvSpPr>
          <p:spPr bwMode="auto">
            <a:xfrm>
              <a:off x="460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4" name="AutoShape 178"/>
            <p:cNvSpPr>
              <a:spLocks noChangeArrowheads="1"/>
            </p:cNvSpPr>
            <p:nvPr userDrawn="1"/>
          </p:nvSpPr>
          <p:spPr bwMode="auto">
            <a:xfrm>
              <a:off x="489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5" name="AutoShape 179"/>
            <p:cNvSpPr>
              <a:spLocks noChangeArrowheads="1"/>
            </p:cNvSpPr>
            <p:nvPr userDrawn="1"/>
          </p:nvSpPr>
          <p:spPr bwMode="auto">
            <a:xfrm>
              <a:off x="518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6" name="AutoShape 180"/>
            <p:cNvSpPr>
              <a:spLocks noChangeArrowheads="1"/>
            </p:cNvSpPr>
            <p:nvPr userDrawn="1"/>
          </p:nvSpPr>
          <p:spPr bwMode="auto">
            <a:xfrm>
              <a:off x="547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7" name="AutoShape 181"/>
            <p:cNvSpPr>
              <a:spLocks noChangeArrowheads="1"/>
            </p:cNvSpPr>
            <p:nvPr userDrawn="1"/>
          </p:nvSpPr>
          <p:spPr bwMode="auto">
            <a:xfrm>
              <a:off x="144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8" name="AutoShape 182"/>
            <p:cNvSpPr>
              <a:spLocks noChangeArrowheads="1"/>
            </p:cNvSpPr>
            <p:nvPr userDrawn="1"/>
          </p:nvSpPr>
          <p:spPr bwMode="auto">
            <a:xfrm>
              <a:off x="720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9" name="AutoShape 183"/>
            <p:cNvSpPr>
              <a:spLocks noChangeArrowheads="1"/>
            </p:cNvSpPr>
            <p:nvPr userDrawn="1"/>
          </p:nvSpPr>
          <p:spPr bwMode="auto">
            <a:xfrm>
              <a:off x="129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0" name="AutoShape 184"/>
            <p:cNvSpPr>
              <a:spLocks noChangeArrowheads="1"/>
            </p:cNvSpPr>
            <p:nvPr userDrawn="1"/>
          </p:nvSpPr>
          <p:spPr bwMode="auto">
            <a:xfrm>
              <a:off x="1872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1" name="AutoShape 185"/>
            <p:cNvSpPr>
              <a:spLocks noChangeArrowheads="1"/>
            </p:cNvSpPr>
            <p:nvPr userDrawn="1"/>
          </p:nvSpPr>
          <p:spPr bwMode="auto">
            <a:xfrm>
              <a:off x="2448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2" name="AutoShape 186"/>
            <p:cNvSpPr>
              <a:spLocks noChangeArrowheads="1"/>
            </p:cNvSpPr>
            <p:nvPr userDrawn="1"/>
          </p:nvSpPr>
          <p:spPr bwMode="auto">
            <a:xfrm>
              <a:off x="3024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3" name="AutoShape 187"/>
            <p:cNvSpPr>
              <a:spLocks noChangeArrowheads="1"/>
            </p:cNvSpPr>
            <p:nvPr userDrawn="1"/>
          </p:nvSpPr>
          <p:spPr bwMode="auto">
            <a:xfrm>
              <a:off x="3600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4" name="AutoShape 188"/>
            <p:cNvSpPr>
              <a:spLocks noChangeArrowheads="1"/>
            </p:cNvSpPr>
            <p:nvPr userDrawn="1"/>
          </p:nvSpPr>
          <p:spPr bwMode="auto">
            <a:xfrm>
              <a:off x="417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5" name="AutoShape 189"/>
            <p:cNvSpPr>
              <a:spLocks noChangeArrowheads="1"/>
            </p:cNvSpPr>
            <p:nvPr userDrawn="1"/>
          </p:nvSpPr>
          <p:spPr bwMode="auto">
            <a:xfrm>
              <a:off x="417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6" name="AutoShape 190"/>
            <p:cNvSpPr>
              <a:spLocks noChangeArrowheads="1"/>
            </p:cNvSpPr>
            <p:nvPr userDrawn="1"/>
          </p:nvSpPr>
          <p:spPr bwMode="auto">
            <a:xfrm>
              <a:off x="4752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7" name="AutoShape 191"/>
            <p:cNvSpPr>
              <a:spLocks noChangeArrowheads="1"/>
            </p:cNvSpPr>
            <p:nvPr userDrawn="1"/>
          </p:nvSpPr>
          <p:spPr bwMode="auto">
            <a:xfrm>
              <a:off x="5328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49156" name="Group 192"/>
          <p:cNvGrpSpPr>
            <a:grpSpLocks/>
          </p:cNvGrpSpPr>
          <p:nvPr/>
        </p:nvGrpSpPr>
        <p:grpSpPr bwMode="auto">
          <a:xfrm>
            <a:off x="0" y="228600"/>
            <a:ext cx="9144000" cy="2286000"/>
            <a:chOff x="0" y="2880"/>
            <a:chExt cx="5760" cy="1440"/>
          </a:xfrm>
        </p:grpSpPr>
        <p:sp>
          <p:nvSpPr>
            <p:cNvPr id="4289" name="AutoShape 193"/>
            <p:cNvSpPr>
              <a:spLocks noChangeArrowheads="1"/>
            </p:cNvSpPr>
            <p:nvPr userDrawn="1"/>
          </p:nvSpPr>
          <p:spPr bwMode="auto">
            <a:xfrm>
              <a:off x="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0" name="AutoShape 194"/>
            <p:cNvSpPr>
              <a:spLocks noChangeArrowheads="1"/>
            </p:cNvSpPr>
            <p:nvPr userDrawn="1"/>
          </p:nvSpPr>
          <p:spPr bwMode="auto">
            <a:xfrm>
              <a:off x="28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1" name="AutoShape 195"/>
            <p:cNvSpPr>
              <a:spLocks noChangeArrowheads="1"/>
            </p:cNvSpPr>
            <p:nvPr userDrawn="1"/>
          </p:nvSpPr>
          <p:spPr bwMode="auto">
            <a:xfrm>
              <a:off x="57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2" name="AutoShape 196"/>
            <p:cNvSpPr>
              <a:spLocks noChangeArrowheads="1"/>
            </p:cNvSpPr>
            <p:nvPr userDrawn="1"/>
          </p:nvSpPr>
          <p:spPr bwMode="auto">
            <a:xfrm>
              <a:off x="86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3" name="AutoShape 197"/>
            <p:cNvSpPr>
              <a:spLocks noChangeArrowheads="1"/>
            </p:cNvSpPr>
            <p:nvPr userDrawn="1"/>
          </p:nvSpPr>
          <p:spPr bwMode="auto">
            <a:xfrm>
              <a:off x="115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4" name="AutoShape 198"/>
            <p:cNvSpPr>
              <a:spLocks noChangeArrowheads="1"/>
            </p:cNvSpPr>
            <p:nvPr userDrawn="1"/>
          </p:nvSpPr>
          <p:spPr bwMode="auto">
            <a:xfrm>
              <a:off x="144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5" name="AutoShape 199"/>
            <p:cNvSpPr>
              <a:spLocks noChangeArrowheads="1"/>
            </p:cNvSpPr>
            <p:nvPr userDrawn="1"/>
          </p:nvSpPr>
          <p:spPr bwMode="auto">
            <a:xfrm>
              <a:off x="172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6" name="AutoShape 200"/>
            <p:cNvSpPr>
              <a:spLocks noChangeArrowheads="1"/>
            </p:cNvSpPr>
            <p:nvPr userDrawn="1"/>
          </p:nvSpPr>
          <p:spPr bwMode="auto">
            <a:xfrm>
              <a:off x="201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7" name="AutoShape 201"/>
            <p:cNvSpPr>
              <a:spLocks noChangeArrowheads="1"/>
            </p:cNvSpPr>
            <p:nvPr userDrawn="1"/>
          </p:nvSpPr>
          <p:spPr bwMode="auto">
            <a:xfrm>
              <a:off x="230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8" name="AutoShape 202"/>
            <p:cNvSpPr>
              <a:spLocks noChangeArrowheads="1"/>
            </p:cNvSpPr>
            <p:nvPr userDrawn="1"/>
          </p:nvSpPr>
          <p:spPr bwMode="auto">
            <a:xfrm>
              <a:off x="259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9" name="AutoShape 203"/>
            <p:cNvSpPr>
              <a:spLocks noChangeArrowheads="1"/>
            </p:cNvSpPr>
            <p:nvPr userDrawn="1"/>
          </p:nvSpPr>
          <p:spPr bwMode="auto">
            <a:xfrm>
              <a:off x="288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0" name="AutoShape 204"/>
            <p:cNvSpPr>
              <a:spLocks noChangeArrowheads="1"/>
            </p:cNvSpPr>
            <p:nvPr userDrawn="1"/>
          </p:nvSpPr>
          <p:spPr bwMode="auto">
            <a:xfrm>
              <a:off x="316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1" name="AutoShape 205"/>
            <p:cNvSpPr>
              <a:spLocks noChangeArrowheads="1"/>
            </p:cNvSpPr>
            <p:nvPr userDrawn="1"/>
          </p:nvSpPr>
          <p:spPr bwMode="auto">
            <a:xfrm>
              <a:off x="345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2" name="AutoShape 206"/>
            <p:cNvSpPr>
              <a:spLocks noChangeArrowheads="1"/>
            </p:cNvSpPr>
            <p:nvPr userDrawn="1"/>
          </p:nvSpPr>
          <p:spPr bwMode="auto">
            <a:xfrm>
              <a:off x="374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3" name="AutoShape 207"/>
            <p:cNvSpPr>
              <a:spLocks noChangeArrowheads="1"/>
            </p:cNvSpPr>
            <p:nvPr userDrawn="1"/>
          </p:nvSpPr>
          <p:spPr bwMode="auto">
            <a:xfrm>
              <a:off x="403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4" name="AutoShape 208"/>
            <p:cNvSpPr>
              <a:spLocks noChangeArrowheads="1"/>
            </p:cNvSpPr>
            <p:nvPr userDrawn="1"/>
          </p:nvSpPr>
          <p:spPr bwMode="auto">
            <a:xfrm>
              <a:off x="403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5" name="AutoShape 209"/>
            <p:cNvSpPr>
              <a:spLocks noChangeArrowheads="1"/>
            </p:cNvSpPr>
            <p:nvPr userDrawn="1"/>
          </p:nvSpPr>
          <p:spPr bwMode="auto">
            <a:xfrm>
              <a:off x="432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6" name="AutoShape 210"/>
            <p:cNvSpPr>
              <a:spLocks noChangeArrowheads="1"/>
            </p:cNvSpPr>
            <p:nvPr userDrawn="1"/>
          </p:nvSpPr>
          <p:spPr bwMode="auto">
            <a:xfrm>
              <a:off x="460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7" name="AutoShape 211"/>
            <p:cNvSpPr>
              <a:spLocks noChangeArrowheads="1"/>
            </p:cNvSpPr>
            <p:nvPr userDrawn="1"/>
          </p:nvSpPr>
          <p:spPr bwMode="auto">
            <a:xfrm>
              <a:off x="489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8" name="AutoShape 212"/>
            <p:cNvSpPr>
              <a:spLocks noChangeArrowheads="1"/>
            </p:cNvSpPr>
            <p:nvPr userDrawn="1"/>
          </p:nvSpPr>
          <p:spPr bwMode="auto">
            <a:xfrm>
              <a:off x="518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9" name="AutoShape 213"/>
            <p:cNvSpPr>
              <a:spLocks noChangeArrowheads="1"/>
            </p:cNvSpPr>
            <p:nvPr userDrawn="1"/>
          </p:nvSpPr>
          <p:spPr bwMode="auto">
            <a:xfrm>
              <a:off x="547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0" name="AutoShape 214"/>
            <p:cNvSpPr>
              <a:spLocks noChangeArrowheads="1"/>
            </p:cNvSpPr>
            <p:nvPr userDrawn="1"/>
          </p:nvSpPr>
          <p:spPr bwMode="auto">
            <a:xfrm>
              <a:off x="14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1" name="AutoShape 215"/>
            <p:cNvSpPr>
              <a:spLocks noChangeArrowheads="1"/>
            </p:cNvSpPr>
            <p:nvPr userDrawn="1"/>
          </p:nvSpPr>
          <p:spPr bwMode="auto">
            <a:xfrm>
              <a:off x="432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2" name="AutoShape 216"/>
            <p:cNvSpPr>
              <a:spLocks noChangeArrowheads="1"/>
            </p:cNvSpPr>
            <p:nvPr userDrawn="1"/>
          </p:nvSpPr>
          <p:spPr bwMode="auto">
            <a:xfrm>
              <a:off x="1008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3" name="AutoShape 217"/>
            <p:cNvSpPr>
              <a:spLocks noChangeArrowheads="1"/>
            </p:cNvSpPr>
            <p:nvPr userDrawn="1"/>
          </p:nvSpPr>
          <p:spPr bwMode="auto">
            <a:xfrm>
              <a:off x="158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4" name="AutoShape 218"/>
            <p:cNvSpPr>
              <a:spLocks noChangeArrowheads="1"/>
            </p:cNvSpPr>
            <p:nvPr userDrawn="1"/>
          </p:nvSpPr>
          <p:spPr bwMode="auto">
            <a:xfrm>
              <a:off x="2160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5" name="AutoShape 219"/>
            <p:cNvSpPr>
              <a:spLocks noChangeArrowheads="1"/>
            </p:cNvSpPr>
            <p:nvPr userDrawn="1"/>
          </p:nvSpPr>
          <p:spPr bwMode="auto">
            <a:xfrm>
              <a:off x="2736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6" name="AutoShape 220"/>
            <p:cNvSpPr>
              <a:spLocks noChangeArrowheads="1"/>
            </p:cNvSpPr>
            <p:nvPr userDrawn="1"/>
          </p:nvSpPr>
          <p:spPr bwMode="auto">
            <a:xfrm>
              <a:off x="3312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7" name="AutoShape 221"/>
            <p:cNvSpPr>
              <a:spLocks noChangeArrowheads="1"/>
            </p:cNvSpPr>
            <p:nvPr userDrawn="1"/>
          </p:nvSpPr>
          <p:spPr bwMode="auto">
            <a:xfrm>
              <a:off x="3888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8" name="AutoShape 222"/>
            <p:cNvSpPr>
              <a:spLocks noChangeArrowheads="1"/>
            </p:cNvSpPr>
            <p:nvPr userDrawn="1"/>
          </p:nvSpPr>
          <p:spPr bwMode="auto">
            <a:xfrm>
              <a:off x="446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9" name="AutoShape 223"/>
            <p:cNvSpPr>
              <a:spLocks noChangeArrowheads="1"/>
            </p:cNvSpPr>
            <p:nvPr userDrawn="1"/>
          </p:nvSpPr>
          <p:spPr bwMode="auto">
            <a:xfrm>
              <a:off x="5040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0" name="AutoShape 224"/>
            <p:cNvSpPr>
              <a:spLocks noChangeArrowheads="1"/>
            </p:cNvSpPr>
            <p:nvPr userDrawn="1"/>
          </p:nvSpPr>
          <p:spPr bwMode="auto">
            <a:xfrm>
              <a:off x="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1" name="AutoShape 225"/>
            <p:cNvSpPr>
              <a:spLocks noChangeArrowheads="1"/>
            </p:cNvSpPr>
            <p:nvPr userDrawn="1"/>
          </p:nvSpPr>
          <p:spPr bwMode="auto">
            <a:xfrm>
              <a:off x="28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2" name="AutoShape 226"/>
            <p:cNvSpPr>
              <a:spLocks noChangeArrowheads="1"/>
            </p:cNvSpPr>
            <p:nvPr userDrawn="1"/>
          </p:nvSpPr>
          <p:spPr bwMode="auto">
            <a:xfrm>
              <a:off x="57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3" name="AutoShape 227"/>
            <p:cNvSpPr>
              <a:spLocks noChangeArrowheads="1"/>
            </p:cNvSpPr>
            <p:nvPr userDrawn="1"/>
          </p:nvSpPr>
          <p:spPr bwMode="auto">
            <a:xfrm>
              <a:off x="86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4" name="AutoShape 228"/>
            <p:cNvSpPr>
              <a:spLocks noChangeArrowheads="1"/>
            </p:cNvSpPr>
            <p:nvPr userDrawn="1"/>
          </p:nvSpPr>
          <p:spPr bwMode="auto">
            <a:xfrm>
              <a:off x="115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5" name="AutoShape 229"/>
            <p:cNvSpPr>
              <a:spLocks noChangeArrowheads="1"/>
            </p:cNvSpPr>
            <p:nvPr userDrawn="1"/>
          </p:nvSpPr>
          <p:spPr bwMode="auto">
            <a:xfrm>
              <a:off x="144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6" name="AutoShape 230"/>
            <p:cNvSpPr>
              <a:spLocks noChangeArrowheads="1"/>
            </p:cNvSpPr>
            <p:nvPr userDrawn="1"/>
          </p:nvSpPr>
          <p:spPr bwMode="auto">
            <a:xfrm>
              <a:off x="172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7" name="AutoShape 231"/>
            <p:cNvSpPr>
              <a:spLocks noChangeArrowheads="1"/>
            </p:cNvSpPr>
            <p:nvPr userDrawn="1"/>
          </p:nvSpPr>
          <p:spPr bwMode="auto">
            <a:xfrm>
              <a:off x="201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8" name="AutoShape 232"/>
            <p:cNvSpPr>
              <a:spLocks noChangeArrowheads="1"/>
            </p:cNvSpPr>
            <p:nvPr userDrawn="1"/>
          </p:nvSpPr>
          <p:spPr bwMode="auto">
            <a:xfrm>
              <a:off x="230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9" name="AutoShape 233"/>
            <p:cNvSpPr>
              <a:spLocks noChangeArrowheads="1"/>
            </p:cNvSpPr>
            <p:nvPr userDrawn="1"/>
          </p:nvSpPr>
          <p:spPr bwMode="auto">
            <a:xfrm>
              <a:off x="259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0" name="AutoShape 234"/>
            <p:cNvSpPr>
              <a:spLocks noChangeArrowheads="1"/>
            </p:cNvSpPr>
            <p:nvPr userDrawn="1"/>
          </p:nvSpPr>
          <p:spPr bwMode="auto">
            <a:xfrm>
              <a:off x="288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1" name="AutoShape 235"/>
            <p:cNvSpPr>
              <a:spLocks noChangeArrowheads="1"/>
            </p:cNvSpPr>
            <p:nvPr userDrawn="1"/>
          </p:nvSpPr>
          <p:spPr bwMode="auto">
            <a:xfrm>
              <a:off x="316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2" name="AutoShape 236"/>
            <p:cNvSpPr>
              <a:spLocks noChangeArrowheads="1"/>
            </p:cNvSpPr>
            <p:nvPr userDrawn="1"/>
          </p:nvSpPr>
          <p:spPr bwMode="auto">
            <a:xfrm>
              <a:off x="345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3" name="AutoShape 237"/>
            <p:cNvSpPr>
              <a:spLocks noChangeArrowheads="1"/>
            </p:cNvSpPr>
            <p:nvPr userDrawn="1"/>
          </p:nvSpPr>
          <p:spPr bwMode="auto">
            <a:xfrm>
              <a:off x="374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4" name="AutoShape 238"/>
            <p:cNvSpPr>
              <a:spLocks noChangeArrowheads="1"/>
            </p:cNvSpPr>
            <p:nvPr userDrawn="1"/>
          </p:nvSpPr>
          <p:spPr bwMode="auto">
            <a:xfrm>
              <a:off x="403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5" name="AutoShape 239"/>
            <p:cNvSpPr>
              <a:spLocks noChangeArrowheads="1"/>
            </p:cNvSpPr>
            <p:nvPr userDrawn="1"/>
          </p:nvSpPr>
          <p:spPr bwMode="auto">
            <a:xfrm>
              <a:off x="403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6" name="AutoShape 240"/>
            <p:cNvSpPr>
              <a:spLocks noChangeArrowheads="1"/>
            </p:cNvSpPr>
            <p:nvPr userDrawn="1"/>
          </p:nvSpPr>
          <p:spPr bwMode="auto">
            <a:xfrm>
              <a:off x="432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7" name="AutoShape 241"/>
            <p:cNvSpPr>
              <a:spLocks noChangeArrowheads="1"/>
            </p:cNvSpPr>
            <p:nvPr userDrawn="1"/>
          </p:nvSpPr>
          <p:spPr bwMode="auto">
            <a:xfrm>
              <a:off x="460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8" name="AutoShape 242"/>
            <p:cNvSpPr>
              <a:spLocks noChangeArrowheads="1"/>
            </p:cNvSpPr>
            <p:nvPr userDrawn="1"/>
          </p:nvSpPr>
          <p:spPr bwMode="auto">
            <a:xfrm>
              <a:off x="489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9" name="AutoShape 243"/>
            <p:cNvSpPr>
              <a:spLocks noChangeArrowheads="1"/>
            </p:cNvSpPr>
            <p:nvPr userDrawn="1"/>
          </p:nvSpPr>
          <p:spPr bwMode="auto">
            <a:xfrm>
              <a:off x="518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0" name="AutoShape 244"/>
            <p:cNvSpPr>
              <a:spLocks noChangeArrowheads="1"/>
            </p:cNvSpPr>
            <p:nvPr userDrawn="1"/>
          </p:nvSpPr>
          <p:spPr bwMode="auto">
            <a:xfrm>
              <a:off x="547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1" name="AutoShape 245"/>
            <p:cNvSpPr>
              <a:spLocks noChangeArrowheads="1"/>
            </p:cNvSpPr>
            <p:nvPr userDrawn="1"/>
          </p:nvSpPr>
          <p:spPr bwMode="auto">
            <a:xfrm>
              <a:off x="144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2" name="AutoShape 246"/>
            <p:cNvSpPr>
              <a:spLocks noChangeArrowheads="1"/>
            </p:cNvSpPr>
            <p:nvPr userDrawn="1"/>
          </p:nvSpPr>
          <p:spPr bwMode="auto">
            <a:xfrm>
              <a:off x="720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3" name="AutoShape 247"/>
            <p:cNvSpPr>
              <a:spLocks noChangeArrowheads="1"/>
            </p:cNvSpPr>
            <p:nvPr userDrawn="1"/>
          </p:nvSpPr>
          <p:spPr bwMode="auto">
            <a:xfrm>
              <a:off x="1296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4" name="AutoShape 248"/>
            <p:cNvSpPr>
              <a:spLocks noChangeArrowheads="1"/>
            </p:cNvSpPr>
            <p:nvPr userDrawn="1"/>
          </p:nvSpPr>
          <p:spPr bwMode="auto">
            <a:xfrm>
              <a:off x="1872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5" name="AutoShape 249"/>
            <p:cNvSpPr>
              <a:spLocks noChangeArrowheads="1"/>
            </p:cNvSpPr>
            <p:nvPr userDrawn="1"/>
          </p:nvSpPr>
          <p:spPr bwMode="auto">
            <a:xfrm>
              <a:off x="2448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6" name="AutoShape 250"/>
            <p:cNvSpPr>
              <a:spLocks noChangeArrowheads="1"/>
            </p:cNvSpPr>
            <p:nvPr userDrawn="1"/>
          </p:nvSpPr>
          <p:spPr bwMode="auto">
            <a:xfrm>
              <a:off x="3024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7" name="AutoShape 251"/>
            <p:cNvSpPr>
              <a:spLocks noChangeArrowheads="1"/>
            </p:cNvSpPr>
            <p:nvPr userDrawn="1"/>
          </p:nvSpPr>
          <p:spPr bwMode="auto">
            <a:xfrm>
              <a:off x="3600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8" name="AutoShape 252"/>
            <p:cNvSpPr>
              <a:spLocks noChangeArrowheads="1"/>
            </p:cNvSpPr>
            <p:nvPr userDrawn="1"/>
          </p:nvSpPr>
          <p:spPr bwMode="auto">
            <a:xfrm>
              <a:off x="4176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9" name="AutoShape 253"/>
            <p:cNvSpPr>
              <a:spLocks noChangeArrowheads="1"/>
            </p:cNvSpPr>
            <p:nvPr userDrawn="1"/>
          </p:nvSpPr>
          <p:spPr bwMode="auto">
            <a:xfrm>
              <a:off x="4752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0" name="AutoShape 254"/>
            <p:cNvSpPr>
              <a:spLocks noChangeArrowheads="1"/>
            </p:cNvSpPr>
            <p:nvPr userDrawn="1"/>
          </p:nvSpPr>
          <p:spPr bwMode="auto">
            <a:xfrm>
              <a:off x="5328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1" name="AutoShape 255"/>
            <p:cNvSpPr>
              <a:spLocks noChangeArrowheads="1"/>
            </p:cNvSpPr>
            <p:nvPr userDrawn="1"/>
          </p:nvSpPr>
          <p:spPr bwMode="auto">
            <a:xfrm>
              <a:off x="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2" name="AutoShape 256"/>
            <p:cNvSpPr>
              <a:spLocks noChangeArrowheads="1"/>
            </p:cNvSpPr>
            <p:nvPr userDrawn="1"/>
          </p:nvSpPr>
          <p:spPr bwMode="auto">
            <a:xfrm>
              <a:off x="28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3" name="AutoShape 257"/>
            <p:cNvSpPr>
              <a:spLocks noChangeArrowheads="1"/>
            </p:cNvSpPr>
            <p:nvPr userDrawn="1"/>
          </p:nvSpPr>
          <p:spPr bwMode="auto">
            <a:xfrm>
              <a:off x="57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4" name="AutoShape 258"/>
            <p:cNvSpPr>
              <a:spLocks noChangeArrowheads="1"/>
            </p:cNvSpPr>
            <p:nvPr userDrawn="1"/>
          </p:nvSpPr>
          <p:spPr bwMode="auto">
            <a:xfrm>
              <a:off x="86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5" name="AutoShape 259"/>
            <p:cNvSpPr>
              <a:spLocks noChangeArrowheads="1"/>
            </p:cNvSpPr>
            <p:nvPr userDrawn="1"/>
          </p:nvSpPr>
          <p:spPr bwMode="auto">
            <a:xfrm>
              <a:off x="115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6" name="AutoShape 260"/>
            <p:cNvSpPr>
              <a:spLocks noChangeArrowheads="1"/>
            </p:cNvSpPr>
            <p:nvPr userDrawn="1"/>
          </p:nvSpPr>
          <p:spPr bwMode="auto">
            <a:xfrm>
              <a:off x="144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7" name="AutoShape 261"/>
            <p:cNvSpPr>
              <a:spLocks noChangeArrowheads="1"/>
            </p:cNvSpPr>
            <p:nvPr userDrawn="1"/>
          </p:nvSpPr>
          <p:spPr bwMode="auto">
            <a:xfrm>
              <a:off x="172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8" name="AutoShape 262"/>
            <p:cNvSpPr>
              <a:spLocks noChangeArrowheads="1"/>
            </p:cNvSpPr>
            <p:nvPr userDrawn="1"/>
          </p:nvSpPr>
          <p:spPr bwMode="auto">
            <a:xfrm>
              <a:off x="201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9" name="AutoShape 263"/>
            <p:cNvSpPr>
              <a:spLocks noChangeArrowheads="1"/>
            </p:cNvSpPr>
            <p:nvPr userDrawn="1"/>
          </p:nvSpPr>
          <p:spPr bwMode="auto">
            <a:xfrm>
              <a:off x="230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0" name="AutoShape 264"/>
            <p:cNvSpPr>
              <a:spLocks noChangeArrowheads="1"/>
            </p:cNvSpPr>
            <p:nvPr userDrawn="1"/>
          </p:nvSpPr>
          <p:spPr bwMode="auto">
            <a:xfrm>
              <a:off x="259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1" name="AutoShape 265"/>
            <p:cNvSpPr>
              <a:spLocks noChangeArrowheads="1"/>
            </p:cNvSpPr>
            <p:nvPr userDrawn="1"/>
          </p:nvSpPr>
          <p:spPr bwMode="auto">
            <a:xfrm>
              <a:off x="288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2" name="AutoShape 266"/>
            <p:cNvSpPr>
              <a:spLocks noChangeArrowheads="1"/>
            </p:cNvSpPr>
            <p:nvPr userDrawn="1"/>
          </p:nvSpPr>
          <p:spPr bwMode="auto">
            <a:xfrm>
              <a:off x="316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3" name="AutoShape 267"/>
            <p:cNvSpPr>
              <a:spLocks noChangeArrowheads="1"/>
            </p:cNvSpPr>
            <p:nvPr userDrawn="1"/>
          </p:nvSpPr>
          <p:spPr bwMode="auto">
            <a:xfrm>
              <a:off x="345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4" name="AutoShape 268"/>
            <p:cNvSpPr>
              <a:spLocks noChangeArrowheads="1"/>
            </p:cNvSpPr>
            <p:nvPr userDrawn="1"/>
          </p:nvSpPr>
          <p:spPr bwMode="auto">
            <a:xfrm>
              <a:off x="374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5" name="AutoShape 269"/>
            <p:cNvSpPr>
              <a:spLocks noChangeArrowheads="1"/>
            </p:cNvSpPr>
            <p:nvPr userDrawn="1"/>
          </p:nvSpPr>
          <p:spPr bwMode="auto">
            <a:xfrm>
              <a:off x="403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6" name="AutoShape 270"/>
            <p:cNvSpPr>
              <a:spLocks noChangeArrowheads="1"/>
            </p:cNvSpPr>
            <p:nvPr userDrawn="1"/>
          </p:nvSpPr>
          <p:spPr bwMode="auto">
            <a:xfrm>
              <a:off x="403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7" name="AutoShape 271"/>
            <p:cNvSpPr>
              <a:spLocks noChangeArrowheads="1"/>
            </p:cNvSpPr>
            <p:nvPr userDrawn="1"/>
          </p:nvSpPr>
          <p:spPr bwMode="auto">
            <a:xfrm>
              <a:off x="432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8" name="AutoShape 272"/>
            <p:cNvSpPr>
              <a:spLocks noChangeArrowheads="1"/>
            </p:cNvSpPr>
            <p:nvPr userDrawn="1"/>
          </p:nvSpPr>
          <p:spPr bwMode="auto">
            <a:xfrm>
              <a:off x="460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9" name="AutoShape 273"/>
            <p:cNvSpPr>
              <a:spLocks noChangeArrowheads="1"/>
            </p:cNvSpPr>
            <p:nvPr userDrawn="1"/>
          </p:nvSpPr>
          <p:spPr bwMode="auto">
            <a:xfrm>
              <a:off x="489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0" name="AutoShape 274"/>
            <p:cNvSpPr>
              <a:spLocks noChangeArrowheads="1"/>
            </p:cNvSpPr>
            <p:nvPr userDrawn="1"/>
          </p:nvSpPr>
          <p:spPr bwMode="auto">
            <a:xfrm>
              <a:off x="518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1" name="AutoShape 275"/>
            <p:cNvSpPr>
              <a:spLocks noChangeArrowheads="1"/>
            </p:cNvSpPr>
            <p:nvPr userDrawn="1"/>
          </p:nvSpPr>
          <p:spPr bwMode="auto">
            <a:xfrm>
              <a:off x="547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2" name="AutoShape 276"/>
            <p:cNvSpPr>
              <a:spLocks noChangeArrowheads="1"/>
            </p:cNvSpPr>
            <p:nvPr userDrawn="1"/>
          </p:nvSpPr>
          <p:spPr bwMode="auto">
            <a:xfrm>
              <a:off x="144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3" name="AutoShape 277"/>
            <p:cNvSpPr>
              <a:spLocks noChangeArrowheads="1"/>
            </p:cNvSpPr>
            <p:nvPr userDrawn="1"/>
          </p:nvSpPr>
          <p:spPr bwMode="auto">
            <a:xfrm>
              <a:off x="720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4" name="AutoShape 278"/>
            <p:cNvSpPr>
              <a:spLocks noChangeArrowheads="1"/>
            </p:cNvSpPr>
            <p:nvPr userDrawn="1"/>
          </p:nvSpPr>
          <p:spPr bwMode="auto">
            <a:xfrm>
              <a:off x="129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5" name="AutoShape 279"/>
            <p:cNvSpPr>
              <a:spLocks noChangeArrowheads="1"/>
            </p:cNvSpPr>
            <p:nvPr userDrawn="1"/>
          </p:nvSpPr>
          <p:spPr bwMode="auto">
            <a:xfrm>
              <a:off x="1872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6" name="AutoShape 280"/>
            <p:cNvSpPr>
              <a:spLocks noChangeArrowheads="1"/>
            </p:cNvSpPr>
            <p:nvPr userDrawn="1"/>
          </p:nvSpPr>
          <p:spPr bwMode="auto">
            <a:xfrm>
              <a:off x="2448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7" name="AutoShape 281"/>
            <p:cNvSpPr>
              <a:spLocks noChangeArrowheads="1"/>
            </p:cNvSpPr>
            <p:nvPr userDrawn="1"/>
          </p:nvSpPr>
          <p:spPr bwMode="auto">
            <a:xfrm>
              <a:off x="3024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8" name="AutoShape 282"/>
            <p:cNvSpPr>
              <a:spLocks noChangeArrowheads="1"/>
            </p:cNvSpPr>
            <p:nvPr userDrawn="1"/>
          </p:nvSpPr>
          <p:spPr bwMode="auto">
            <a:xfrm>
              <a:off x="3600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9" name="AutoShape 283"/>
            <p:cNvSpPr>
              <a:spLocks noChangeArrowheads="1"/>
            </p:cNvSpPr>
            <p:nvPr userDrawn="1"/>
          </p:nvSpPr>
          <p:spPr bwMode="auto">
            <a:xfrm>
              <a:off x="417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80" name="AutoShape 284"/>
            <p:cNvSpPr>
              <a:spLocks noChangeArrowheads="1"/>
            </p:cNvSpPr>
            <p:nvPr userDrawn="1"/>
          </p:nvSpPr>
          <p:spPr bwMode="auto">
            <a:xfrm>
              <a:off x="417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81" name="AutoShape 285"/>
            <p:cNvSpPr>
              <a:spLocks noChangeArrowheads="1"/>
            </p:cNvSpPr>
            <p:nvPr userDrawn="1"/>
          </p:nvSpPr>
          <p:spPr bwMode="auto">
            <a:xfrm>
              <a:off x="4752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82" name="AutoShape 286"/>
            <p:cNvSpPr>
              <a:spLocks noChangeArrowheads="1"/>
            </p:cNvSpPr>
            <p:nvPr userDrawn="1"/>
          </p:nvSpPr>
          <p:spPr bwMode="auto">
            <a:xfrm>
              <a:off x="5328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49157" name="Rectangle 28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09600"/>
            <a:ext cx="8229600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384" name="Rectangle 28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17526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chemeClr val="bg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385" name="Rectangle 28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chemeClr val="bg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F661112-A336-4542-9171-DE5C148F5A37}" type="slidenum">
              <a:rPr 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8998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4" name="Group 2"/>
          <p:cNvGrpSpPr>
            <a:grpSpLocks/>
          </p:cNvGrpSpPr>
          <p:nvPr/>
        </p:nvGrpSpPr>
        <p:grpSpPr bwMode="auto">
          <a:xfrm>
            <a:off x="0" y="4572000"/>
            <a:ext cx="9144000" cy="2286000"/>
            <a:chOff x="0" y="2880"/>
            <a:chExt cx="5760" cy="1440"/>
          </a:xfrm>
        </p:grpSpPr>
        <p:sp>
          <p:nvSpPr>
            <p:cNvPr id="4099" name="AutoShape 3"/>
            <p:cNvSpPr>
              <a:spLocks noChangeArrowheads="1"/>
            </p:cNvSpPr>
            <p:nvPr userDrawn="1"/>
          </p:nvSpPr>
          <p:spPr bwMode="auto">
            <a:xfrm>
              <a:off x="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0" name="AutoShape 4"/>
            <p:cNvSpPr>
              <a:spLocks noChangeArrowheads="1"/>
            </p:cNvSpPr>
            <p:nvPr userDrawn="1"/>
          </p:nvSpPr>
          <p:spPr bwMode="auto">
            <a:xfrm>
              <a:off x="28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1" name="AutoShape 5"/>
            <p:cNvSpPr>
              <a:spLocks noChangeArrowheads="1"/>
            </p:cNvSpPr>
            <p:nvPr userDrawn="1"/>
          </p:nvSpPr>
          <p:spPr bwMode="auto">
            <a:xfrm>
              <a:off x="57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2" name="AutoShape 6"/>
            <p:cNvSpPr>
              <a:spLocks noChangeArrowheads="1"/>
            </p:cNvSpPr>
            <p:nvPr userDrawn="1"/>
          </p:nvSpPr>
          <p:spPr bwMode="auto">
            <a:xfrm>
              <a:off x="86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3" name="AutoShape 7"/>
            <p:cNvSpPr>
              <a:spLocks noChangeArrowheads="1"/>
            </p:cNvSpPr>
            <p:nvPr userDrawn="1"/>
          </p:nvSpPr>
          <p:spPr bwMode="auto">
            <a:xfrm>
              <a:off x="115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4" name="AutoShape 8"/>
            <p:cNvSpPr>
              <a:spLocks noChangeArrowheads="1"/>
            </p:cNvSpPr>
            <p:nvPr userDrawn="1"/>
          </p:nvSpPr>
          <p:spPr bwMode="auto">
            <a:xfrm>
              <a:off x="144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5" name="AutoShape 9"/>
            <p:cNvSpPr>
              <a:spLocks noChangeArrowheads="1"/>
            </p:cNvSpPr>
            <p:nvPr userDrawn="1"/>
          </p:nvSpPr>
          <p:spPr bwMode="auto">
            <a:xfrm>
              <a:off x="172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6" name="AutoShape 10"/>
            <p:cNvSpPr>
              <a:spLocks noChangeArrowheads="1"/>
            </p:cNvSpPr>
            <p:nvPr userDrawn="1"/>
          </p:nvSpPr>
          <p:spPr bwMode="auto">
            <a:xfrm>
              <a:off x="201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7" name="AutoShape 11"/>
            <p:cNvSpPr>
              <a:spLocks noChangeArrowheads="1"/>
            </p:cNvSpPr>
            <p:nvPr userDrawn="1"/>
          </p:nvSpPr>
          <p:spPr bwMode="auto">
            <a:xfrm>
              <a:off x="230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8" name="AutoShape 12"/>
            <p:cNvSpPr>
              <a:spLocks noChangeArrowheads="1"/>
            </p:cNvSpPr>
            <p:nvPr userDrawn="1"/>
          </p:nvSpPr>
          <p:spPr bwMode="auto">
            <a:xfrm>
              <a:off x="259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9" name="AutoShape 13"/>
            <p:cNvSpPr>
              <a:spLocks noChangeArrowheads="1"/>
            </p:cNvSpPr>
            <p:nvPr userDrawn="1"/>
          </p:nvSpPr>
          <p:spPr bwMode="auto">
            <a:xfrm>
              <a:off x="288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0" name="AutoShape 14"/>
            <p:cNvSpPr>
              <a:spLocks noChangeArrowheads="1"/>
            </p:cNvSpPr>
            <p:nvPr userDrawn="1"/>
          </p:nvSpPr>
          <p:spPr bwMode="auto">
            <a:xfrm>
              <a:off x="316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1" name="AutoShape 15"/>
            <p:cNvSpPr>
              <a:spLocks noChangeArrowheads="1"/>
            </p:cNvSpPr>
            <p:nvPr userDrawn="1"/>
          </p:nvSpPr>
          <p:spPr bwMode="auto">
            <a:xfrm>
              <a:off x="345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2" name="AutoShape 16"/>
            <p:cNvSpPr>
              <a:spLocks noChangeArrowheads="1"/>
            </p:cNvSpPr>
            <p:nvPr userDrawn="1"/>
          </p:nvSpPr>
          <p:spPr bwMode="auto">
            <a:xfrm>
              <a:off x="374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3" name="AutoShape 17"/>
            <p:cNvSpPr>
              <a:spLocks noChangeArrowheads="1"/>
            </p:cNvSpPr>
            <p:nvPr userDrawn="1"/>
          </p:nvSpPr>
          <p:spPr bwMode="auto">
            <a:xfrm>
              <a:off x="403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4" name="AutoShape 18"/>
            <p:cNvSpPr>
              <a:spLocks noChangeArrowheads="1"/>
            </p:cNvSpPr>
            <p:nvPr userDrawn="1"/>
          </p:nvSpPr>
          <p:spPr bwMode="auto">
            <a:xfrm>
              <a:off x="403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5" name="AutoShape 19"/>
            <p:cNvSpPr>
              <a:spLocks noChangeArrowheads="1"/>
            </p:cNvSpPr>
            <p:nvPr userDrawn="1"/>
          </p:nvSpPr>
          <p:spPr bwMode="auto">
            <a:xfrm>
              <a:off x="432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6" name="AutoShape 20"/>
            <p:cNvSpPr>
              <a:spLocks noChangeArrowheads="1"/>
            </p:cNvSpPr>
            <p:nvPr userDrawn="1"/>
          </p:nvSpPr>
          <p:spPr bwMode="auto">
            <a:xfrm>
              <a:off x="460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7" name="AutoShape 21"/>
            <p:cNvSpPr>
              <a:spLocks noChangeArrowheads="1"/>
            </p:cNvSpPr>
            <p:nvPr userDrawn="1"/>
          </p:nvSpPr>
          <p:spPr bwMode="auto">
            <a:xfrm>
              <a:off x="489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8" name="AutoShape 22"/>
            <p:cNvSpPr>
              <a:spLocks noChangeArrowheads="1"/>
            </p:cNvSpPr>
            <p:nvPr userDrawn="1"/>
          </p:nvSpPr>
          <p:spPr bwMode="auto">
            <a:xfrm>
              <a:off x="518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9" name="AutoShape 23"/>
            <p:cNvSpPr>
              <a:spLocks noChangeArrowheads="1"/>
            </p:cNvSpPr>
            <p:nvPr userDrawn="1"/>
          </p:nvSpPr>
          <p:spPr bwMode="auto">
            <a:xfrm>
              <a:off x="547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0" name="AutoShape 24"/>
            <p:cNvSpPr>
              <a:spLocks noChangeArrowheads="1"/>
            </p:cNvSpPr>
            <p:nvPr userDrawn="1"/>
          </p:nvSpPr>
          <p:spPr bwMode="auto">
            <a:xfrm>
              <a:off x="14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1" name="AutoShape 25"/>
            <p:cNvSpPr>
              <a:spLocks noChangeArrowheads="1"/>
            </p:cNvSpPr>
            <p:nvPr userDrawn="1"/>
          </p:nvSpPr>
          <p:spPr bwMode="auto">
            <a:xfrm>
              <a:off x="432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2" name="AutoShape 26"/>
            <p:cNvSpPr>
              <a:spLocks noChangeArrowheads="1"/>
            </p:cNvSpPr>
            <p:nvPr userDrawn="1"/>
          </p:nvSpPr>
          <p:spPr bwMode="auto">
            <a:xfrm>
              <a:off x="1008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3" name="AutoShape 27"/>
            <p:cNvSpPr>
              <a:spLocks noChangeArrowheads="1"/>
            </p:cNvSpPr>
            <p:nvPr userDrawn="1"/>
          </p:nvSpPr>
          <p:spPr bwMode="auto">
            <a:xfrm>
              <a:off x="158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4" name="AutoShape 28"/>
            <p:cNvSpPr>
              <a:spLocks noChangeArrowheads="1"/>
            </p:cNvSpPr>
            <p:nvPr userDrawn="1"/>
          </p:nvSpPr>
          <p:spPr bwMode="auto">
            <a:xfrm>
              <a:off x="2160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5" name="AutoShape 29"/>
            <p:cNvSpPr>
              <a:spLocks noChangeArrowheads="1"/>
            </p:cNvSpPr>
            <p:nvPr userDrawn="1"/>
          </p:nvSpPr>
          <p:spPr bwMode="auto">
            <a:xfrm>
              <a:off x="2736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6" name="AutoShape 30"/>
            <p:cNvSpPr>
              <a:spLocks noChangeArrowheads="1"/>
            </p:cNvSpPr>
            <p:nvPr userDrawn="1"/>
          </p:nvSpPr>
          <p:spPr bwMode="auto">
            <a:xfrm>
              <a:off x="3312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7" name="AutoShape 31"/>
            <p:cNvSpPr>
              <a:spLocks noChangeArrowheads="1"/>
            </p:cNvSpPr>
            <p:nvPr userDrawn="1"/>
          </p:nvSpPr>
          <p:spPr bwMode="auto">
            <a:xfrm>
              <a:off x="3888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8" name="AutoShape 32"/>
            <p:cNvSpPr>
              <a:spLocks noChangeArrowheads="1"/>
            </p:cNvSpPr>
            <p:nvPr userDrawn="1"/>
          </p:nvSpPr>
          <p:spPr bwMode="auto">
            <a:xfrm>
              <a:off x="446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9" name="AutoShape 33"/>
            <p:cNvSpPr>
              <a:spLocks noChangeArrowheads="1"/>
            </p:cNvSpPr>
            <p:nvPr userDrawn="1"/>
          </p:nvSpPr>
          <p:spPr bwMode="auto">
            <a:xfrm>
              <a:off x="5040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0" name="AutoShape 34"/>
            <p:cNvSpPr>
              <a:spLocks noChangeArrowheads="1"/>
            </p:cNvSpPr>
            <p:nvPr userDrawn="1"/>
          </p:nvSpPr>
          <p:spPr bwMode="auto">
            <a:xfrm>
              <a:off x="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1" name="AutoShape 35"/>
            <p:cNvSpPr>
              <a:spLocks noChangeArrowheads="1"/>
            </p:cNvSpPr>
            <p:nvPr userDrawn="1"/>
          </p:nvSpPr>
          <p:spPr bwMode="auto">
            <a:xfrm>
              <a:off x="28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2" name="AutoShape 36"/>
            <p:cNvSpPr>
              <a:spLocks noChangeArrowheads="1"/>
            </p:cNvSpPr>
            <p:nvPr userDrawn="1"/>
          </p:nvSpPr>
          <p:spPr bwMode="auto">
            <a:xfrm>
              <a:off x="57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3" name="AutoShape 37"/>
            <p:cNvSpPr>
              <a:spLocks noChangeArrowheads="1"/>
            </p:cNvSpPr>
            <p:nvPr userDrawn="1"/>
          </p:nvSpPr>
          <p:spPr bwMode="auto">
            <a:xfrm>
              <a:off x="86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4" name="AutoShape 38"/>
            <p:cNvSpPr>
              <a:spLocks noChangeArrowheads="1"/>
            </p:cNvSpPr>
            <p:nvPr userDrawn="1"/>
          </p:nvSpPr>
          <p:spPr bwMode="auto">
            <a:xfrm>
              <a:off x="115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5" name="AutoShape 39"/>
            <p:cNvSpPr>
              <a:spLocks noChangeArrowheads="1"/>
            </p:cNvSpPr>
            <p:nvPr userDrawn="1"/>
          </p:nvSpPr>
          <p:spPr bwMode="auto">
            <a:xfrm>
              <a:off x="144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6" name="AutoShape 40"/>
            <p:cNvSpPr>
              <a:spLocks noChangeArrowheads="1"/>
            </p:cNvSpPr>
            <p:nvPr userDrawn="1"/>
          </p:nvSpPr>
          <p:spPr bwMode="auto">
            <a:xfrm>
              <a:off x="172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7" name="AutoShape 41"/>
            <p:cNvSpPr>
              <a:spLocks noChangeArrowheads="1"/>
            </p:cNvSpPr>
            <p:nvPr userDrawn="1"/>
          </p:nvSpPr>
          <p:spPr bwMode="auto">
            <a:xfrm>
              <a:off x="201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8" name="AutoShape 42"/>
            <p:cNvSpPr>
              <a:spLocks noChangeArrowheads="1"/>
            </p:cNvSpPr>
            <p:nvPr userDrawn="1"/>
          </p:nvSpPr>
          <p:spPr bwMode="auto">
            <a:xfrm>
              <a:off x="230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9" name="AutoShape 43"/>
            <p:cNvSpPr>
              <a:spLocks noChangeArrowheads="1"/>
            </p:cNvSpPr>
            <p:nvPr userDrawn="1"/>
          </p:nvSpPr>
          <p:spPr bwMode="auto">
            <a:xfrm>
              <a:off x="259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0" name="AutoShape 44"/>
            <p:cNvSpPr>
              <a:spLocks noChangeArrowheads="1"/>
            </p:cNvSpPr>
            <p:nvPr userDrawn="1"/>
          </p:nvSpPr>
          <p:spPr bwMode="auto">
            <a:xfrm>
              <a:off x="288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1" name="AutoShape 45"/>
            <p:cNvSpPr>
              <a:spLocks noChangeArrowheads="1"/>
            </p:cNvSpPr>
            <p:nvPr userDrawn="1"/>
          </p:nvSpPr>
          <p:spPr bwMode="auto">
            <a:xfrm>
              <a:off x="316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2" name="AutoShape 46"/>
            <p:cNvSpPr>
              <a:spLocks noChangeArrowheads="1"/>
            </p:cNvSpPr>
            <p:nvPr userDrawn="1"/>
          </p:nvSpPr>
          <p:spPr bwMode="auto">
            <a:xfrm>
              <a:off x="345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3" name="AutoShape 47"/>
            <p:cNvSpPr>
              <a:spLocks noChangeArrowheads="1"/>
            </p:cNvSpPr>
            <p:nvPr userDrawn="1"/>
          </p:nvSpPr>
          <p:spPr bwMode="auto">
            <a:xfrm>
              <a:off x="374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4" name="AutoShape 48"/>
            <p:cNvSpPr>
              <a:spLocks noChangeArrowheads="1"/>
            </p:cNvSpPr>
            <p:nvPr userDrawn="1"/>
          </p:nvSpPr>
          <p:spPr bwMode="auto">
            <a:xfrm>
              <a:off x="403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5" name="AutoShape 49"/>
            <p:cNvSpPr>
              <a:spLocks noChangeArrowheads="1"/>
            </p:cNvSpPr>
            <p:nvPr userDrawn="1"/>
          </p:nvSpPr>
          <p:spPr bwMode="auto">
            <a:xfrm>
              <a:off x="403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6" name="AutoShape 50"/>
            <p:cNvSpPr>
              <a:spLocks noChangeArrowheads="1"/>
            </p:cNvSpPr>
            <p:nvPr userDrawn="1"/>
          </p:nvSpPr>
          <p:spPr bwMode="auto">
            <a:xfrm>
              <a:off x="432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7" name="AutoShape 51"/>
            <p:cNvSpPr>
              <a:spLocks noChangeArrowheads="1"/>
            </p:cNvSpPr>
            <p:nvPr userDrawn="1"/>
          </p:nvSpPr>
          <p:spPr bwMode="auto">
            <a:xfrm>
              <a:off x="460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8" name="AutoShape 52"/>
            <p:cNvSpPr>
              <a:spLocks noChangeArrowheads="1"/>
            </p:cNvSpPr>
            <p:nvPr userDrawn="1"/>
          </p:nvSpPr>
          <p:spPr bwMode="auto">
            <a:xfrm>
              <a:off x="489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9" name="AutoShape 53"/>
            <p:cNvSpPr>
              <a:spLocks noChangeArrowheads="1"/>
            </p:cNvSpPr>
            <p:nvPr userDrawn="1"/>
          </p:nvSpPr>
          <p:spPr bwMode="auto">
            <a:xfrm>
              <a:off x="518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0" name="AutoShape 54"/>
            <p:cNvSpPr>
              <a:spLocks noChangeArrowheads="1"/>
            </p:cNvSpPr>
            <p:nvPr userDrawn="1"/>
          </p:nvSpPr>
          <p:spPr bwMode="auto">
            <a:xfrm>
              <a:off x="547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1" name="AutoShape 55"/>
            <p:cNvSpPr>
              <a:spLocks noChangeArrowheads="1"/>
            </p:cNvSpPr>
            <p:nvPr userDrawn="1"/>
          </p:nvSpPr>
          <p:spPr bwMode="auto">
            <a:xfrm>
              <a:off x="144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2" name="AutoShape 56"/>
            <p:cNvSpPr>
              <a:spLocks noChangeArrowheads="1"/>
            </p:cNvSpPr>
            <p:nvPr userDrawn="1"/>
          </p:nvSpPr>
          <p:spPr bwMode="auto">
            <a:xfrm>
              <a:off x="720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3" name="AutoShape 57"/>
            <p:cNvSpPr>
              <a:spLocks noChangeArrowheads="1"/>
            </p:cNvSpPr>
            <p:nvPr userDrawn="1"/>
          </p:nvSpPr>
          <p:spPr bwMode="auto">
            <a:xfrm>
              <a:off x="1296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4" name="AutoShape 58"/>
            <p:cNvSpPr>
              <a:spLocks noChangeArrowheads="1"/>
            </p:cNvSpPr>
            <p:nvPr userDrawn="1"/>
          </p:nvSpPr>
          <p:spPr bwMode="auto">
            <a:xfrm>
              <a:off x="1872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5" name="AutoShape 59"/>
            <p:cNvSpPr>
              <a:spLocks noChangeArrowheads="1"/>
            </p:cNvSpPr>
            <p:nvPr userDrawn="1"/>
          </p:nvSpPr>
          <p:spPr bwMode="auto">
            <a:xfrm>
              <a:off x="2448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6" name="AutoShape 60"/>
            <p:cNvSpPr>
              <a:spLocks noChangeArrowheads="1"/>
            </p:cNvSpPr>
            <p:nvPr userDrawn="1"/>
          </p:nvSpPr>
          <p:spPr bwMode="auto">
            <a:xfrm>
              <a:off x="3024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7" name="AutoShape 61"/>
            <p:cNvSpPr>
              <a:spLocks noChangeArrowheads="1"/>
            </p:cNvSpPr>
            <p:nvPr userDrawn="1"/>
          </p:nvSpPr>
          <p:spPr bwMode="auto">
            <a:xfrm>
              <a:off x="3600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8" name="AutoShape 62"/>
            <p:cNvSpPr>
              <a:spLocks noChangeArrowheads="1"/>
            </p:cNvSpPr>
            <p:nvPr userDrawn="1"/>
          </p:nvSpPr>
          <p:spPr bwMode="auto">
            <a:xfrm>
              <a:off x="4176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9" name="AutoShape 63"/>
            <p:cNvSpPr>
              <a:spLocks noChangeArrowheads="1"/>
            </p:cNvSpPr>
            <p:nvPr userDrawn="1"/>
          </p:nvSpPr>
          <p:spPr bwMode="auto">
            <a:xfrm>
              <a:off x="4752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0" name="AutoShape 64"/>
            <p:cNvSpPr>
              <a:spLocks noChangeArrowheads="1"/>
            </p:cNvSpPr>
            <p:nvPr userDrawn="1"/>
          </p:nvSpPr>
          <p:spPr bwMode="auto">
            <a:xfrm>
              <a:off x="5328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1" name="AutoShape 65"/>
            <p:cNvSpPr>
              <a:spLocks noChangeArrowheads="1"/>
            </p:cNvSpPr>
            <p:nvPr userDrawn="1"/>
          </p:nvSpPr>
          <p:spPr bwMode="auto">
            <a:xfrm>
              <a:off x="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2" name="AutoShape 66"/>
            <p:cNvSpPr>
              <a:spLocks noChangeArrowheads="1"/>
            </p:cNvSpPr>
            <p:nvPr userDrawn="1"/>
          </p:nvSpPr>
          <p:spPr bwMode="auto">
            <a:xfrm>
              <a:off x="28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3" name="AutoShape 67"/>
            <p:cNvSpPr>
              <a:spLocks noChangeArrowheads="1"/>
            </p:cNvSpPr>
            <p:nvPr userDrawn="1"/>
          </p:nvSpPr>
          <p:spPr bwMode="auto">
            <a:xfrm>
              <a:off x="57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4" name="AutoShape 68"/>
            <p:cNvSpPr>
              <a:spLocks noChangeArrowheads="1"/>
            </p:cNvSpPr>
            <p:nvPr userDrawn="1"/>
          </p:nvSpPr>
          <p:spPr bwMode="auto">
            <a:xfrm>
              <a:off x="86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5" name="AutoShape 69"/>
            <p:cNvSpPr>
              <a:spLocks noChangeArrowheads="1"/>
            </p:cNvSpPr>
            <p:nvPr userDrawn="1"/>
          </p:nvSpPr>
          <p:spPr bwMode="auto">
            <a:xfrm>
              <a:off x="115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6" name="AutoShape 70"/>
            <p:cNvSpPr>
              <a:spLocks noChangeArrowheads="1"/>
            </p:cNvSpPr>
            <p:nvPr userDrawn="1"/>
          </p:nvSpPr>
          <p:spPr bwMode="auto">
            <a:xfrm>
              <a:off x="144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7" name="AutoShape 71"/>
            <p:cNvSpPr>
              <a:spLocks noChangeArrowheads="1"/>
            </p:cNvSpPr>
            <p:nvPr userDrawn="1"/>
          </p:nvSpPr>
          <p:spPr bwMode="auto">
            <a:xfrm>
              <a:off x="172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8" name="AutoShape 72"/>
            <p:cNvSpPr>
              <a:spLocks noChangeArrowheads="1"/>
            </p:cNvSpPr>
            <p:nvPr userDrawn="1"/>
          </p:nvSpPr>
          <p:spPr bwMode="auto">
            <a:xfrm>
              <a:off x="201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9" name="AutoShape 73"/>
            <p:cNvSpPr>
              <a:spLocks noChangeArrowheads="1"/>
            </p:cNvSpPr>
            <p:nvPr userDrawn="1"/>
          </p:nvSpPr>
          <p:spPr bwMode="auto">
            <a:xfrm>
              <a:off x="230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0" name="AutoShape 74"/>
            <p:cNvSpPr>
              <a:spLocks noChangeArrowheads="1"/>
            </p:cNvSpPr>
            <p:nvPr userDrawn="1"/>
          </p:nvSpPr>
          <p:spPr bwMode="auto">
            <a:xfrm>
              <a:off x="259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1" name="AutoShape 75"/>
            <p:cNvSpPr>
              <a:spLocks noChangeArrowheads="1"/>
            </p:cNvSpPr>
            <p:nvPr userDrawn="1"/>
          </p:nvSpPr>
          <p:spPr bwMode="auto">
            <a:xfrm>
              <a:off x="288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2" name="AutoShape 76"/>
            <p:cNvSpPr>
              <a:spLocks noChangeArrowheads="1"/>
            </p:cNvSpPr>
            <p:nvPr userDrawn="1"/>
          </p:nvSpPr>
          <p:spPr bwMode="auto">
            <a:xfrm>
              <a:off x="316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3" name="AutoShape 77"/>
            <p:cNvSpPr>
              <a:spLocks noChangeArrowheads="1"/>
            </p:cNvSpPr>
            <p:nvPr userDrawn="1"/>
          </p:nvSpPr>
          <p:spPr bwMode="auto">
            <a:xfrm>
              <a:off x="345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4" name="AutoShape 78"/>
            <p:cNvSpPr>
              <a:spLocks noChangeArrowheads="1"/>
            </p:cNvSpPr>
            <p:nvPr userDrawn="1"/>
          </p:nvSpPr>
          <p:spPr bwMode="auto">
            <a:xfrm>
              <a:off x="374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5" name="AutoShape 79"/>
            <p:cNvSpPr>
              <a:spLocks noChangeArrowheads="1"/>
            </p:cNvSpPr>
            <p:nvPr userDrawn="1"/>
          </p:nvSpPr>
          <p:spPr bwMode="auto">
            <a:xfrm>
              <a:off x="403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6" name="AutoShape 80"/>
            <p:cNvSpPr>
              <a:spLocks noChangeArrowheads="1"/>
            </p:cNvSpPr>
            <p:nvPr userDrawn="1"/>
          </p:nvSpPr>
          <p:spPr bwMode="auto">
            <a:xfrm>
              <a:off x="403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7" name="AutoShape 81"/>
            <p:cNvSpPr>
              <a:spLocks noChangeArrowheads="1"/>
            </p:cNvSpPr>
            <p:nvPr userDrawn="1"/>
          </p:nvSpPr>
          <p:spPr bwMode="auto">
            <a:xfrm>
              <a:off x="432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8" name="AutoShape 82"/>
            <p:cNvSpPr>
              <a:spLocks noChangeArrowheads="1"/>
            </p:cNvSpPr>
            <p:nvPr userDrawn="1"/>
          </p:nvSpPr>
          <p:spPr bwMode="auto">
            <a:xfrm>
              <a:off x="460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9" name="AutoShape 83"/>
            <p:cNvSpPr>
              <a:spLocks noChangeArrowheads="1"/>
            </p:cNvSpPr>
            <p:nvPr userDrawn="1"/>
          </p:nvSpPr>
          <p:spPr bwMode="auto">
            <a:xfrm>
              <a:off x="489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0" name="AutoShape 84"/>
            <p:cNvSpPr>
              <a:spLocks noChangeArrowheads="1"/>
            </p:cNvSpPr>
            <p:nvPr userDrawn="1"/>
          </p:nvSpPr>
          <p:spPr bwMode="auto">
            <a:xfrm>
              <a:off x="518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1" name="AutoShape 85"/>
            <p:cNvSpPr>
              <a:spLocks noChangeArrowheads="1"/>
            </p:cNvSpPr>
            <p:nvPr userDrawn="1"/>
          </p:nvSpPr>
          <p:spPr bwMode="auto">
            <a:xfrm>
              <a:off x="547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2" name="AutoShape 86"/>
            <p:cNvSpPr>
              <a:spLocks noChangeArrowheads="1"/>
            </p:cNvSpPr>
            <p:nvPr userDrawn="1"/>
          </p:nvSpPr>
          <p:spPr bwMode="auto">
            <a:xfrm>
              <a:off x="144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3" name="AutoShape 87"/>
            <p:cNvSpPr>
              <a:spLocks noChangeArrowheads="1"/>
            </p:cNvSpPr>
            <p:nvPr userDrawn="1"/>
          </p:nvSpPr>
          <p:spPr bwMode="auto">
            <a:xfrm>
              <a:off x="720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4" name="AutoShape 88"/>
            <p:cNvSpPr>
              <a:spLocks noChangeArrowheads="1"/>
            </p:cNvSpPr>
            <p:nvPr userDrawn="1"/>
          </p:nvSpPr>
          <p:spPr bwMode="auto">
            <a:xfrm>
              <a:off x="129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5" name="AutoShape 89"/>
            <p:cNvSpPr>
              <a:spLocks noChangeArrowheads="1"/>
            </p:cNvSpPr>
            <p:nvPr userDrawn="1"/>
          </p:nvSpPr>
          <p:spPr bwMode="auto">
            <a:xfrm>
              <a:off x="1872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6" name="AutoShape 90"/>
            <p:cNvSpPr>
              <a:spLocks noChangeArrowheads="1"/>
            </p:cNvSpPr>
            <p:nvPr userDrawn="1"/>
          </p:nvSpPr>
          <p:spPr bwMode="auto">
            <a:xfrm>
              <a:off x="2448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7" name="AutoShape 91"/>
            <p:cNvSpPr>
              <a:spLocks noChangeArrowheads="1"/>
            </p:cNvSpPr>
            <p:nvPr userDrawn="1"/>
          </p:nvSpPr>
          <p:spPr bwMode="auto">
            <a:xfrm>
              <a:off x="3024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8" name="AutoShape 92"/>
            <p:cNvSpPr>
              <a:spLocks noChangeArrowheads="1"/>
            </p:cNvSpPr>
            <p:nvPr userDrawn="1"/>
          </p:nvSpPr>
          <p:spPr bwMode="auto">
            <a:xfrm>
              <a:off x="3600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9" name="AutoShape 93"/>
            <p:cNvSpPr>
              <a:spLocks noChangeArrowheads="1"/>
            </p:cNvSpPr>
            <p:nvPr userDrawn="1"/>
          </p:nvSpPr>
          <p:spPr bwMode="auto">
            <a:xfrm>
              <a:off x="417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0" name="AutoShape 94"/>
            <p:cNvSpPr>
              <a:spLocks noChangeArrowheads="1"/>
            </p:cNvSpPr>
            <p:nvPr userDrawn="1"/>
          </p:nvSpPr>
          <p:spPr bwMode="auto">
            <a:xfrm>
              <a:off x="417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1" name="AutoShape 95"/>
            <p:cNvSpPr>
              <a:spLocks noChangeArrowheads="1"/>
            </p:cNvSpPr>
            <p:nvPr userDrawn="1"/>
          </p:nvSpPr>
          <p:spPr bwMode="auto">
            <a:xfrm>
              <a:off x="4752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2" name="AutoShape 96"/>
            <p:cNvSpPr>
              <a:spLocks noChangeArrowheads="1"/>
            </p:cNvSpPr>
            <p:nvPr userDrawn="1"/>
          </p:nvSpPr>
          <p:spPr bwMode="auto">
            <a:xfrm>
              <a:off x="5328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49155" name="Group 97"/>
          <p:cNvGrpSpPr>
            <a:grpSpLocks/>
          </p:cNvGrpSpPr>
          <p:nvPr/>
        </p:nvGrpSpPr>
        <p:grpSpPr bwMode="auto">
          <a:xfrm>
            <a:off x="0" y="2209800"/>
            <a:ext cx="9144000" cy="2286000"/>
            <a:chOff x="0" y="2880"/>
            <a:chExt cx="5760" cy="1440"/>
          </a:xfrm>
        </p:grpSpPr>
        <p:sp>
          <p:nvSpPr>
            <p:cNvPr id="4194" name="AutoShape 98"/>
            <p:cNvSpPr>
              <a:spLocks noChangeArrowheads="1"/>
            </p:cNvSpPr>
            <p:nvPr userDrawn="1"/>
          </p:nvSpPr>
          <p:spPr bwMode="auto">
            <a:xfrm>
              <a:off x="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5" name="AutoShape 99"/>
            <p:cNvSpPr>
              <a:spLocks noChangeArrowheads="1"/>
            </p:cNvSpPr>
            <p:nvPr userDrawn="1"/>
          </p:nvSpPr>
          <p:spPr bwMode="auto">
            <a:xfrm>
              <a:off x="28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6" name="AutoShape 100"/>
            <p:cNvSpPr>
              <a:spLocks noChangeArrowheads="1"/>
            </p:cNvSpPr>
            <p:nvPr userDrawn="1"/>
          </p:nvSpPr>
          <p:spPr bwMode="auto">
            <a:xfrm>
              <a:off x="57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7" name="AutoShape 101"/>
            <p:cNvSpPr>
              <a:spLocks noChangeArrowheads="1"/>
            </p:cNvSpPr>
            <p:nvPr userDrawn="1"/>
          </p:nvSpPr>
          <p:spPr bwMode="auto">
            <a:xfrm>
              <a:off x="86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8" name="AutoShape 102"/>
            <p:cNvSpPr>
              <a:spLocks noChangeArrowheads="1"/>
            </p:cNvSpPr>
            <p:nvPr userDrawn="1"/>
          </p:nvSpPr>
          <p:spPr bwMode="auto">
            <a:xfrm>
              <a:off x="115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9" name="AutoShape 103"/>
            <p:cNvSpPr>
              <a:spLocks noChangeArrowheads="1"/>
            </p:cNvSpPr>
            <p:nvPr userDrawn="1"/>
          </p:nvSpPr>
          <p:spPr bwMode="auto">
            <a:xfrm>
              <a:off x="144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0" name="AutoShape 104"/>
            <p:cNvSpPr>
              <a:spLocks noChangeArrowheads="1"/>
            </p:cNvSpPr>
            <p:nvPr userDrawn="1"/>
          </p:nvSpPr>
          <p:spPr bwMode="auto">
            <a:xfrm>
              <a:off x="172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1" name="AutoShape 105"/>
            <p:cNvSpPr>
              <a:spLocks noChangeArrowheads="1"/>
            </p:cNvSpPr>
            <p:nvPr userDrawn="1"/>
          </p:nvSpPr>
          <p:spPr bwMode="auto">
            <a:xfrm>
              <a:off x="201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2" name="AutoShape 106"/>
            <p:cNvSpPr>
              <a:spLocks noChangeArrowheads="1"/>
            </p:cNvSpPr>
            <p:nvPr userDrawn="1"/>
          </p:nvSpPr>
          <p:spPr bwMode="auto">
            <a:xfrm>
              <a:off x="230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3" name="AutoShape 107"/>
            <p:cNvSpPr>
              <a:spLocks noChangeArrowheads="1"/>
            </p:cNvSpPr>
            <p:nvPr userDrawn="1"/>
          </p:nvSpPr>
          <p:spPr bwMode="auto">
            <a:xfrm>
              <a:off x="259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4" name="AutoShape 108"/>
            <p:cNvSpPr>
              <a:spLocks noChangeArrowheads="1"/>
            </p:cNvSpPr>
            <p:nvPr userDrawn="1"/>
          </p:nvSpPr>
          <p:spPr bwMode="auto">
            <a:xfrm>
              <a:off x="288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5" name="AutoShape 109"/>
            <p:cNvSpPr>
              <a:spLocks noChangeArrowheads="1"/>
            </p:cNvSpPr>
            <p:nvPr userDrawn="1"/>
          </p:nvSpPr>
          <p:spPr bwMode="auto">
            <a:xfrm>
              <a:off x="316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6" name="AutoShape 110"/>
            <p:cNvSpPr>
              <a:spLocks noChangeArrowheads="1"/>
            </p:cNvSpPr>
            <p:nvPr userDrawn="1"/>
          </p:nvSpPr>
          <p:spPr bwMode="auto">
            <a:xfrm>
              <a:off x="345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7" name="AutoShape 111"/>
            <p:cNvSpPr>
              <a:spLocks noChangeArrowheads="1"/>
            </p:cNvSpPr>
            <p:nvPr userDrawn="1"/>
          </p:nvSpPr>
          <p:spPr bwMode="auto">
            <a:xfrm>
              <a:off x="374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8" name="AutoShape 112"/>
            <p:cNvSpPr>
              <a:spLocks noChangeArrowheads="1"/>
            </p:cNvSpPr>
            <p:nvPr userDrawn="1"/>
          </p:nvSpPr>
          <p:spPr bwMode="auto">
            <a:xfrm>
              <a:off x="403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9" name="AutoShape 113"/>
            <p:cNvSpPr>
              <a:spLocks noChangeArrowheads="1"/>
            </p:cNvSpPr>
            <p:nvPr userDrawn="1"/>
          </p:nvSpPr>
          <p:spPr bwMode="auto">
            <a:xfrm>
              <a:off x="403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0" name="AutoShape 114"/>
            <p:cNvSpPr>
              <a:spLocks noChangeArrowheads="1"/>
            </p:cNvSpPr>
            <p:nvPr userDrawn="1"/>
          </p:nvSpPr>
          <p:spPr bwMode="auto">
            <a:xfrm>
              <a:off x="432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1" name="AutoShape 115"/>
            <p:cNvSpPr>
              <a:spLocks noChangeArrowheads="1"/>
            </p:cNvSpPr>
            <p:nvPr userDrawn="1"/>
          </p:nvSpPr>
          <p:spPr bwMode="auto">
            <a:xfrm>
              <a:off x="460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2" name="AutoShape 116"/>
            <p:cNvSpPr>
              <a:spLocks noChangeArrowheads="1"/>
            </p:cNvSpPr>
            <p:nvPr userDrawn="1"/>
          </p:nvSpPr>
          <p:spPr bwMode="auto">
            <a:xfrm>
              <a:off x="489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3" name="AutoShape 117"/>
            <p:cNvSpPr>
              <a:spLocks noChangeArrowheads="1"/>
            </p:cNvSpPr>
            <p:nvPr userDrawn="1"/>
          </p:nvSpPr>
          <p:spPr bwMode="auto">
            <a:xfrm>
              <a:off x="518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4" name="AutoShape 118"/>
            <p:cNvSpPr>
              <a:spLocks noChangeArrowheads="1"/>
            </p:cNvSpPr>
            <p:nvPr userDrawn="1"/>
          </p:nvSpPr>
          <p:spPr bwMode="auto">
            <a:xfrm>
              <a:off x="547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5" name="AutoShape 119"/>
            <p:cNvSpPr>
              <a:spLocks noChangeArrowheads="1"/>
            </p:cNvSpPr>
            <p:nvPr userDrawn="1"/>
          </p:nvSpPr>
          <p:spPr bwMode="auto">
            <a:xfrm>
              <a:off x="14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6" name="AutoShape 120"/>
            <p:cNvSpPr>
              <a:spLocks noChangeArrowheads="1"/>
            </p:cNvSpPr>
            <p:nvPr userDrawn="1"/>
          </p:nvSpPr>
          <p:spPr bwMode="auto">
            <a:xfrm>
              <a:off x="432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7" name="AutoShape 121"/>
            <p:cNvSpPr>
              <a:spLocks noChangeArrowheads="1"/>
            </p:cNvSpPr>
            <p:nvPr userDrawn="1"/>
          </p:nvSpPr>
          <p:spPr bwMode="auto">
            <a:xfrm>
              <a:off x="1008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8" name="AutoShape 122"/>
            <p:cNvSpPr>
              <a:spLocks noChangeArrowheads="1"/>
            </p:cNvSpPr>
            <p:nvPr userDrawn="1"/>
          </p:nvSpPr>
          <p:spPr bwMode="auto">
            <a:xfrm>
              <a:off x="158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9" name="AutoShape 123"/>
            <p:cNvSpPr>
              <a:spLocks noChangeArrowheads="1"/>
            </p:cNvSpPr>
            <p:nvPr userDrawn="1"/>
          </p:nvSpPr>
          <p:spPr bwMode="auto">
            <a:xfrm>
              <a:off x="2160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0" name="AutoShape 124"/>
            <p:cNvSpPr>
              <a:spLocks noChangeArrowheads="1"/>
            </p:cNvSpPr>
            <p:nvPr userDrawn="1"/>
          </p:nvSpPr>
          <p:spPr bwMode="auto">
            <a:xfrm>
              <a:off x="2736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1" name="AutoShape 125"/>
            <p:cNvSpPr>
              <a:spLocks noChangeArrowheads="1"/>
            </p:cNvSpPr>
            <p:nvPr userDrawn="1"/>
          </p:nvSpPr>
          <p:spPr bwMode="auto">
            <a:xfrm>
              <a:off x="3312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2" name="AutoShape 126"/>
            <p:cNvSpPr>
              <a:spLocks noChangeArrowheads="1"/>
            </p:cNvSpPr>
            <p:nvPr userDrawn="1"/>
          </p:nvSpPr>
          <p:spPr bwMode="auto">
            <a:xfrm>
              <a:off x="3888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3" name="AutoShape 127"/>
            <p:cNvSpPr>
              <a:spLocks noChangeArrowheads="1"/>
            </p:cNvSpPr>
            <p:nvPr userDrawn="1"/>
          </p:nvSpPr>
          <p:spPr bwMode="auto">
            <a:xfrm>
              <a:off x="446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4" name="AutoShape 128"/>
            <p:cNvSpPr>
              <a:spLocks noChangeArrowheads="1"/>
            </p:cNvSpPr>
            <p:nvPr userDrawn="1"/>
          </p:nvSpPr>
          <p:spPr bwMode="auto">
            <a:xfrm>
              <a:off x="5040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5" name="AutoShape 129"/>
            <p:cNvSpPr>
              <a:spLocks noChangeArrowheads="1"/>
            </p:cNvSpPr>
            <p:nvPr userDrawn="1"/>
          </p:nvSpPr>
          <p:spPr bwMode="auto">
            <a:xfrm>
              <a:off x="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6" name="AutoShape 130"/>
            <p:cNvSpPr>
              <a:spLocks noChangeArrowheads="1"/>
            </p:cNvSpPr>
            <p:nvPr userDrawn="1"/>
          </p:nvSpPr>
          <p:spPr bwMode="auto">
            <a:xfrm>
              <a:off x="28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7" name="AutoShape 131"/>
            <p:cNvSpPr>
              <a:spLocks noChangeArrowheads="1"/>
            </p:cNvSpPr>
            <p:nvPr userDrawn="1"/>
          </p:nvSpPr>
          <p:spPr bwMode="auto">
            <a:xfrm>
              <a:off x="57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8" name="AutoShape 132"/>
            <p:cNvSpPr>
              <a:spLocks noChangeArrowheads="1"/>
            </p:cNvSpPr>
            <p:nvPr userDrawn="1"/>
          </p:nvSpPr>
          <p:spPr bwMode="auto">
            <a:xfrm>
              <a:off x="86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9" name="AutoShape 133"/>
            <p:cNvSpPr>
              <a:spLocks noChangeArrowheads="1"/>
            </p:cNvSpPr>
            <p:nvPr userDrawn="1"/>
          </p:nvSpPr>
          <p:spPr bwMode="auto">
            <a:xfrm>
              <a:off x="115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0" name="AutoShape 134"/>
            <p:cNvSpPr>
              <a:spLocks noChangeArrowheads="1"/>
            </p:cNvSpPr>
            <p:nvPr userDrawn="1"/>
          </p:nvSpPr>
          <p:spPr bwMode="auto">
            <a:xfrm>
              <a:off x="144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1" name="AutoShape 135"/>
            <p:cNvSpPr>
              <a:spLocks noChangeArrowheads="1"/>
            </p:cNvSpPr>
            <p:nvPr userDrawn="1"/>
          </p:nvSpPr>
          <p:spPr bwMode="auto">
            <a:xfrm>
              <a:off x="172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2" name="AutoShape 136"/>
            <p:cNvSpPr>
              <a:spLocks noChangeArrowheads="1"/>
            </p:cNvSpPr>
            <p:nvPr userDrawn="1"/>
          </p:nvSpPr>
          <p:spPr bwMode="auto">
            <a:xfrm>
              <a:off x="201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3" name="AutoShape 137"/>
            <p:cNvSpPr>
              <a:spLocks noChangeArrowheads="1"/>
            </p:cNvSpPr>
            <p:nvPr userDrawn="1"/>
          </p:nvSpPr>
          <p:spPr bwMode="auto">
            <a:xfrm>
              <a:off x="230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4" name="AutoShape 138"/>
            <p:cNvSpPr>
              <a:spLocks noChangeArrowheads="1"/>
            </p:cNvSpPr>
            <p:nvPr userDrawn="1"/>
          </p:nvSpPr>
          <p:spPr bwMode="auto">
            <a:xfrm>
              <a:off x="259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5" name="AutoShape 139"/>
            <p:cNvSpPr>
              <a:spLocks noChangeArrowheads="1"/>
            </p:cNvSpPr>
            <p:nvPr userDrawn="1"/>
          </p:nvSpPr>
          <p:spPr bwMode="auto">
            <a:xfrm>
              <a:off x="288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6" name="AutoShape 140"/>
            <p:cNvSpPr>
              <a:spLocks noChangeArrowheads="1"/>
            </p:cNvSpPr>
            <p:nvPr userDrawn="1"/>
          </p:nvSpPr>
          <p:spPr bwMode="auto">
            <a:xfrm>
              <a:off x="316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7" name="AutoShape 141"/>
            <p:cNvSpPr>
              <a:spLocks noChangeArrowheads="1"/>
            </p:cNvSpPr>
            <p:nvPr userDrawn="1"/>
          </p:nvSpPr>
          <p:spPr bwMode="auto">
            <a:xfrm>
              <a:off x="345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8" name="AutoShape 142"/>
            <p:cNvSpPr>
              <a:spLocks noChangeArrowheads="1"/>
            </p:cNvSpPr>
            <p:nvPr userDrawn="1"/>
          </p:nvSpPr>
          <p:spPr bwMode="auto">
            <a:xfrm>
              <a:off x="374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9" name="AutoShape 143"/>
            <p:cNvSpPr>
              <a:spLocks noChangeArrowheads="1"/>
            </p:cNvSpPr>
            <p:nvPr userDrawn="1"/>
          </p:nvSpPr>
          <p:spPr bwMode="auto">
            <a:xfrm>
              <a:off x="403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0" name="AutoShape 144"/>
            <p:cNvSpPr>
              <a:spLocks noChangeArrowheads="1"/>
            </p:cNvSpPr>
            <p:nvPr userDrawn="1"/>
          </p:nvSpPr>
          <p:spPr bwMode="auto">
            <a:xfrm>
              <a:off x="403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1" name="AutoShape 145"/>
            <p:cNvSpPr>
              <a:spLocks noChangeArrowheads="1"/>
            </p:cNvSpPr>
            <p:nvPr userDrawn="1"/>
          </p:nvSpPr>
          <p:spPr bwMode="auto">
            <a:xfrm>
              <a:off x="432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2" name="AutoShape 146"/>
            <p:cNvSpPr>
              <a:spLocks noChangeArrowheads="1"/>
            </p:cNvSpPr>
            <p:nvPr userDrawn="1"/>
          </p:nvSpPr>
          <p:spPr bwMode="auto">
            <a:xfrm>
              <a:off x="460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3" name="AutoShape 147"/>
            <p:cNvSpPr>
              <a:spLocks noChangeArrowheads="1"/>
            </p:cNvSpPr>
            <p:nvPr userDrawn="1"/>
          </p:nvSpPr>
          <p:spPr bwMode="auto">
            <a:xfrm>
              <a:off x="489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4" name="AutoShape 148"/>
            <p:cNvSpPr>
              <a:spLocks noChangeArrowheads="1"/>
            </p:cNvSpPr>
            <p:nvPr userDrawn="1"/>
          </p:nvSpPr>
          <p:spPr bwMode="auto">
            <a:xfrm>
              <a:off x="518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5" name="AutoShape 149"/>
            <p:cNvSpPr>
              <a:spLocks noChangeArrowheads="1"/>
            </p:cNvSpPr>
            <p:nvPr userDrawn="1"/>
          </p:nvSpPr>
          <p:spPr bwMode="auto">
            <a:xfrm>
              <a:off x="547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6" name="AutoShape 150"/>
            <p:cNvSpPr>
              <a:spLocks noChangeArrowheads="1"/>
            </p:cNvSpPr>
            <p:nvPr userDrawn="1"/>
          </p:nvSpPr>
          <p:spPr bwMode="auto">
            <a:xfrm>
              <a:off x="144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7" name="AutoShape 151"/>
            <p:cNvSpPr>
              <a:spLocks noChangeArrowheads="1"/>
            </p:cNvSpPr>
            <p:nvPr userDrawn="1"/>
          </p:nvSpPr>
          <p:spPr bwMode="auto">
            <a:xfrm>
              <a:off x="720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8" name="AutoShape 152"/>
            <p:cNvSpPr>
              <a:spLocks noChangeArrowheads="1"/>
            </p:cNvSpPr>
            <p:nvPr userDrawn="1"/>
          </p:nvSpPr>
          <p:spPr bwMode="auto">
            <a:xfrm>
              <a:off x="1296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9" name="AutoShape 153"/>
            <p:cNvSpPr>
              <a:spLocks noChangeArrowheads="1"/>
            </p:cNvSpPr>
            <p:nvPr userDrawn="1"/>
          </p:nvSpPr>
          <p:spPr bwMode="auto">
            <a:xfrm>
              <a:off x="1872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0" name="AutoShape 154"/>
            <p:cNvSpPr>
              <a:spLocks noChangeArrowheads="1"/>
            </p:cNvSpPr>
            <p:nvPr userDrawn="1"/>
          </p:nvSpPr>
          <p:spPr bwMode="auto">
            <a:xfrm>
              <a:off x="2448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1" name="AutoShape 155"/>
            <p:cNvSpPr>
              <a:spLocks noChangeArrowheads="1"/>
            </p:cNvSpPr>
            <p:nvPr userDrawn="1"/>
          </p:nvSpPr>
          <p:spPr bwMode="auto">
            <a:xfrm>
              <a:off x="3024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2" name="AutoShape 156"/>
            <p:cNvSpPr>
              <a:spLocks noChangeArrowheads="1"/>
            </p:cNvSpPr>
            <p:nvPr userDrawn="1"/>
          </p:nvSpPr>
          <p:spPr bwMode="auto">
            <a:xfrm>
              <a:off x="3600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3" name="AutoShape 157"/>
            <p:cNvSpPr>
              <a:spLocks noChangeArrowheads="1"/>
            </p:cNvSpPr>
            <p:nvPr userDrawn="1"/>
          </p:nvSpPr>
          <p:spPr bwMode="auto">
            <a:xfrm>
              <a:off x="4176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4" name="AutoShape 158"/>
            <p:cNvSpPr>
              <a:spLocks noChangeArrowheads="1"/>
            </p:cNvSpPr>
            <p:nvPr userDrawn="1"/>
          </p:nvSpPr>
          <p:spPr bwMode="auto">
            <a:xfrm>
              <a:off x="4752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5" name="AutoShape 159"/>
            <p:cNvSpPr>
              <a:spLocks noChangeArrowheads="1"/>
            </p:cNvSpPr>
            <p:nvPr userDrawn="1"/>
          </p:nvSpPr>
          <p:spPr bwMode="auto">
            <a:xfrm>
              <a:off x="5328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6" name="AutoShape 160"/>
            <p:cNvSpPr>
              <a:spLocks noChangeArrowheads="1"/>
            </p:cNvSpPr>
            <p:nvPr userDrawn="1"/>
          </p:nvSpPr>
          <p:spPr bwMode="auto">
            <a:xfrm>
              <a:off x="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7" name="AutoShape 161"/>
            <p:cNvSpPr>
              <a:spLocks noChangeArrowheads="1"/>
            </p:cNvSpPr>
            <p:nvPr userDrawn="1"/>
          </p:nvSpPr>
          <p:spPr bwMode="auto">
            <a:xfrm>
              <a:off x="28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8" name="AutoShape 162"/>
            <p:cNvSpPr>
              <a:spLocks noChangeArrowheads="1"/>
            </p:cNvSpPr>
            <p:nvPr userDrawn="1"/>
          </p:nvSpPr>
          <p:spPr bwMode="auto">
            <a:xfrm>
              <a:off x="57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9" name="AutoShape 163"/>
            <p:cNvSpPr>
              <a:spLocks noChangeArrowheads="1"/>
            </p:cNvSpPr>
            <p:nvPr userDrawn="1"/>
          </p:nvSpPr>
          <p:spPr bwMode="auto">
            <a:xfrm>
              <a:off x="86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0" name="AutoShape 164"/>
            <p:cNvSpPr>
              <a:spLocks noChangeArrowheads="1"/>
            </p:cNvSpPr>
            <p:nvPr userDrawn="1"/>
          </p:nvSpPr>
          <p:spPr bwMode="auto">
            <a:xfrm>
              <a:off x="115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1" name="AutoShape 165"/>
            <p:cNvSpPr>
              <a:spLocks noChangeArrowheads="1"/>
            </p:cNvSpPr>
            <p:nvPr userDrawn="1"/>
          </p:nvSpPr>
          <p:spPr bwMode="auto">
            <a:xfrm>
              <a:off x="144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2" name="AutoShape 166"/>
            <p:cNvSpPr>
              <a:spLocks noChangeArrowheads="1"/>
            </p:cNvSpPr>
            <p:nvPr userDrawn="1"/>
          </p:nvSpPr>
          <p:spPr bwMode="auto">
            <a:xfrm>
              <a:off x="172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3" name="AutoShape 167"/>
            <p:cNvSpPr>
              <a:spLocks noChangeArrowheads="1"/>
            </p:cNvSpPr>
            <p:nvPr userDrawn="1"/>
          </p:nvSpPr>
          <p:spPr bwMode="auto">
            <a:xfrm>
              <a:off x="201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4" name="AutoShape 168"/>
            <p:cNvSpPr>
              <a:spLocks noChangeArrowheads="1"/>
            </p:cNvSpPr>
            <p:nvPr userDrawn="1"/>
          </p:nvSpPr>
          <p:spPr bwMode="auto">
            <a:xfrm>
              <a:off x="230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5" name="AutoShape 169"/>
            <p:cNvSpPr>
              <a:spLocks noChangeArrowheads="1"/>
            </p:cNvSpPr>
            <p:nvPr userDrawn="1"/>
          </p:nvSpPr>
          <p:spPr bwMode="auto">
            <a:xfrm>
              <a:off x="259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6" name="AutoShape 170"/>
            <p:cNvSpPr>
              <a:spLocks noChangeArrowheads="1"/>
            </p:cNvSpPr>
            <p:nvPr userDrawn="1"/>
          </p:nvSpPr>
          <p:spPr bwMode="auto">
            <a:xfrm>
              <a:off x="288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7" name="AutoShape 171"/>
            <p:cNvSpPr>
              <a:spLocks noChangeArrowheads="1"/>
            </p:cNvSpPr>
            <p:nvPr userDrawn="1"/>
          </p:nvSpPr>
          <p:spPr bwMode="auto">
            <a:xfrm>
              <a:off x="316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8" name="AutoShape 172"/>
            <p:cNvSpPr>
              <a:spLocks noChangeArrowheads="1"/>
            </p:cNvSpPr>
            <p:nvPr userDrawn="1"/>
          </p:nvSpPr>
          <p:spPr bwMode="auto">
            <a:xfrm>
              <a:off x="345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9" name="AutoShape 173"/>
            <p:cNvSpPr>
              <a:spLocks noChangeArrowheads="1"/>
            </p:cNvSpPr>
            <p:nvPr userDrawn="1"/>
          </p:nvSpPr>
          <p:spPr bwMode="auto">
            <a:xfrm>
              <a:off x="374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0" name="AutoShape 174"/>
            <p:cNvSpPr>
              <a:spLocks noChangeArrowheads="1"/>
            </p:cNvSpPr>
            <p:nvPr userDrawn="1"/>
          </p:nvSpPr>
          <p:spPr bwMode="auto">
            <a:xfrm>
              <a:off x="403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1" name="AutoShape 175"/>
            <p:cNvSpPr>
              <a:spLocks noChangeArrowheads="1"/>
            </p:cNvSpPr>
            <p:nvPr userDrawn="1"/>
          </p:nvSpPr>
          <p:spPr bwMode="auto">
            <a:xfrm>
              <a:off x="403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2" name="AutoShape 176"/>
            <p:cNvSpPr>
              <a:spLocks noChangeArrowheads="1"/>
            </p:cNvSpPr>
            <p:nvPr userDrawn="1"/>
          </p:nvSpPr>
          <p:spPr bwMode="auto">
            <a:xfrm>
              <a:off x="432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3" name="AutoShape 177"/>
            <p:cNvSpPr>
              <a:spLocks noChangeArrowheads="1"/>
            </p:cNvSpPr>
            <p:nvPr userDrawn="1"/>
          </p:nvSpPr>
          <p:spPr bwMode="auto">
            <a:xfrm>
              <a:off x="460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4" name="AutoShape 178"/>
            <p:cNvSpPr>
              <a:spLocks noChangeArrowheads="1"/>
            </p:cNvSpPr>
            <p:nvPr userDrawn="1"/>
          </p:nvSpPr>
          <p:spPr bwMode="auto">
            <a:xfrm>
              <a:off x="489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5" name="AutoShape 179"/>
            <p:cNvSpPr>
              <a:spLocks noChangeArrowheads="1"/>
            </p:cNvSpPr>
            <p:nvPr userDrawn="1"/>
          </p:nvSpPr>
          <p:spPr bwMode="auto">
            <a:xfrm>
              <a:off x="518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6" name="AutoShape 180"/>
            <p:cNvSpPr>
              <a:spLocks noChangeArrowheads="1"/>
            </p:cNvSpPr>
            <p:nvPr userDrawn="1"/>
          </p:nvSpPr>
          <p:spPr bwMode="auto">
            <a:xfrm>
              <a:off x="547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7" name="AutoShape 181"/>
            <p:cNvSpPr>
              <a:spLocks noChangeArrowheads="1"/>
            </p:cNvSpPr>
            <p:nvPr userDrawn="1"/>
          </p:nvSpPr>
          <p:spPr bwMode="auto">
            <a:xfrm>
              <a:off x="144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8" name="AutoShape 182"/>
            <p:cNvSpPr>
              <a:spLocks noChangeArrowheads="1"/>
            </p:cNvSpPr>
            <p:nvPr userDrawn="1"/>
          </p:nvSpPr>
          <p:spPr bwMode="auto">
            <a:xfrm>
              <a:off x="720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9" name="AutoShape 183"/>
            <p:cNvSpPr>
              <a:spLocks noChangeArrowheads="1"/>
            </p:cNvSpPr>
            <p:nvPr userDrawn="1"/>
          </p:nvSpPr>
          <p:spPr bwMode="auto">
            <a:xfrm>
              <a:off x="129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0" name="AutoShape 184"/>
            <p:cNvSpPr>
              <a:spLocks noChangeArrowheads="1"/>
            </p:cNvSpPr>
            <p:nvPr userDrawn="1"/>
          </p:nvSpPr>
          <p:spPr bwMode="auto">
            <a:xfrm>
              <a:off x="1872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1" name="AutoShape 185"/>
            <p:cNvSpPr>
              <a:spLocks noChangeArrowheads="1"/>
            </p:cNvSpPr>
            <p:nvPr userDrawn="1"/>
          </p:nvSpPr>
          <p:spPr bwMode="auto">
            <a:xfrm>
              <a:off x="2448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2" name="AutoShape 186"/>
            <p:cNvSpPr>
              <a:spLocks noChangeArrowheads="1"/>
            </p:cNvSpPr>
            <p:nvPr userDrawn="1"/>
          </p:nvSpPr>
          <p:spPr bwMode="auto">
            <a:xfrm>
              <a:off x="3024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3" name="AutoShape 187"/>
            <p:cNvSpPr>
              <a:spLocks noChangeArrowheads="1"/>
            </p:cNvSpPr>
            <p:nvPr userDrawn="1"/>
          </p:nvSpPr>
          <p:spPr bwMode="auto">
            <a:xfrm>
              <a:off x="3600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4" name="AutoShape 188"/>
            <p:cNvSpPr>
              <a:spLocks noChangeArrowheads="1"/>
            </p:cNvSpPr>
            <p:nvPr userDrawn="1"/>
          </p:nvSpPr>
          <p:spPr bwMode="auto">
            <a:xfrm>
              <a:off x="417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5" name="AutoShape 189"/>
            <p:cNvSpPr>
              <a:spLocks noChangeArrowheads="1"/>
            </p:cNvSpPr>
            <p:nvPr userDrawn="1"/>
          </p:nvSpPr>
          <p:spPr bwMode="auto">
            <a:xfrm>
              <a:off x="417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6" name="AutoShape 190"/>
            <p:cNvSpPr>
              <a:spLocks noChangeArrowheads="1"/>
            </p:cNvSpPr>
            <p:nvPr userDrawn="1"/>
          </p:nvSpPr>
          <p:spPr bwMode="auto">
            <a:xfrm>
              <a:off x="4752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7" name="AutoShape 191"/>
            <p:cNvSpPr>
              <a:spLocks noChangeArrowheads="1"/>
            </p:cNvSpPr>
            <p:nvPr userDrawn="1"/>
          </p:nvSpPr>
          <p:spPr bwMode="auto">
            <a:xfrm>
              <a:off x="5328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49156" name="Group 192"/>
          <p:cNvGrpSpPr>
            <a:grpSpLocks/>
          </p:cNvGrpSpPr>
          <p:nvPr/>
        </p:nvGrpSpPr>
        <p:grpSpPr bwMode="auto">
          <a:xfrm>
            <a:off x="0" y="228600"/>
            <a:ext cx="9144000" cy="2286000"/>
            <a:chOff x="0" y="2880"/>
            <a:chExt cx="5760" cy="1440"/>
          </a:xfrm>
        </p:grpSpPr>
        <p:sp>
          <p:nvSpPr>
            <p:cNvPr id="4289" name="AutoShape 193"/>
            <p:cNvSpPr>
              <a:spLocks noChangeArrowheads="1"/>
            </p:cNvSpPr>
            <p:nvPr userDrawn="1"/>
          </p:nvSpPr>
          <p:spPr bwMode="auto">
            <a:xfrm>
              <a:off x="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0" name="AutoShape 194"/>
            <p:cNvSpPr>
              <a:spLocks noChangeArrowheads="1"/>
            </p:cNvSpPr>
            <p:nvPr userDrawn="1"/>
          </p:nvSpPr>
          <p:spPr bwMode="auto">
            <a:xfrm>
              <a:off x="28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1" name="AutoShape 195"/>
            <p:cNvSpPr>
              <a:spLocks noChangeArrowheads="1"/>
            </p:cNvSpPr>
            <p:nvPr userDrawn="1"/>
          </p:nvSpPr>
          <p:spPr bwMode="auto">
            <a:xfrm>
              <a:off x="57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2" name="AutoShape 196"/>
            <p:cNvSpPr>
              <a:spLocks noChangeArrowheads="1"/>
            </p:cNvSpPr>
            <p:nvPr userDrawn="1"/>
          </p:nvSpPr>
          <p:spPr bwMode="auto">
            <a:xfrm>
              <a:off x="86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3" name="AutoShape 197"/>
            <p:cNvSpPr>
              <a:spLocks noChangeArrowheads="1"/>
            </p:cNvSpPr>
            <p:nvPr userDrawn="1"/>
          </p:nvSpPr>
          <p:spPr bwMode="auto">
            <a:xfrm>
              <a:off x="115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4" name="AutoShape 198"/>
            <p:cNvSpPr>
              <a:spLocks noChangeArrowheads="1"/>
            </p:cNvSpPr>
            <p:nvPr userDrawn="1"/>
          </p:nvSpPr>
          <p:spPr bwMode="auto">
            <a:xfrm>
              <a:off x="144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5" name="AutoShape 199"/>
            <p:cNvSpPr>
              <a:spLocks noChangeArrowheads="1"/>
            </p:cNvSpPr>
            <p:nvPr userDrawn="1"/>
          </p:nvSpPr>
          <p:spPr bwMode="auto">
            <a:xfrm>
              <a:off x="172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6" name="AutoShape 200"/>
            <p:cNvSpPr>
              <a:spLocks noChangeArrowheads="1"/>
            </p:cNvSpPr>
            <p:nvPr userDrawn="1"/>
          </p:nvSpPr>
          <p:spPr bwMode="auto">
            <a:xfrm>
              <a:off x="201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7" name="AutoShape 201"/>
            <p:cNvSpPr>
              <a:spLocks noChangeArrowheads="1"/>
            </p:cNvSpPr>
            <p:nvPr userDrawn="1"/>
          </p:nvSpPr>
          <p:spPr bwMode="auto">
            <a:xfrm>
              <a:off x="230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8" name="AutoShape 202"/>
            <p:cNvSpPr>
              <a:spLocks noChangeArrowheads="1"/>
            </p:cNvSpPr>
            <p:nvPr userDrawn="1"/>
          </p:nvSpPr>
          <p:spPr bwMode="auto">
            <a:xfrm>
              <a:off x="259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9" name="AutoShape 203"/>
            <p:cNvSpPr>
              <a:spLocks noChangeArrowheads="1"/>
            </p:cNvSpPr>
            <p:nvPr userDrawn="1"/>
          </p:nvSpPr>
          <p:spPr bwMode="auto">
            <a:xfrm>
              <a:off x="288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0" name="AutoShape 204"/>
            <p:cNvSpPr>
              <a:spLocks noChangeArrowheads="1"/>
            </p:cNvSpPr>
            <p:nvPr userDrawn="1"/>
          </p:nvSpPr>
          <p:spPr bwMode="auto">
            <a:xfrm>
              <a:off x="316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1" name="AutoShape 205"/>
            <p:cNvSpPr>
              <a:spLocks noChangeArrowheads="1"/>
            </p:cNvSpPr>
            <p:nvPr userDrawn="1"/>
          </p:nvSpPr>
          <p:spPr bwMode="auto">
            <a:xfrm>
              <a:off x="345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2" name="AutoShape 206"/>
            <p:cNvSpPr>
              <a:spLocks noChangeArrowheads="1"/>
            </p:cNvSpPr>
            <p:nvPr userDrawn="1"/>
          </p:nvSpPr>
          <p:spPr bwMode="auto">
            <a:xfrm>
              <a:off x="374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3" name="AutoShape 207"/>
            <p:cNvSpPr>
              <a:spLocks noChangeArrowheads="1"/>
            </p:cNvSpPr>
            <p:nvPr userDrawn="1"/>
          </p:nvSpPr>
          <p:spPr bwMode="auto">
            <a:xfrm>
              <a:off x="403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4" name="AutoShape 208"/>
            <p:cNvSpPr>
              <a:spLocks noChangeArrowheads="1"/>
            </p:cNvSpPr>
            <p:nvPr userDrawn="1"/>
          </p:nvSpPr>
          <p:spPr bwMode="auto">
            <a:xfrm>
              <a:off x="403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5" name="AutoShape 209"/>
            <p:cNvSpPr>
              <a:spLocks noChangeArrowheads="1"/>
            </p:cNvSpPr>
            <p:nvPr userDrawn="1"/>
          </p:nvSpPr>
          <p:spPr bwMode="auto">
            <a:xfrm>
              <a:off x="432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6" name="AutoShape 210"/>
            <p:cNvSpPr>
              <a:spLocks noChangeArrowheads="1"/>
            </p:cNvSpPr>
            <p:nvPr userDrawn="1"/>
          </p:nvSpPr>
          <p:spPr bwMode="auto">
            <a:xfrm>
              <a:off x="460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7" name="AutoShape 211"/>
            <p:cNvSpPr>
              <a:spLocks noChangeArrowheads="1"/>
            </p:cNvSpPr>
            <p:nvPr userDrawn="1"/>
          </p:nvSpPr>
          <p:spPr bwMode="auto">
            <a:xfrm>
              <a:off x="489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8" name="AutoShape 212"/>
            <p:cNvSpPr>
              <a:spLocks noChangeArrowheads="1"/>
            </p:cNvSpPr>
            <p:nvPr userDrawn="1"/>
          </p:nvSpPr>
          <p:spPr bwMode="auto">
            <a:xfrm>
              <a:off x="518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9" name="AutoShape 213"/>
            <p:cNvSpPr>
              <a:spLocks noChangeArrowheads="1"/>
            </p:cNvSpPr>
            <p:nvPr userDrawn="1"/>
          </p:nvSpPr>
          <p:spPr bwMode="auto">
            <a:xfrm>
              <a:off x="547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0" name="AutoShape 214"/>
            <p:cNvSpPr>
              <a:spLocks noChangeArrowheads="1"/>
            </p:cNvSpPr>
            <p:nvPr userDrawn="1"/>
          </p:nvSpPr>
          <p:spPr bwMode="auto">
            <a:xfrm>
              <a:off x="14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1" name="AutoShape 215"/>
            <p:cNvSpPr>
              <a:spLocks noChangeArrowheads="1"/>
            </p:cNvSpPr>
            <p:nvPr userDrawn="1"/>
          </p:nvSpPr>
          <p:spPr bwMode="auto">
            <a:xfrm>
              <a:off x="432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2" name="AutoShape 216"/>
            <p:cNvSpPr>
              <a:spLocks noChangeArrowheads="1"/>
            </p:cNvSpPr>
            <p:nvPr userDrawn="1"/>
          </p:nvSpPr>
          <p:spPr bwMode="auto">
            <a:xfrm>
              <a:off x="1008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3" name="AutoShape 217"/>
            <p:cNvSpPr>
              <a:spLocks noChangeArrowheads="1"/>
            </p:cNvSpPr>
            <p:nvPr userDrawn="1"/>
          </p:nvSpPr>
          <p:spPr bwMode="auto">
            <a:xfrm>
              <a:off x="158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4" name="AutoShape 218"/>
            <p:cNvSpPr>
              <a:spLocks noChangeArrowheads="1"/>
            </p:cNvSpPr>
            <p:nvPr userDrawn="1"/>
          </p:nvSpPr>
          <p:spPr bwMode="auto">
            <a:xfrm>
              <a:off x="2160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5" name="AutoShape 219"/>
            <p:cNvSpPr>
              <a:spLocks noChangeArrowheads="1"/>
            </p:cNvSpPr>
            <p:nvPr userDrawn="1"/>
          </p:nvSpPr>
          <p:spPr bwMode="auto">
            <a:xfrm>
              <a:off x="2736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6" name="AutoShape 220"/>
            <p:cNvSpPr>
              <a:spLocks noChangeArrowheads="1"/>
            </p:cNvSpPr>
            <p:nvPr userDrawn="1"/>
          </p:nvSpPr>
          <p:spPr bwMode="auto">
            <a:xfrm>
              <a:off x="3312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7" name="AutoShape 221"/>
            <p:cNvSpPr>
              <a:spLocks noChangeArrowheads="1"/>
            </p:cNvSpPr>
            <p:nvPr userDrawn="1"/>
          </p:nvSpPr>
          <p:spPr bwMode="auto">
            <a:xfrm>
              <a:off x="3888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8" name="AutoShape 222"/>
            <p:cNvSpPr>
              <a:spLocks noChangeArrowheads="1"/>
            </p:cNvSpPr>
            <p:nvPr userDrawn="1"/>
          </p:nvSpPr>
          <p:spPr bwMode="auto">
            <a:xfrm>
              <a:off x="446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9" name="AutoShape 223"/>
            <p:cNvSpPr>
              <a:spLocks noChangeArrowheads="1"/>
            </p:cNvSpPr>
            <p:nvPr userDrawn="1"/>
          </p:nvSpPr>
          <p:spPr bwMode="auto">
            <a:xfrm>
              <a:off x="5040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0" name="AutoShape 224"/>
            <p:cNvSpPr>
              <a:spLocks noChangeArrowheads="1"/>
            </p:cNvSpPr>
            <p:nvPr userDrawn="1"/>
          </p:nvSpPr>
          <p:spPr bwMode="auto">
            <a:xfrm>
              <a:off x="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1" name="AutoShape 225"/>
            <p:cNvSpPr>
              <a:spLocks noChangeArrowheads="1"/>
            </p:cNvSpPr>
            <p:nvPr userDrawn="1"/>
          </p:nvSpPr>
          <p:spPr bwMode="auto">
            <a:xfrm>
              <a:off x="28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2" name="AutoShape 226"/>
            <p:cNvSpPr>
              <a:spLocks noChangeArrowheads="1"/>
            </p:cNvSpPr>
            <p:nvPr userDrawn="1"/>
          </p:nvSpPr>
          <p:spPr bwMode="auto">
            <a:xfrm>
              <a:off x="57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3" name="AutoShape 227"/>
            <p:cNvSpPr>
              <a:spLocks noChangeArrowheads="1"/>
            </p:cNvSpPr>
            <p:nvPr userDrawn="1"/>
          </p:nvSpPr>
          <p:spPr bwMode="auto">
            <a:xfrm>
              <a:off x="86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4" name="AutoShape 228"/>
            <p:cNvSpPr>
              <a:spLocks noChangeArrowheads="1"/>
            </p:cNvSpPr>
            <p:nvPr userDrawn="1"/>
          </p:nvSpPr>
          <p:spPr bwMode="auto">
            <a:xfrm>
              <a:off x="115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5" name="AutoShape 229"/>
            <p:cNvSpPr>
              <a:spLocks noChangeArrowheads="1"/>
            </p:cNvSpPr>
            <p:nvPr userDrawn="1"/>
          </p:nvSpPr>
          <p:spPr bwMode="auto">
            <a:xfrm>
              <a:off x="144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6" name="AutoShape 230"/>
            <p:cNvSpPr>
              <a:spLocks noChangeArrowheads="1"/>
            </p:cNvSpPr>
            <p:nvPr userDrawn="1"/>
          </p:nvSpPr>
          <p:spPr bwMode="auto">
            <a:xfrm>
              <a:off x="172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7" name="AutoShape 231"/>
            <p:cNvSpPr>
              <a:spLocks noChangeArrowheads="1"/>
            </p:cNvSpPr>
            <p:nvPr userDrawn="1"/>
          </p:nvSpPr>
          <p:spPr bwMode="auto">
            <a:xfrm>
              <a:off x="201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8" name="AutoShape 232"/>
            <p:cNvSpPr>
              <a:spLocks noChangeArrowheads="1"/>
            </p:cNvSpPr>
            <p:nvPr userDrawn="1"/>
          </p:nvSpPr>
          <p:spPr bwMode="auto">
            <a:xfrm>
              <a:off x="230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9" name="AutoShape 233"/>
            <p:cNvSpPr>
              <a:spLocks noChangeArrowheads="1"/>
            </p:cNvSpPr>
            <p:nvPr userDrawn="1"/>
          </p:nvSpPr>
          <p:spPr bwMode="auto">
            <a:xfrm>
              <a:off x="259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0" name="AutoShape 234"/>
            <p:cNvSpPr>
              <a:spLocks noChangeArrowheads="1"/>
            </p:cNvSpPr>
            <p:nvPr userDrawn="1"/>
          </p:nvSpPr>
          <p:spPr bwMode="auto">
            <a:xfrm>
              <a:off x="288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1" name="AutoShape 235"/>
            <p:cNvSpPr>
              <a:spLocks noChangeArrowheads="1"/>
            </p:cNvSpPr>
            <p:nvPr userDrawn="1"/>
          </p:nvSpPr>
          <p:spPr bwMode="auto">
            <a:xfrm>
              <a:off x="316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2" name="AutoShape 236"/>
            <p:cNvSpPr>
              <a:spLocks noChangeArrowheads="1"/>
            </p:cNvSpPr>
            <p:nvPr userDrawn="1"/>
          </p:nvSpPr>
          <p:spPr bwMode="auto">
            <a:xfrm>
              <a:off x="345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3" name="AutoShape 237"/>
            <p:cNvSpPr>
              <a:spLocks noChangeArrowheads="1"/>
            </p:cNvSpPr>
            <p:nvPr userDrawn="1"/>
          </p:nvSpPr>
          <p:spPr bwMode="auto">
            <a:xfrm>
              <a:off x="374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4" name="AutoShape 238"/>
            <p:cNvSpPr>
              <a:spLocks noChangeArrowheads="1"/>
            </p:cNvSpPr>
            <p:nvPr userDrawn="1"/>
          </p:nvSpPr>
          <p:spPr bwMode="auto">
            <a:xfrm>
              <a:off x="403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5" name="AutoShape 239"/>
            <p:cNvSpPr>
              <a:spLocks noChangeArrowheads="1"/>
            </p:cNvSpPr>
            <p:nvPr userDrawn="1"/>
          </p:nvSpPr>
          <p:spPr bwMode="auto">
            <a:xfrm>
              <a:off x="403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6" name="AutoShape 240"/>
            <p:cNvSpPr>
              <a:spLocks noChangeArrowheads="1"/>
            </p:cNvSpPr>
            <p:nvPr userDrawn="1"/>
          </p:nvSpPr>
          <p:spPr bwMode="auto">
            <a:xfrm>
              <a:off x="432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7" name="AutoShape 241"/>
            <p:cNvSpPr>
              <a:spLocks noChangeArrowheads="1"/>
            </p:cNvSpPr>
            <p:nvPr userDrawn="1"/>
          </p:nvSpPr>
          <p:spPr bwMode="auto">
            <a:xfrm>
              <a:off x="460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8" name="AutoShape 242"/>
            <p:cNvSpPr>
              <a:spLocks noChangeArrowheads="1"/>
            </p:cNvSpPr>
            <p:nvPr userDrawn="1"/>
          </p:nvSpPr>
          <p:spPr bwMode="auto">
            <a:xfrm>
              <a:off x="489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9" name="AutoShape 243"/>
            <p:cNvSpPr>
              <a:spLocks noChangeArrowheads="1"/>
            </p:cNvSpPr>
            <p:nvPr userDrawn="1"/>
          </p:nvSpPr>
          <p:spPr bwMode="auto">
            <a:xfrm>
              <a:off x="518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0" name="AutoShape 244"/>
            <p:cNvSpPr>
              <a:spLocks noChangeArrowheads="1"/>
            </p:cNvSpPr>
            <p:nvPr userDrawn="1"/>
          </p:nvSpPr>
          <p:spPr bwMode="auto">
            <a:xfrm>
              <a:off x="547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1" name="AutoShape 245"/>
            <p:cNvSpPr>
              <a:spLocks noChangeArrowheads="1"/>
            </p:cNvSpPr>
            <p:nvPr userDrawn="1"/>
          </p:nvSpPr>
          <p:spPr bwMode="auto">
            <a:xfrm>
              <a:off x="144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2" name="AutoShape 246"/>
            <p:cNvSpPr>
              <a:spLocks noChangeArrowheads="1"/>
            </p:cNvSpPr>
            <p:nvPr userDrawn="1"/>
          </p:nvSpPr>
          <p:spPr bwMode="auto">
            <a:xfrm>
              <a:off x="720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3" name="AutoShape 247"/>
            <p:cNvSpPr>
              <a:spLocks noChangeArrowheads="1"/>
            </p:cNvSpPr>
            <p:nvPr userDrawn="1"/>
          </p:nvSpPr>
          <p:spPr bwMode="auto">
            <a:xfrm>
              <a:off x="1296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4" name="AutoShape 248"/>
            <p:cNvSpPr>
              <a:spLocks noChangeArrowheads="1"/>
            </p:cNvSpPr>
            <p:nvPr userDrawn="1"/>
          </p:nvSpPr>
          <p:spPr bwMode="auto">
            <a:xfrm>
              <a:off x="1872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5" name="AutoShape 249"/>
            <p:cNvSpPr>
              <a:spLocks noChangeArrowheads="1"/>
            </p:cNvSpPr>
            <p:nvPr userDrawn="1"/>
          </p:nvSpPr>
          <p:spPr bwMode="auto">
            <a:xfrm>
              <a:off x="2448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6" name="AutoShape 250"/>
            <p:cNvSpPr>
              <a:spLocks noChangeArrowheads="1"/>
            </p:cNvSpPr>
            <p:nvPr userDrawn="1"/>
          </p:nvSpPr>
          <p:spPr bwMode="auto">
            <a:xfrm>
              <a:off x="3024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7" name="AutoShape 251"/>
            <p:cNvSpPr>
              <a:spLocks noChangeArrowheads="1"/>
            </p:cNvSpPr>
            <p:nvPr userDrawn="1"/>
          </p:nvSpPr>
          <p:spPr bwMode="auto">
            <a:xfrm>
              <a:off x="3600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8" name="AutoShape 252"/>
            <p:cNvSpPr>
              <a:spLocks noChangeArrowheads="1"/>
            </p:cNvSpPr>
            <p:nvPr userDrawn="1"/>
          </p:nvSpPr>
          <p:spPr bwMode="auto">
            <a:xfrm>
              <a:off x="4176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9" name="AutoShape 253"/>
            <p:cNvSpPr>
              <a:spLocks noChangeArrowheads="1"/>
            </p:cNvSpPr>
            <p:nvPr userDrawn="1"/>
          </p:nvSpPr>
          <p:spPr bwMode="auto">
            <a:xfrm>
              <a:off x="4752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0" name="AutoShape 254"/>
            <p:cNvSpPr>
              <a:spLocks noChangeArrowheads="1"/>
            </p:cNvSpPr>
            <p:nvPr userDrawn="1"/>
          </p:nvSpPr>
          <p:spPr bwMode="auto">
            <a:xfrm>
              <a:off x="5328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1" name="AutoShape 255"/>
            <p:cNvSpPr>
              <a:spLocks noChangeArrowheads="1"/>
            </p:cNvSpPr>
            <p:nvPr userDrawn="1"/>
          </p:nvSpPr>
          <p:spPr bwMode="auto">
            <a:xfrm>
              <a:off x="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2" name="AutoShape 256"/>
            <p:cNvSpPr>
              <a:spLocks noChangeArrowheads="1"/>
            </p:cNvSpPr>
            <p:nvPr userDrawn="1"/>
          </p:nvSpPr>
          <p:spPr bwMode="auto">
            <a:xfrm>
              <a:off x="28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3" name="AutoShape 257"/>
            <p:cNvSpPr>
              <a:spLocks noChangeArrowheads="1"/>
            </p:cNvSpPr>
            <p:nvPr userDrawn="1"/>
          </p:nvSpPr>
          <p:spPr bwMode="auto">
            <a:xfrm>
              <a:off x="57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4" name="AutoShape 258"/>
            <p:cNvSpPr>
              <a:spLocks noChangeArrowheads="1"/>
            </p:cNvSpPr>
            <p:nvPr userDrawn="1"/>
          </p:nvSpPr>
          <p:spPr bwMode="auto">
            <a:xfrm>
              <a:off x="86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5" name="AutoShape 259"/>
            <p:cNvSpPr>
              <a:spLocks noChangeArrowheads="1"/>
            </p:cNvSpPr>
            <p:nvPr userDrawn="1"/>
          </p:nvSpPr>
          <p:spPr bwMode="auto">
            <a:xfrm>
              <a:off x="115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6" name="AutoShape 260"/>
            <p:cNvSpPr>
              <a:spLocks noChangeArrowheads="1"/>
            </p:cNvSpPr>
            <p:nvPr userDrawn="1"/>
          </p:nvSpPr>
          <p:spPr bwMode="auto">
            <a:xfrm>
              <a:off x="144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7" name="AutoShape 261"/>
            <p:cNvSpPr>
              <a:spLocks noChangeArrowheads="1"/>
            </p:cNvSpPr>
            <p:nvPr userDrawn="1"/>
          </p:nvSpPr>
          <p:spPr bwMode="auto">
            <a:xfrm>
              <a:off x="172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8" name="AutoShape 262"/>
            <p:cNvSpPr>
              <a:spLocks noChangeArrowheads="1"/>
            </p:cNvSpPr>
            <p:nvPr userDrawn="1"/>
          </p:nvSpPr>
          <p:spPr bwMode="auto">
            <a:xfrm>
              <a:off x="201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9" name="AutoShape 263"/>
            <p:cNvSpPr>
              <a:spLocks noChangeArrowheads="1"/>
            </p:cNvSpPr>
            <p:nvPr userDrawn="1"/>
          </p:nvSpPr>
          <p:spPr bwMode="auto">
            <a:xfrm>
              <a:off x="230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0" name="AutoShape 264"/>
            <p:cNvSpPr>
              <a:spLocks noChangeArrowheads="1"/>
            </p:cNvSpPr>
            <p:nvPr userDrawn="1"/>
          </p:nvSpPr>
          <p:spPr bwMode="auto">
            <a:xfrm>
              <a:off x="259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1" name="AutoShape 265"/>
            <p:cNvSpPr>
              <a:spLocks noChangeArrowheads="1"/>
            </p:cNvSpPr>
            <p:nvPr userDrawn="1"/>
          </p:nvSpPr>
          <p:spPr bwMode="auto">
            <a:xfrm>
              <a:off x="288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2" name="AutoShape 266"/>
            <p:cNvSpPr>
              <a:spLocks noChangeArrowheads="1"/>
            </p:cNvSpPr>
            <p:nvPr userDrawn="1"/>
          </p:nvSpPr>
          <p:spPr bwMode="auto">
            <a:xfrm>
              <a:off x="316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3" name="AutoShape 267"/>
            <p:cNvSpPr>
              <a:spLocks noChangeArrowheads="1"/>
            </p:cNvSpPr>
            <p:nvPr userDrawn="1"/>
          </p:nvSpPr>
          <p:spPr bwMode="auto">
            <a:xfrm>
              <a:off x="345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4" name="AutoShape 268"/>
            <p:cNvSpPr>
              <a:spLocks noChangeArrowheads="1"/>
            </p:cNvSpPr>
            <p:nvPr userDrawn="1"/>
          </p:nvSpPr>
          <p:spPr bwMode="auto">
            <a:xfrm>
              <a:off x="374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5" name="AutoShape 269"/>
            <p:cNvSpPr>
              <a:spLocks noChangeArrowheads="1"/>
            </p:cNvSpPr>
            <p:nvPr userDrawn="1"/>
          </p:nvSpPr>
          <p:spPr bwMode="auto">
            <a:xfrm>
              <a:off x="403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6" name="AutoShape 270"/>
            <p:cNvSpPr>
              <a:spLocks noChangeArrowheads="1"/>
            </p:cNvSpPr>
            <p:nvPr userDrawn="1"/>
          </p:nvSpPr>
          <p:spPr bwMode="auto">
            <a:xfrm>
              <a:off x="403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7" name="AutoShape 271"/>
            <p:cNvSpPr>
              <a:spLocks noChangeArrowheads="1"/>
            </p:cNvSpPr>
            <p:nvPr userDrawn="1"/>
          </p:nvSpPr>
          <p:spPr bwMode="auto">
            <a:xfrm>
              <a:off x="432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8" name="AutoShape 272"/>
            <p:cNvSpPr>
              <a:spLocks noChangeArrowheads="1"/>
            </p:cNvSpPr>
            <p:nvPr userDrawn="1"/>
          </p:nvSpPr>
          <p:spPr bwMode="auto">
            <a:xfrm>
              <a:off x="460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9" name="AutoShape 273"/>
            <p:cNvSpPr>
              <a:spLocks noChangeArrowheads="1"/>
            </p:cNvSpPr>
            <p:nvPr userDrawn="1"/>
          </p:nvSpPr>
          <p:spPr bwMode="auto">
            <a:xfrm>
              <a:off x="489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0" name="AutoShape 274"/>
            <p:cNvSpPr>
              <a:spLocks noChangeArrowheads="1"/>
            </p:cNvSpPr>
            <p:nvPr userDrawn="1"/>
          </p:nvSpPr>
          <p:spPr bwMode="auto">
            <a:xfrm>
              <a:off x="518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1" name="AutoShape 275"/>
            <p:cNvSpPr>
              <a:spLocks noChangeArrowheads="1"/>
            </p:cNvSpPr>
            <p:nvPr userDrawn="1"/>
          </p:nvSpPr>
          <p:spPr bwMode="auto">
            <a:xfrm>
              <a:off x="547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2" name="AutoShape 276"/>
            <p:cNvSpPr>
              <a:spLocks noChangeArrowheads="1"/>
            </p:cNvSpPr>
            <p:nvPr userDrawn="1"/>
          </p:nvSpPr>
          <p:spPr bwMode="auto">
            <a:xfrm>
              <a:off x="144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3" name="AutoShape 277"/>
            <p:cNvSpPr>
              <a:spLocks noChangeArrowheads="1"/>
            </p:cNvSpPr>
            <p:nvPr userDrawn="1"/>
          </p:nvSpPr>
          <p:spPr bwMode="auto">
            <a:xfrm>
              <a:off x="720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4" name="AutoShape 278"/>
            <p:cNvSpPr>
              <a:spLocks noChangeArrowheads="1"/>
            </p:cNvSpPr>
            <p:nvPr userDrawn="1"/>
          </p:nvSpPr>
          <p:spPr bwMode="auto">
            <a:xfrm>
              <a:off x="129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5" name="AutoShape 279"/>
            <p:cNvSpPr>
              <a:spLocks noChangeArrowheads="1"/>
            </p:cNvSpPr>
            <p:nvPr userDrawn="1"/>
          </p:nvSpPr>
          <p:spPr bwMode="auto">
            <a:xfrm>
              <a:off x="1872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6" name="AutoShape 280"/>
            <p:cNvSpPr>
              <a:spLocks noChangeArrowheads="1"/>
            </p:cNvSpPr>
            <p:nvPr userDrawn="1"/>
          </p:nvSpPr>
          <p:spPr bwMode="auto">
            <a:xfrm>
              <a:off x="2448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7" name="AutoShape 281"/>
            <p:cNvSpPr>
              <a:spLocks noChangeArrowheads="1"/>
            </p:cNvSpPr>
            <p:nvPr userDrawn="1"/>
          </p:nvSpPr>
          <p:spPr bwMode="auto">
            <a:xfrm>
              <a:off x="3024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8" name="AutoShape 282"/>
            <p:cNvSpPr>
              <a:spLocks noChangeArrowheads="1"/>
            </p:cNvSpPr>
            <p:nvPr userDrawn="1"/>
          </p:nvSpPr>
          <p:spPr bwMode="auto">
            <a:xfrm>
              <a:off x="3600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9" name="AutoShape 283"/>
            <p:cNvSpPr>
              <a:spLocks noChangeArrowheads="1"/>
            </p:cNvSpPr>
            <p:nvPr userDrawn="1"/>
          </p:nvSpPr>
          <p:spPr bwMode="auto">
            <a:xfrm>
              <a:off x="417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80" name="AutoShape 284"/>
            <p:cNvSpPr>
              <a:spLocks noChangeArrowheads="1"/>
            </p:cNvSpPr>
            <p:nvPr userDrawn="1"/>
          </p:nvSpPr>
          <p:spPr bwMode="auto">
            <a:xfrm>
              <a:off x="417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81" name="AutoShape 285"/>
            <p:cNvSpPr>
              <a:spLocks noChangeArrowheads="1"/>
            </p:cNvSpPr>
            <p:nvPr userDrawn="1"/>
          </p:nvSpPr>
          <p:spPr bwMode="auto">
            <a:xfrm>
              <a:off x="4752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82" name="AutoShape 286"/>
            <p:cNvSpPr>
              <a:spLocks noChangeArrowheads="1"/>
            </p:cNvSpPr>
            <p:nvPr userDrawn="1"/>
          </p:nvSpPr>
          <p:spPr bwMode="auto">
            <a:xfrm>
              <a:off x="5328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49157" name="Rectangle 28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09600"/>
            <a:ext cx="8229600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384" name="Rectangle 28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17526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chemeClr val="bg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385" name="Rectangle 28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chemeClr val="bg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F661112-A336-4542-9171-DE5C148F5A37}" type="slidenum">
              <a:rPr 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833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  <p:sldLayoutId id="214748378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4" name="Group 2"/>
          <p:cNvGrpSpPr>
            <a:grpSpLocks/>
          </p:cNvGrpSpPr>
          <p:nvPr/>
        </p:nvGrpSpPr>
        <p:grpSpPr bwMode="auto">
          <a:xfrm>
            <a:off x="0" y="4572000"/>
            <a:ext cx="9144000" cy="2286000"/>
            <a:chOff x="0" y="2880"/>
            <a:chExt cx="5760" cy="1440"/>
          </a:xfrm>
        </p:grpSpPr>
        <p:sp>
          <p:nvSpPr>
            <p:cNvPr id="4099" name="AutoShape 3"/>
            <p:cNvSpPr>
              <a:spLocks noChangeArrowheads="1"/>
            </p:cNvSpPr>
            <p:nvPr userDrawn="1"/>
          </p:nvSpPr>
          <p:spPr bwMode="auto">
            <a:xfrm>
              <a:off x="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0" name="AutoShape 4"/>
            <p:cNvSpPr>
              <a:spLocks noChangeArrowheads="1"/>
            </p:cNvSpPr>
            <p:nvPr userDrawn="1"/>
          </p:nvSpPr>
          <p:spPr bwMode="auto">
            <a:xfrm>
              <a:off x="28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1" name="AutoShape 5"/>
            <p:cNvSpPr>
              <a:spLocks noChangeArrowheads="1"/>
            </p:cNvSpPr>
            <p:nvPr userDrawn="1"/>
          </p:nvSpPr>
          <p:spPr bwMode="auto">
            <a:xfrm>
              <a:off x="57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2" name="AutoShape 6"/>
            <p:cNvSpPr>
              <a:spLocks noChangeArrowheads="1"/>
            </p:cNvSpPr>
            <p:nvPr userDrawn="1"/>
          </p:nvSpPr>
          <p:spPr bwMode="auto">
            <a:xfrm>
              <a:off x="86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3" name="AutoShape 7"/>
            <p:cNvSpPr>
              <a:spLocks noChangeArrowheads="1"/>
            </p:cNvSpPr>
            <p:nvPr userDrawn="1"/>
          </p:nvSpPr>
          <p:spPr bwMode="auto">
            <a:xfrm>
              <a:off x="115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4" name="AutoShape 8"/>
            <p:cNvSpPr>
              <a:spLocks noChangeArrowheads="1"/>
            </p:cNvSpPr>
            <p:nvPr userDrawn="1"/>
          </p:nvSpPr>
          <p:spPr bwMode="auto">
            <a:xfrm>
              <a:off x="144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5" name="AutoShape 9"/>
            <p:cNvSpPr>
              <a:spLocks noChangeArrowheads="1"/>
            </p:cNvSpPr>
            <p:nvPr userDrawn="1"/>
          </p:nvSpPr>
          <p:spPr bwMode="auto">
            <a:xfrm>
              <a:off x="172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6" name="AutoShape 10"/>
            <p:cNvSpPr>
              <a:spLocks noChangeArrowheads="1"/>
            </p:cNvSpPr>
            <p:nvPr userDrawn="1"/>
          </p:nvSpPr>
          <p:spPr bwMode="auto">
            <a:xfrm>
              <a:off x="201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7" name="AutoShape 11"/>
            <p:cNvSpPr>
              <a:spLocks noChangeArrowheads="1"/>
            </p:cNvSpPr>
            <p:nvPr userDrawn="1"/>
          </p:nvSpPr>
          <p:spPr bwMode="auto">
            <a:xfrm>
              <a:off x="230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8" name="AutoShape 12"/>
            <p:cNvSpPr>
              <a:spLocks noChangeArrowheads="1"/>
            </p:cNvSpPr>
            <p:nvPr userDrawn="1"/>
          </p:nvSpPr>
          <p:spPr bwMode="auto">
            <a:xfrm>
              <a:off x="259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9" name="AutoShape 13"/>
            <p:cNvSpPr>
              <a:spLocks noChangeArrowheads="1"/>
            </p:cNvSpPr>
            <p:nvPr userDrawn="1"/>
          </p:nvSpPr>
          <p:spPr bwMode="auto">
            <a:xfrm>
              <a:off x="288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0" name="AutoShape 14"/>
            <p:cNvSpPr>
              <a:spLocks noChangeArrowheads="1"/>
            </p:cNvSpPr>
            <p:nvPr userDrawn="1"/>
          </p:nvSpPr>
          <p:spPr bwMode="auto">
            <a:xfrm>
              <a:off x="316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1" name="AutoShape 15"/>
            <p:cNvSpPr>
              <a:spLocks noChangeArrowheads="1"/>
            </p:cNvSpPr>
            <p:nvPr userDrawn="1"/>
          </p:nvSpPr>
          <p:spPr bwMode="auto">
            <a:xfrm>
              <a:off x="345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2" name="AutoShape 16"/>
            <p:cNvSpPr>
              <a:spLocks noChangeArrowheads="1"/>
            </p:cNvSpPr>
            <p:nvPr userDrawn="1"/>
          </p:nvSpPr>
          <p:spPr bwMode="auto">
            <a:xfrm>
              <a:off x="374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3" name="AutoShape 17"/>
            <p:cNvSpPr>
              <a:spLocks noChangeArrowheads="1"/>
            </p:cNvSpPr>
            <p:nvPr userDrawn="1"/>
          </p:nvSpPr>
          <p:spPr bwMode="auto">
            <a:xfrm>
              <a:off x="403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4" name="AutoShape 18"/>
            <p:cNvSpPr>
              <a:spLocks noChangeArrowheads="1"/>
            </p:cNvSpPr>
            <p:nvPr userDrawn="1"/>
          </p:nvSpPr>
          <p:spPr bwMode="auto">
            <a:xfrm>
              <a:off x="403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5" name="AutoShape 19"/>
            <p:cNvSpPr>
              <a:spLocks noChangeArrowheads="1"/>
            </p:cNvSpPr>
            <p:nvPr userDrawn="1"/>
          </p:nvSpPr>
          <p:spPr bwMode="auto">
            <a:xfrm>
              <a:off x="432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6" name="AutoShape 20"/>
            <p:cNvSpPr>
              <a:spLocks noChangeArrowheads="1"/>
            </p:cNvSpPr>
            <p:nvPr userDrawn="1"/>
          </p:nvSpPr>
          <p:spPr bwMode="auto">
            <a:xfrm>
              <a:off x="460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7" name="AutoShape 21"/>
            <p:cNvSpPr>
              <a:spLocks noChangeArrowheads="1"/>
            </p:cNvSpPr>
            <p:nvPr userDrawn="1"/>
          </p:nvSpPr>
          <p:spPr bwMode="auto">
            <a:xfrm>
              <a:off x="489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8" name="AutoShape 22"/>
            <p:cNvSpPr>
              <a:spLocks noChangeArrowheads="1"/>
            </p:cNvSpPr>
            <p:nvPr userDrawn="1"/>
          </p:nvSpPr>
          <p:spPr bwMode="auto">
            <a:xfrm>
              <a:off x="518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9" name="AutoShape 23"/>
            <p:cNvSpPr>
              <a:spLocks noChangeArrowheads="1"/>
            </p:cNvSpPr>
            <p:nvPr userDrawn="1"/>
          </p:nvSpPr>
          <p:spPr bwMode="auto">
            <a:xfrm>
              <a:off x="547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0" name="AutoShape 24"/>
            <p:cNvSpPr>
              <a:spLocks noChangeArrowheads="1"/>
            </p:cNvSpPr>
            <p:nvPr userDrawn="1"/>
          </p:nvSpPr>
          <p:spPr bwMode="auto">
            <a:xfrm>
              <a:off x="14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1" name="AutoShape 25"/>
            <p:cNvSpPr>
              <a:spLocks noChangeArrowheads="1"/>
            </p:cNvSpPr>
            <p:nvPr userDrawn="1"/>
          </p:nvSpPr>
          <p:spPr bwMode="auto">
            <a:xfrm>
              <a:off x="432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2" name="AutoShape 26"/>
            <p:cNvSpPr>
              <a:spLocks noChangeArrowheads="1"/>
            </p:cNvSpPr>
            <p:nvPr userDrawn="1"/>
          </p:nvSpPr>
          <p:spPr bwMode="auto">
            <a:xfrm>
              <a:off x="1008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3" name="AutoShape 27"/>
            <p:cNvSpPr>
              <a:spLocks noChangeArrowheads="1"/>
            </p:cNvSpPr>
            <p:nvPr userDrawn="1"/>
          </p:nvSpPr>
          <p:spPr bwMode="auto">
            <a:xfrm>
              <a:off x="158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4" name="AutoShape 28"/>
            <p:cNvSpPr>
              <a:spLocks noChangeArrowheads="1"/>
            </p:cNvSpPr>
            <p:nvPr userDrawn="1"/>
          </p:nvSpPr>
          <p:spPr bwMode="auto">
            <a:xfrm>
              <a:off x="2160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5" name="AutoShape 29"/>
            <p:cNvSpPr>
              <a:spLocks noChangeArrowheads="1"/>
            </p:cNvSpPr>
            <p:nvPr userDrawn="1"/>
          </p:nvSpPr>
          <p:spPr bwMode="auto">
            <a:xfrm>
              <a:off x="2736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6" name="AutoShape 30"/>
            <p:cNvSpPr>
              <a:spLocks noChangeArrowheads="1"/>
            </p:cNvSpPr>
            <p:nvPr userDrawn="1"/>
          </p:nvSpPr>
          <p:spPr bwMode="auto">
            <a:xfrm>
              <a:off x="3312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7" name="AutoShape 31"/>
            <p:cNvSpPr>
              <a:spLocks noChangeArrowheads="1"/>
            </p:cNvSpPr>
            <p:nvPr userDrawn="1"/>
          </p:nvSpPr>
          <p:spPr bwMode="auto">
            <a:xfrm>
              <a:off x="3888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8" name="AutoShape 32"/>
            <p:cNvSpPr>
              <a:spLocks noChangeArrowheads="1"/>
            </p:cNvSpPr>
            <p:nvPr userDrawn="1"/>
          </p:nvSpPr>
          <p:spPr bwMode="auto">
            <a:xfrm>
              <a:off x="446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9" name="AutoShape 33"/>
            <p:cNvSpPr>
              <a:spLocks noChangeArrowheads="1"/>
            </p:cNvSpPr>
            <p:nvPr userDrawn="1"/>
          </p:nvSpPr>
          <p:spPr bwMode="auto">
            <a:xfrm>
              <a:off x="5040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0" name="AutoShape 34"/>
            <p:cNvSpPr>
              <a:spLocks noChangeArrowheads="1"/>
            </p:cNvSpPr>
            <p:nvPr userDrawn="1"/>
          </p:nvSpPr>
          <p:spPr bwMode="auto">
            <a:xfrm>
              <a:off x="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1" name="AutoShape 35"/>
            <p:cNvSpPr>
              <a:spLocks noChangeArrowheads="1"/>
            </p:cNvSpPr>
            <p:nvPr userDrawn="1"/>
          </p:nvSpPr>
          <p:spPr bwMode="auto">
            <a:xfrm>
              <a:off x="28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2" name="AutoShape 36"/>
            <p:cNvSpPr>
              <a:spLocks noChangeArrowheads="1"/>
            </p:cNvSpPr>
            <p:nvPr userDrawn="1"/>
          </p:nvSpPr>
          <p:spPr bwMode="auto">
            <a:xfrm>
              <a:off x="57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3" name="AutoShape 37"/>
            <p:cNvSpPr>
              <a:spLocks noChangeArrowheads="1"/>
            </p:cNvSpPr>
            <p:nvPr userDrawn="1"/>
          </p:nvSpPr>
          <p:spPr bwMode="auto">
            <a:xfrm>
              <a:off x="86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4" name="AutoShape 38"/>
            <p:cNvSpPr>
              <a:spLocks noChangeArrowheads="1"/>
            </p:cNvSpPr>
            <p:nvPr userDrawn="1"/>
          </p:nvSpPr>
          <p:spPr bwMode="auto">
            <a:xfrm>
              <a:off x="115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5" name="AutoShape 39"/>
            <p:cNvSpPr>
              <a:spLocks noChangeArrowheads="1"/>
            </p:cNvSpPr>
            <p:nvPr userDrawn="1"/>
          </p:nvSpPr>
          <p:spPr bwMode="auto">
            <a:xfrm>
              <a:off x="144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6" name="AutoShape 40"/>
            <p:cNvSpPr>
              <a:spLocks noChangeArrowheads="1"/>
            </p:cNvSpPr>
            <p:nvPr userDrawn="1"/>
          </p:nvSpPr>
          <p:spPr bwMode="auto">
            <a:xfrm>
              <a:off x="172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7" name="AutoShape 41"/>
            <p:cNvSpPr>
              <a:spLocks noChangeArrowheads="1"/>
            </p:cNvSpPr>
            <p:nvPr userDrawn="1"/>
          </p:nvSpPr>
          <p:spPr bwMode="auto">
            <a:xfrm>
              <a:off x="201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8" name="AutoShape 42"/>
            <p:cNvSpPr>
              <a:spLocks noChangeArrowheads="1"/>
            </p:cNvSpPr>
            <p:nvPr userDrawn="1"/>
          </p:nvSpPr>
          <p:spPr bwMode="auto">
            <a:xfrm>
              <a:off x="230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9" name="AutoShape 43"/>
            <p:cNvSpPr>
              <a:spLocks noChangeArrowheads="1"/>
            </p:cNvSpPr>
            <p:nvPr userDrawn="1"/>
          </p:nvSpPr>
          <p:spPr bwMode="auto">
            <a:xfrm>
              <a:off x="259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0" name="AutoShape 44"/>
            <p:cNvSpPr>
              <a:spLocks noChangeArrowheads="1"/>
            </p:cNvSpPr>
            <p:nvPr userDrawn="1"/>
          </p:nvSpPr>
          <p:spPr bwMode="auto">
            <a:xfrm>
              <a:off x="288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1" name="AutoShape 45"/>
            <p:cNvSpPr>
              <a:spLocks noChangeArrowheads="1"/>
            </p:cNvSpPr>
            <p:nvPr userDrawn="1"/>
          </p:nvSpPr>
          <p:spPr bwMode="auto">
            <a:xfrm>
              <a:off x="316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2" name="AutoShape 46"/>
            <p:cNvSpPr>
              <a:spLocks noChangeArrowheads="1"/>
            </p:cNvSpPr>
            <p:nvPr userDrawn="1"/>
          </p:nvSpPr>
          <p:spPr bwMode="auto">
            <a:xfrm>
              <a:off x="345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3" name="AutoShape 47"/>
            <p:cNvSpPr>
              <a:spLocks noChangeArrowheads="1"/>
            </p:cNvSpPr>
            <p:nvPr userDrawn="1"/>
          </p:nvSpPr>
          <p:spPr bwMode="auto">
            <a:xfrm>
              <a:off x="374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4" name="AutoShape 48"/>
            <p:cNvSpPr>
              <a:spLocks noChangeArrowheads="1"/>
            </p:cNvSpPr>
            <p:nvPr userDrawn="1"/>
          </p:nvSpPr>
          <p:spPr bwMode="auto">
            <a:xfrm>
              <a:off x="403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5" name="AutoShape 49"/>
            <p:cNvSpPr>
              <a:spLocks noChangeArrowheads="1"/>
            </p:cNvSpPr>
            <p:nvPr userDrawn="1"/>
          </p:nvSpPr>
          <p:spPr bwMode="auto">
            <a:xfrm>
              <a:off x="403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6" name="AutoShape 50"/>
            <p:cNvSpPr>
              <a:spLocks noChangeArrowheads="1"/>
            </p:cNvSpPr>
            <p:nvPr userDrawn="1"/>
          </p:nvSpPr>
          <p:spPr bwMode="auto">
            <a:xfrm>
              <a:off x="432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7" name="AutoShape 51"/>
            <p:cNvSpPr>
              <a:spLocks noChangeArrowheads="1"/>
            </p:cNvSpPr>
            <p:nvPr userDrawn="1"/>
          </p:nvSpPr>
          <p:spPr bwMode="auto">
            <a:xfrm>
              <a:off x="460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8" name="AutoShape 52"/>
            <p:cNvSpPr>
              <a:spLocks noChangeArrowheads="1"/>
            </p:cNvSpPr>
            <p:nvPr userDrawn="1"/>
          </p:nvSpPr>
          <p:spPr bwMode="auto">
            <a:xfrm>
              <a:off x="489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9" name="AutoShape 53"/>
            <p:cNvSpPr>
              <a:spLocks noChangeArrowheads="1"/>
            </p:cNvSpPr>
            <p:nvPr userDrawn="1"/>
          </p:nvSpPr>
          <p:spPr bwMode="auto">
            <a:xfrm>
              <a:off x="518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0" name="AutoShape 54"/>
            <p:cNvSpPr>
              <a:spLocks noChangeArrowheads="1"/>
            </p:cNvSpPr>
            <p:nvPr userDrawn="1"/>
          </p:nvSpPr>
          <p:spPr bwMode="auto">
            <a:xfrm>
              <a:off x="547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1" name="AutoShape 55"/>
            <p:cNvSpPr>
              <a:spLocks noChangeArrowheads="1"/>
            </p:cNvSpPr>
            <p:nvPr userDrawn="1"/>
          </p:nvSpPr>
          <p:spPr bwMode="auto">
            <a:xfrm>
              <a:off x="144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2" name="AutoShape 56"/>
            <p:cNvSpPr>
              <a:spLocks noChangeArrowheads="1"/>
            </p:cNvSpPr>
            <p:nvPr userDrawn="1"/>
          </p:nvSpPr>
          <p:spPr bwMode="auto">
            <a:xfrm>
              <a:off x="720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3" name="AutoShape 57"/>
            <p:cNvSpPr>
              <a:spLocks noChangeArrowheads="1"/>
            </p:cNvSpPr>
            <p:nvPr userDrawn="1"/>
          </p:nvSpPr>
          <p:spPr bwMode="auto">
            <a:xfrm>
              <a:off x="1296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4" name="AutoShape 58"/>
            <p:cNvSpPr>
              <a:spLocks noChangeArrowheads="1"/>
            </p:cNvSpPr>
            <p:nvPr userDrawn="1"/>
          </p:nvSpPr>
          <p:spPr bwMode="auto">
            <a:xfrm>
              <a:off x="1872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5" name="AutoShape 59"/>
            <p:cNvSpPr>
              <a:spLocks noChangeArrowheads="1"/>
            </p:cNvSpPr>
            <p:nvPr userDrawn="1"/>
          </p:nvSpPr>
          <p:spPr bwMode="auto">
            <a:xfrm>
              <a:off x="2448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6" name="AutoShape 60"/>
            <p:cNvSpPr>
              <a:spLocks noChangeArrowheads="1"/>
            </p:cNvSpPr>
            <p:nvPr userDrawn="1"/>
          </p:nvSpPr>
          <p:spPr bwMode="auto">
            <a:xfrm>
              <a:off x="3024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7" name="AutoShape 61"/>
            <p:cNvSpPr>
              <a:spLocks noChangeArrowheads="1"/>
            </p:cNvSpPr>
            <p:nvPr userDrawn="1"/>
          </p:nvSpPr>
          <p:spPr bwMode="auto">
            <a:xfrm>
              <a:off x="3600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8" name="AutoShape 62"/>
            <p:cNvSpPr>
              <a:spLocks noChangeArrowheads="1"/>
            </p:cNvSpPr>
            <p:nvPr userDrawn="1"/>
          </p:nvSpPr>
          <p:spPr bwMode="auto">
            <a:xfrm>
              <a:off x="4176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9" name="AutoShape 63"/>
            <p:cNvSpPr>
              <a:spLocks noChangeArrowheads="1"/>
            </p:cNvSpPr>
            <p:nvPr userDrawn="1"/>
          </p:nvSpPr>
          <p:spPr bwMode="auto">
            <a:xfrm>
              <a:off x="4752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0" name="AutoShape 64"/>
            <p:cNvSpPr>
              <a:spLocks noChangeArrowheads="1"/>
            </p:cNvSpPr>
            <p:nvPr userDrawn="1"/>
          </p:nvSpPr>
          <p:spPr bwMode="auto">
            <a:xfrm>
              <a:off x="5328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1" name="AutoShape 65"/>
            <p:cNvSpPr>
              <a:spLocks noChangeArrowheads="1"/>
            </p:cNvSpPr>
            <p:nvPr userDrawn="1"/>
          </p:nvSpPr>
          <p:spPr bwMode="auto">
            <a:xfrm>
              <a:off x="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2" name="AutoShape 66"/>
            <p:cNvSpPr>
              <a:spLocks noChangeArrowheads="1"/>
            </p:cNvSpPr>
            <p:nvPr userDrawn="1"/>
          </p:nvSpPr>
          <p:spPr bwMode="auto">
            <a:xfrm>
              <a:off x="28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3" name="AutoShape 67"/>
            <p:cNvSpPr>
              <a:spLocks noChangeArrowheads="1"/>
            </p:cNvSpPr>
            <p:nvPr userDrawn="1"/>
          </p:nvSpPr>
          <p:spPr bwMode="auto">
            <a:xfrm>
              <a:off x="57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4" name="AutoShape 68"/>
            <p:cNvSpPr>
              <a:spLocks noChangeArrowheads="1"/>
            </p:cNvSpPr>
            <p:nvPr userDrawn="1"/>
          </p:nvSpPr>
          <p:spPr bwMode="auto">
            <a:xfrm>
              <a:off x="86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5" name="AutoShape 69"/>
            <p:cNvSpPr>
              <a:spLocks noChangeArrowheads="1"/>
            </p:cNvSpPr>
            <p:nvPr userDrawn="1"/>
          </p:nvSpPr>
          <p:spPr bwMode="auto">
            <a:xfrm>
              <a:off x="115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6" name="AutoShape 70"/>
            <p:cNvSpPr>
              <a:spLocks noChangeArrowheads="1"/>
            </p:cNvSpPr>
            <p:nvPr userDrawn="1"/>
          </p:nvSpPr>
          <p:spPr bwMode="auto">
            <a:xfrm>
              <a:off x="144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7" name="AutoShape 71"/>
            <p:cNvSpPr>
              <a:spLocks noChangeArrowheads="1"/>
            </p:cNvSpPr>
            <p:nvPr userDrawn="1"/>
          </p:nvSpPr>
          <p:spPr bwMode="auto">
            <a:xfrm>
              <a:off x="172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8" name="AutoShape 72"/>
            <p:cNvSpPr>
              <a:spLocks noChangeArrowheads="1"/>
            </p:cNvSpPr>
            <p:nvPr userDrawn="1"/>
          </p:nvSpPr>
          <p:spPr bwMode="auto">
            <a:xfrm>
              <a:off x="201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9" name="AutoShape 73"/>
            <p:cNvSpPr>
              <a:spLocks noChangeArrowheads="1"/>
            </p:cNvSpPr>
            <p:nvPr userDrawn="1"/>
          </p:nvSpPr>
          <p:spPr bwMode="auto">
            <a:xfrm>
              <a:off x="230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0" name="AutoShape 74"/>
            <p:cNvSpPr>
              <a:spLocks noChangeArrowheads="1"/>
            </p:cNvSpPr>
            <p:nvPr userDrawn="1"/>
          </p:nvSpPr>
          <p:spPr bwMode="auto">
            <a:xfrm>
              <a:off x="259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1" name="AutoShape 75"/>
            <p:cNvSpPr>
              <a:spLocks noChangeArrowheads="1"/>
            </p:cNvSpPr>
            <p:nvPr userDrawn="1"/>
          </p:nvSpPr>
          <p:spPr bwMode="auto">
            <a:xfrm>
              <a:off x="288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2" name="AutoShape 76"/>
            <p:cNvSpPr>
              <a:spLocks noChangeArrowheads="1"/>
            </p:cNvSpPr>
            <p:nvPr userDrawn="1"/>
          </p:nvSpPr>
          <p:spPr bwMode="auto">
            <a:xfrm>
              <a:off x="316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3" name="AutoShape 77"/>
            <p:cNvSpPr>
              <a:spLocks noChangeArrowheads="1"/>
            </p:cNvSpPr>
            <p:nvPr userDrawn="1"/>
          </p:nvSpPr>
          <p:spPr bwMode="auto">
            <a:xfrm>
              <a:off x="345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4" name="AutoShape 78"/>
            <p:cNvSpPr>
              <a:spLocks noChangeArrowheads="1"/>
            </p:cNvSpPr>
            <p:nvPr userDrawn="1"/>
          </p:nvSpPr>
          <p:spPr bwMode="auto">
            <a:xfrm>
              <a:off x="374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5" name="AutoShape 79"/>
            <p:cNvSpPr>
              <a:spLocks noChangeArrowheads="1"/>
            </p:cNvSpPr>
            <p:nvPr userDrawn="1"/>
          </p:nvSpPr>
          <p:spPr bwMode="auto">
            <a:xfrm>
              <a:off x="403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6" name="AutoShape 80"/>
            <p:cNvSpPr>
              <a:spLocks noChangeArrowheads="1"/>
            </p:cNvSpPr>
            <p:nvPr userDrawn="1"/>
          </p:nvSpPr>
          <p:spPr bwMode="auto">
            <a:xfrm>
              <a:off x="403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7" name="AutoShape 81"/>
            <p:cNvSpPr>
              <a:spLocks noChangeArrowheads="1"/>
            </p:cNvSpPr>
            <p:nvPr userDrawn="1"/>
          </p:nvSpPr>
          <p:spPr bwMode="auto">
            <a:xfrm>
              <a:off x="432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8" name="AutoShape 82"/>
            <p:cNvSpPr>
              <a:spLocks noChangeArrowheads="1"/>
            </p:cNvSpPr>
            <p:nvPr userDrawn="1"/>
          </p:nvSpPr>
          <p:spPr bwMode="auto">
            <a:xfrm>
              <a:off x="460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9" name="AutoShape 83"/>
            <p:cNvSpPr>
              <a:spLocks noChangeArrowheads="1"/>
            </p:cNvSpPr>
            <p:nvPr userDrawn="1"/>
          </p:nvSpPr>
          <p:spPr bwMode="auto">
            <a:xfrm>
              <a:off x="489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0" name="AutoShape 84"/>
            <p:cNvSpPr>
              <a:spLocks noChangeArrowheads="1"/>
            </p:cNvSpPr>
            <p:nvPr userDrawn="1"/>
          </p:nvSpPr>
          <p:spPr bwMode="auto">
            <a:xfrm>
              <a:off x="518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1" name="AutoShape 85"/>
            <p:cNvSpPr>
              <a:spLocks noChangeArrowheads="1"/>
            </p:cNvSpPr>
            <p:nvPr userDrawn="1"/>
          </p:nvSpPr>
          <p:spPr bwMode="auto">
            <a:xfrm>
              <a:off x="547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2" name="AutoShape 86"/>
            <p:cNvSpPr>
              <a:spLocks noChangeArrowheads="1"/>
            </p:cNvSpPr>
            <p:nvPr userDrawn="1"/>
          </p:nvSpPr>
          <p:spPr bwMode="auto">
            <a:xfrm>
              <a:off x="144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3" name="AutoShape 87"/>
            <p:cNvSpPr>
              <a:spLocks noChangeArrowheads="1"/>
            </p:cNvSpPr>
            <p:nvPr userDrawn="1"/>
          </p:nvSpPr>
          <p:spPr bwMode="auto">
            <a:xfrm>
              <a:off x="720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4" name="AutoShape 88"/>
            <p:cNvSpPr>
              <a:spLocks noChangeArrowheads="1"/>
            </p:cNvSpPr>
            <p:nvPr userDrawn="1"/>
          </p:nvSpPr>
          <p:spPr bwMode="auto">
            <a:xfrm>
              <a:off x="129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5" name="AutoShape 89"/>
            <p:cNvSpPr>
              <a:spLocks noChangeArrowheads="1"/>
            </p:cNvSpPr>
            <p:nvPr userDrawn="1"/>
          </p:nvSpPr>
          <p:spPr bwMode="auto">
            <a:xfrm>
              <a:off x="1872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6" name="AutoShape 90"/>
            <p:cNvSpPr>
              <a:spLocks noChangeArrowheads="1"/>
            </p:cNvSpPr>
            <p:nvPr userDrawn="1"/>
          </p:nvSpPr>
          <p:spPr bwMode="auto">
            <a:xfrm>
              <a:off x="2448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7" name="AutoShape 91"/>
            <p:cNvSpPr>
              <a:spLocks noChangeArrowheads="1"/>
            </p:cNvSpPr>
            <p:nvPr userDrawn="1"/>
          </p:nvSpPr>
          <p:spPr bwMode="auto">
            <a:xfrm>
              <a:off x="3024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8" name="AutoShape 92"/>
            <p:cNvSpPr>
              <a:spLocks noChangeArrowheads="1"/>
            </p:cNvSpPr>
            <p:nvPr userDrawn="1"/>
          </p:nvSpPr>
          <p:spPr bwMode="auto">
            <a:xfrm>
              <a:off x="3600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9" name="AutoShape 93"/>
            <p:cNvSpPr>
              <a:spLocks noChangeArrowheads="1"/>
            </p:cNvSpPr>
            <p:nvPr userDrawn="1"/>
          </p:nvSpPr>
          <p:spPr bwMode="auto">
            <a:xfrm>
              <a:off x="417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0" name="AutoShape 94"/>
            <p:cNvSpPr>
              <a:spLocks noChangeArrowheads="1"/>
            </p:cNvSpPr>
            <p:nvPr userDrawn="1"/>
          </p:nvSpPr>
          <p:spPr bwMode="auto">
            <a:xfrm>
              <a:off x="417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1" name="AutoShape 95"/>
            <p:cNvSpPr>
              <a:spLocks noChangeArrowheads="1"/>
            </p:cNvSpPr>
            <p:nvPr userDrawn="1"/>
          </p:nvSpPr>
          <p:spPr bwMode="auto">
            <a:xfrm>
              <a:off x="4752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2" name="AutoShape 96"/>
            <p:cNvSpPr>
              <a:spLocks noChangeArrowheads="1"/>
            </p:cNvSpPr>
            <p:nvPr userDrawn="1"/>
          </p:nvSpPr>
          <p:spPr bwMode="auto">
            <a:xfrm>
              <a:off x="5328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49155" name="Group 97"/>
          <p:cNvGrpSpPr>
            <a:grpSpLocks/>
          </p:cNvGrpSpPr>
          <p:nvPr/>
        </p:nvGrpSpPr>
        <p:grpSpPr bwMode="auto">
          <a:xfrm>
            <a:off x="0" y="2209800"/>
            <a:ext cx="9144000" cy="2286000"/>
            <a:chOff x="0" y="2880"/>
            <a:chExt cx="5760" cy="1440"/>
          </a:xfrm>
        </p:grpSpPr>
        <p:sp>
          <p:nvSpPr>
            <p:cNvPr id="4194" name="AutoShape 98"/>
            <p:cNvSpPr>
              <a:spLocks noChangeArrowheads="1"/>
            </p:cNvSpPr>
            <p:nvPr userDrawn="1"/>
          </p:nvSpPr>
          <p:spPr bwMode="auto">
            <a:xfrm>
              <a:off x="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5" name="AutoShape 99"/>
            <p:cNvSpPr>
              <a:spLocks noChangeArrowheads="1"/>
            </p:cNvSpPr>
            <p:nvPr userDrawn="1"/>
          </p:nvSpPr>
          <p:spPr bwMode="auto">
            <a:xfrm>
              <a:off x="28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6" name="AutoShape 100"/>
            <p:cNvSpPr>
              <a:spLocks noChangeArrowheads="1"/>
            </p:cNvSpPr>
            <p:nvPr userDrawn="1"/>
          </p:nvSpPr>
          <p:spPr bwMode="auto">
            <a:xfrm>
              <a:off x="57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7" name="AutoShape 101"/>
            <p:cNvSpPr>
              <a:spLocks noChangeArrowheads="1"/>
            </p:cNvSpPr>
            <p:nvPr userDrawn="1"/>
          </p:nvSpPr>
          <p:spPr bwMode="auto">
            <a:xfrm>
              <a:off x="86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8" name="AutoShape 102"/>
            <p:cNvSpPr>
              <a:spLocks noChangeArrowheads="1"/>
            </p:cNvSpPr>
            <p:nvPr userDrawn="1"/>
          </p:nvSpPr>
          <p:spPr bwMode="auto">
            <a:xfrm>
              <a:off x="115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9" name="AutoShape 103"/>
            <p:cNvSpPr>
              <a:spLocks noChangeArrowheads="1"/>
            </p:cNvSpPr>
            <p:nvPr userDrawn="1"/>
          </p:nvSpPr>
          <p:spPr bwMode="auto">
            <a:xfrm>
              <a:off x="144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0" name="AutoShape 104"/>
            <p:cNvSpPr>
              <a:spLocks noChangeArrowheads="1"/>
            </p:cNvSpPr>
            <p:nvPr userDrawn="1"/>
          </p:nvSpPr>
          <p:spPr bwMode="auto">
            <a:xfrm>
              <a:off x="172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1" name="AutoShape 105"/>
            <p:cNvSpPr>
              <a:spLocks noChangeArrowheads="1"/>
            </p:cNvSpPr>
            <p:nvPr userDrawn="1"/>
          </p:nvSpPr>
          <p:spPr bwMode="auto">
            <a:xfrm>
              <a:off x="201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2" name="AutoShape 106"/>
            <p:cNvSpPr>
              <a:spLocks noChangeArrowheads="1"/>
            </p:cNvSpPr>
            <p:nvPr userDrawn="1"/>
          </p:nvSpPr>
          <p:spPr bwMode="auto">
            <a:xfrm>
              <a:off x="230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3" name="AutoShape 107"/>
            <p:cNvSpPr>
              <a:spLocks noChangeArrowheads="1"/>
            </p:cNvSpPr>
            <p:nvPr userDrawn="1"/>
          </p:nvSpPr>
          <p:spPr bwMode="auto">
            <a:xfrm>
              <a:off x="259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4" name="AutoShape 108"/>
            <p:cNvSpPr>
              <a:spLocks noChangeArrowheads="1"/>
            </p:cNvSpPr>
            <p:nvPr userDrawn="1"/>
          </p:nvSpPr>
          <p:spPr bwMode="auto">
            <a:xfrm>
              <a:off x="288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5" name="AutoShape 109"/>
            <p:cNvSpPr>
              <a:spLocks noChangeArrowheads="1"/>
            </p:cNvSpPr>
            <p:nvPr userDrawn="1"/>
          </p:nvSpPr>
          <p:spPr bwMode="auto">
            <a:xfrm>
              <a:off x="316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6" name="AutoShape 110"/>
            <p:cNvSpPr>
              <a:spLocks noChangeArrowheads="1"/>
            </p:cNvSpPr>
            <p:nvPr userDrawn="1"/>
          </p:nvSpPr>
          <p:spPr bwMode="auto">
            <a:xfrm>
              <a:off x="345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7" name="AutoShape 111"/>
            <p:cNvSpPr>
              <a:spLocks noChangeArrowheads="1"/>
            </p:cNvSpPr>
            <p:nvPr userDrawn="1"/>
          </p:nvSpPr>
          <p:spPr bwMode="auto">
            <a:xfrm>
              <a:off x="374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8" name="AutoShape 112"/>
            <p:cNvSpPr>
              <a:spLocks noChangeArrowheads="1"/>
            </p:cNvSpPr>
            <p:nvPr userDrawn="1"/>
          </p:nvSpPr>
          <p:spPr bwMode="auto">
            <a:xfrm>
              <a:off x="403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9" name="AutoShape 113"/>
            <p:cNvSpPr>
              <a:spLocks noChangeArrowheads="1"/>
            </p:cNvSpPr>
            <p:nvPr userDrawn="1"/>
          </p:nvSpPr>
          <p:spPr bwMode="auto">
            <a:xfrm>
              <a:off x="403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0" name="AutoShape 114"/>
            <p:cNvSpPr>
              <a:spLocks noChangeArrowheads="1"/>
            </p:cNvSpPr>
            <p:nvPr userDrawn="1"/>
          </p:nvSpPr>
          <p:spPr bwMode="auto">
            <a:xfrm>
              <a:off x="432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1" name="AutoShape 115"/>
            <p:cNvSpPr>
              <a:spLocks noChangeArrowheads="1"/>
            </p:cNvSpPr>
            <p:nvPr userDrawn="1"/>
          </p:nvSpPr>
          <p:spPr bwMode="auto">
            <a:xfrm>
              <a:off x="460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2" name="AutoShape 116"/>
            <p:cNvSpPr>
              <a:spLocks noChangeArrowheads="1"/>
            </p:cNvSpPr>
            <p:nvPr userDrawn="1"/>
          </p:nvSpPr>
          <p:spPr bwMode="auto">
            <a:xfrm>
              <a:off x="489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3" name="AutoShape 117"/>
            <p:cNvSpPr>
              <a:spLocks noChangeArrowheads="1"/>
            </p:cNvSpPr>
            <p:nvPr userDrawn="1"/>
          </p:nvSpPr>
          <p:spPr bwMode="auto">
            <a:xfrm>
              <a:off x="518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4" name="AutoShape 118"/>
            <p:cNvSpPr>
              <a:spLocks noChangeArrowheads="1"/>
            </p:cNvSpPr>
            <p:nvPr userDrawn="1"/>
          </p:nvSpPr>
          <p:spPr bwMode="auto">
            <a:xfrm>
              <a:off x="547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5" name="AutoShape 119"/>
            <p:cNvSpPr>
              <a:spLocks noChangeArrowheads="1"/>
            </p:cNvSpPr>
            <p:nvPr userDrawn="1"/>
          </p:nvSpPr>
          <p:spPr bwMode="auto">
            <a:xfrm>
              <a:off x="14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6" name="AutoShape 120"/>
            <p:cNvSpPr>
              <a:spLocks noChangeArrowheads="1"/>
            </p:cNvSpPr>
            <p:nvPr userDrawn="1"/>
          </p:nvSpPr>
          <p:spPr bwMode="auto">
            <a:xfrm>
              <a:off x="432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7" name="AutoShape 121"/>
            <p:cNvSpPr>
              <a:spLocks noChangeArrowheads="1"/>
            </p:cNvSpPr>
            <p:nvPr userDrawn="1"/>
          </p:nvSpPr>
          <p:spPr bwMode="auto">
            <a:xfrm>
              <a:off x="1008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8" name="AutoShape 122"/>
            <p:cNvSpPr>
              <a:spLocks noChangeArrowheads="1"/>
            </p:cNvSpPr>
            <p:nvPr userDrawn="1"/>
          </p:nvSpPr>
          <p:spPr bwMode="auto">
            <a:xfrm>
              <a:off x="158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9" name="AutoShape 123"/>
            <p:cNvSpPr>
              <a:spLocks noChangeArrowheads="1"/>
            </p:cNvSpPr>
            <p:nvPr userDrawn="1"/>
          </p:nvSpPr>
          <p:spPr bwMode="auto">
            <a:xfrm>
              <a:off x="2160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0" name="AutoShape 124"/>
            <p:cNvSpPr>
              <a:spLocks noChangeArrowheads="1"/>
            </p:cNvSpPr>
            <p:nvPr userDrawn="1"/>
          </p:nvSpPr>
          <p:spPr bwMode="auto">
            <a:xfrm>
              <a:off x="2736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1" name="AutoShape 125"/>
            <p:cNvSpPr>
              <a:spLocks noChangeArrowheads="1"/>
            </p:cNvSpPr>
            <p:nvPr userDrawn="1"/>
          </p:nvSpPr>
          <p:spPr bwMode="auto">
            <a:xfrm>
              <a:off x="3312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2" name="AutoShape 126"/>
            <p:cNvSpPr>
              <a:spLocks noChangeArrowheads="1"/>
            </p:cNvSpPr>
            <p:nvPr userDrawn="1"/>
          </p:nvSpPr>
          <p:spPr bwMode="auto">
            <a:xfrm>
              <a:off x="3888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3" name="AutoShape 127"/>
            <p:cNvSpPr>
              <a:spLocks noChangeArrowheads="1"/>
            </p:cNvSpPr>
            <p:nvPr userDrawn="1"/>
          </p:nvSpPr>
          <p:spPr bwMode="auto">
            <a:xfrm>
              <a:off x="446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4" name="AutoShape 128"/>
            <p:cNvSpPr>
              <a:spLocks noChangeArrowheads="1"/>
            </p:cNvSpPr>
            <p:nvPr userDrawn="1"/>
          </p:nvSpPr>
          <p:spPr bwMode="auto">
            <a:xfrm>
              <a:off x="5040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5" name="AutoShape 129"/>
            <p:cNvSpPr>
              <a:spLocks noChangeArrowheads="1"/>
            </p:cNvSpPr>
            <p:nvPr userDrawn="1"/>
          </p:nvSpPr>
          <p:spPr bwMode="auto">
            <a:xfrm>
              <a:off x="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6" name="AutoShape 130"/>
            <p:cNvSpPr>
              <a:spLocks noChangeArrowheads="1"/>
            </p:cNvSpPr>
            <p:nvPr userDrawn="1"/>
          </p:nvSpPr>
          <p:spPr bwMode="auto">
            <a:xfrm>
              <a:off x="28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7" name="AutoShape 131"/>
            <p:cNvSpPr>
              <a:spLocks noChangeArrowheads="1"/>
            </p:cNvSpPr>
            <p:nvPr userDrawn="1"/>
          </p:nvSpPr>
          <p:spPr bwMode="auto">
            <a:xfrm>
              <a:off x="57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8" name="AutoShape 132"/>
            <p:cNvSpPr>
              <a:spLocks noChangeArrowheads="1"/>
            </p:cNvSpPr>
            <p:nvPr userDrawn="1"/>
          </p:nvSpPr>
          <p:spPr bwMode="auto">
            <a:xfrm>
              <a:off x="86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9" name="AutoShape 133"/>
            <p:cNvSpPr>
              <a:spLocks noChangeArrowheads="1"/>
            </p:cNvSpPr>
            <p:nvPr userDrawn="1"/>
          </p:nvSpPr>
          <p:spPr bwMode="auto">
            <a:xfrm>
              <a:off x="115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0" name="AutoShape 134"/>
            <p:cNvSpPr>
              <a:spLocks noChangeArrowheads="1"/>
            </p:cNvSpPr>
            <p:nvPr userDrawn="1"/>
          </p:nvSpPr>
          <p:spPr bwMode="auto">
            <a:xfrm>
              <a:off x="144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1" name="AutoShape 135"/>
            <p:cNvSpPr>
              <a:spLocks noChangeArrowheads="1"/>
            </p:cNvSpPr>
            <p:nvPr userDrawn="1"/>
          </p:nvSpPr>
          <p:spPr bwMode="auto">
            <a:xfrm>
              <a:off x="172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2" name="AutoShape 136"/>
            <p:cNvSpPr>
              <a:spLocks noChangeArrowheads="1"/>
            </p:cNvSpPr>
            <p:nvPr userDrawn="1"/>
          </p:nvSpPr>
          <p:spPr bwMode="auto">
            <a:xfrm>
              <a:off x="201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3" name="AutoShape 137"/>
            <p:cNvSpPr>
              <a:spLocks noChangeArrowheads="1"/>
            </p:cNvSpPr>
            <p:nvPr userDrawn="1"/>
          </p:nvSpPr>
          <p:spPr bwMode="auto">
            <a:xfrm>
              <a:off x="230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4" name="AutoShape 138"/>
            <p:cNvSpPr>
              <a:spLocks noChangeArrowheads="1"/>
            </p:cNvSpPr>
            <p:nvPr userDrawn="1"/>
          </p:nvSpPr>
          <p:spPr bwMode="auto">
            <a:xfrm>
              <a:off x="259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5" name="AutoShape 139"/>
            <p:cNvSpPr>
              <a:spLocks noChangeArrowheads="1"/>
            </p:cNvSpPr>
            <p:nvPr userDrawn="1"/>
          </p:nvSpPr>
          <p:spPr bwMode="auto">
            <a:xfrm>
              <a:off x="288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6" name="AutoShape 140"/>
            <p:cNvSpPr>
              <a:spLocks noChangeArrowheads="1"/>
            </p:cNvSpPr>
            <p:nvPr userDrawn="1"/>
          </p:nvSpPr>
          <p:spPr bwMode="auto">
            <a:xfrm>
              <a:off x="316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7" name="AutoShape 141"/>
            <p:cNvSpPr>
              <a:spLocks noChangeArrowheads="1"/>
            </p:cNvSpPr>
            <p:nvPr userDrawn="1"/>
          </p:nvSpPr>
          <p:spPr bwMode="auto">
            <a:xfrm>
              <a:off x="345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8" name="AutoShape 142"/>
            <p:cNvSpPr>
              <a:spLocks noChangeArrowheads="1"/>
            </p:cNvSpPr>
            <p:nvPr userDrawn="1"/>
          </p:nvSpPr>
          <p:spPr bwMode="auto">
            <a:xfrm>
              <a:off x="374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9" name="AutoShape 143"/>
            <p:cNvSpPr>
              <a:spLocks noChangeArrowheads="1"/>
            </p:cNvSpPr>
            <p:nvPr userDrawn="1"/>
          </p:nvSpPr>
          <p:spPr bwMode="auto">
            <a:xfrm>
              <a:off x="403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0" name="AutoShape 144"/>
            <p:cNvSpPr>
              <a:spLocks noChangeArrowheads="1"/>
            </p:cNvSpPr>
            <p:nvPr userDrawn="1"/>
          </p:nvSpPr>
          <p:spPr bwMode="auto">
            <a:xfrm>
              <a:off x="403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1" name="AutoShape 145"/>
            <p:cNvSpPr>
              <a:spLocks noChangeArrowheads="1"/>
            </p:cNvSpPr>
            <p:nvPr userDrawn="1"/>
          </p:nvSpPr>
          <p:spPr bwMode="auto">
            <a:xfrm>
              <a:off x="432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2" name="AutoShape 146"/>
            <p:cNvSpPr>
              <a:spLocks noChangeArrowheads="1"/>
            </p:cNvSpPr>
            <p:nvPr userDrawn="1"/>
          </p:nvSpPr>
          <p:spPr bwMode="auto">
            <a:xfrm>
              <a:off x="460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3" name="AutoShape 147"/>
            <p:cNvSpPr>
              <a:spLocks noChangeArrowheads="1"/>
            </p:cNvSpPr>
            <p:nvPr userDrawn="1"/>
          </p:nvSpPr>
          <p:spPr bwMode="auto">
            <a:xfrm>
              <a:off x="489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4" name="AutoShape 148"/>
            <p:cNvSpPr>
              <a:spLocks noChangeArrowheads="1"/>
            </p:cNvSpPr>
            <p:nvPr userDrawn="1"/>
          </p:nvSpPr>
          <p:spPr bwMode="auto">
            <a:xfrm>
              <a:off x="518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5" name="AutoShape 149"/>
            <p:cNvSpPr>
              <a:spLocks noChangeArrowheads="1"/>
            </p:cNvSpPr>
            <p:nvPr userDrawn="1"/>
          </p:nvSpPr>
          <p:spPr bwMode="auto">
            <a:xfrm>
              <a:off x="547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6" name="AutoShape 150"/>
            <p:cNvSpPr>
              <a:spLocks noChangeArrowheads="1"/>
            </p:cNvSpPr>
            <p:nvPr userDrawn="1"/>
          </p:nvSpPr>
          <p:spPr bwMode="auto">
            <a:xfrm>
              <a:off x="144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7" name="AutoShape 151"/>
            <p:cNvSpPr>
              <a:spLocks noChangeArrowheads="1"/>
            </p:cNvSpPr>
            <p:nvPr userDrawn="1"/>
          </p:nvSpPr>
          <p:spPr bwMode="auto">
            <a:xfrm>
              <a:off x="720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8" name="AutoShape 152"/>
            <p:cNvSpPr>
              <a:spLocks noChangeArrowheads="1"/>
            </p:cNvSpPr>
            <p:nvPr userDrawn="1"/>
          </p:nvSpPr>
          <p:spPr bwMode="auto">
            <a:xfrm>
              <a:off x="1296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9" name="AutoShape 153"/>
            <p:cNvSpPr>
              <a:spLocks noChangeArrowheads="1"/>
            </p:cNvSpPr>
            <p:nvPr userDrawn="1"/>
          </p:nvSpPr>
          <p:spPr bwMode="auto">
            <a:xfrm>
              <a:off x="1872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0" name="AutoShape 154"/>
            <p:cNvSpPr>
              <a:spLocks noChangeArrowheads="1"/>
            </p:cNvSpPr>
            <p:nvPr userDrawn="1"/>
          </p:nvSpPr>
          <p:spPr bwMode="auto">
            <a:xfrm>
              <a:off x="2448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1" name="AutoShape 155"/>
            <p:cNvSpPr>
              <a:spLocks noChangeArrowheads="1"/>
            </p:cNvSpPr>
            <p:nvPr userDrawn="1"/>
          </p:nvSpPr>
          <p:spPr bwMode="auto">
            <a:xfrm>
              <a:off x="3024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2" name="AutoShape 156"/>
            <p:cNvSpPr>
              <a:spLocks noChangeArrowheads="1"/>
            </p:cNvSpPr>
            <p:nvPr userDrawn="1"/>
          </p:nvSpPr>
          <p:spPr bwMode="auto">
            <a:xfrm>
              <a:off x="3600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3" name="AutoShape 157"/>
            <p:cNvSpPr>
              <a:spLocks noChangeArrowheads="1"/>
            </p:cNvSpPr>
            <p:nvPr userDrawn="1"/>
          </p:nvSpPr>
          <p:spPr bwMode="auto">
            <a:xfrm>
              <a:off x="4176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4" name="AutoShape 158"/>
            <p:cNvSpPr>
              <a:spLocks noChangeArrowheads="1"/>
            </p:cNvSpPr>
            <p:nvPr userDrawn="1"/>
          </p:nvSpPr>
          <p:spPr bwMode="auto">
            <a:xfrm>
              <a:off x="4752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5" name="AutoShape 159"/>
            <p:cNvSpPr>
              <a:spLocks noChangeArrowheads="1"/>
            </p:cNvSpPr>
            <p:nvPr userDrawn="1"/>
          </p:nvSpPr>
          <p:spPr bwMode="auto">
            <a:xfrm>
              <a:off x="5328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6" name="AutoShape 160"/>
            <p:cNvSpPr>
              <a:spLocks noChangeArrowheads="1"/>
            </p:cNvSpPr>
            <p:nvPr userDrawn="1"/>
          </p:nvSpPr>
          <p:spPr bwMode="auto">
            <a:xfrm>
              <a:off x="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7" name="AutoShape 161"/>
            <p:cNvSpPr>
              <a:spLocks noChangeArrowheads="1"/>
            </p:cNvSpPr>
            <p:nvPr userDrawn="1"/>
          </p:nvSpPr>
          <p:spPr bwMode="auto">
            <a:xfrm>
              <a:off x="28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8" name="AutoShape 162"/>
            <p:cNvSpPr>
              <a:spLocks noChangeArrowheads="1"/>
            </p:cNvSpPr>
            <p:nvPr userDrawn="1"/>
          </p:nvSpPr>
          <p:spPr bwMode="auto">
            <a:xfrm>
              <a:off x="57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9" name="AutoShape 163"/>
            <p:cNvSpPr>
              <a:spLocks noChangeArrowheads="1"/>
            </p:cNvSpPr>
            <p:nvPr userDrawn="1"/>
          </p:nvSpPr>
          <p:spPr bwMode="auto">
            <a:xfrm>
              <a:off x="86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0" name="AutoShape 164"/>
            <p:cNvSpPr>
              <a:spLocks noChangeArrowheads="1"/>
            </p:cNvSpPr>
            <p:nvPr userDrawn="1"/>
          </p:nvSpPr>
          <p:spPr bwMode="auto">
            <a:xfrm>
              <a:off x="115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1" name="AutoShape 165"/>
            <p:cNvSpPr>
              <a:spLocks noChangeArrowheads="1"/>
            </p:cNvSpPr>
            <p:nvPr userDrawn="1"/>
          </p:nvSpPr>
          <p:spPr bwMode="auto">
            <a:xfrm>
              <a:off x="144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2" name="AutoShape 166"/>
            <p:cNvSpPr>
              <a:spLocks noChangeArrowheads="1"/>
            </p:cNvSpPr>
            <p:nvPr userDrawn="1"/>
          </p:nvSpPr>
          <p:spPr bwMode="auto">
            <a:xfrm>
              <a:off x="172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3" name="AutoShape 167"/>
            <p:cNvSpPr>
              <a:spLocks noChangeArrowheads="1"/>
            </p:cNvSpPr>
            <p:nvPr userDrawn="1"/>
          </p:nvSpPr>
          <p:spPr bwMode="auto">
            <a:xfrm>
              <a:off x="201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4" name="AutoShape 168"/>
            <p:cNvSpPr>
              <a:spLocks noChangeArrowheads="1"/>
            </p:cNvSpPr>
            <p:nvPr userDrawn="1"/>
          </p:nvSpPr>
          <p:spPr bwMode="auto">
            <a:xfrm>
              <a:off x="230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5" name="AutoShape 169"/>
            <p:cNvSpPr>
              <a:spLocks noChangeArrowheads="1"/>
            </p:cNvSpPr>
            <p:nvPr userDrawn="1"/>
          </p:nvSpPr>
          <p:spPr bwMode="auto">
            <a:xfrm>
              <a:off x="259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6" name="AutoShape 170"/>
            <p:cNvSpPr>
              <a:spLocks noChangeArrowheads="1"/>
            </p:cNvSpPr>
            <p:nvPr userDrawn="1"/>
          </p:nvSpPr>
          <p:spPr bwMode="auto">
            <a:xfrm>
              <a:off x="288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7" name="AutoShape 171"/>
            <p:cNvSpPr>
              <a:spLocks noChangeArrowheads="1"/>
            </p:cNvSpPr>
            <p:nvPr userDrawn="1"/>
          </p:nvSpPr>
          <p:spPr bwMode="auto">
            <a:xfrm>
              <a:off x="316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8" name="AutoShape 172"/>
            <p:cNvSpPr>
              <a:spLocks noChangeArrowheads="1"/>
            </p:cNvSpPr>
            <p:nvPr userDrawn="1"/>
          </p:nvSpPr>
          <p:spPr bwMode="auto">
            <a:xfrm>
              <a:off x="345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9" name="AutoShape 173"/>
            <p:cNvSpPr>
              <a:spLocks noChangeArrowheads="1"/>
            </p:cNvSpPr>
            <p:nvPr userDrawn="1"/>
          </p:nvSpPr>
          <p:spPr bwMode="auto">
            <a:xfrm>
              <a:off x="374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0" name="AutoShape 174"/>
            <p:cNvSpPr>
              <a:spLocks noChangeArrowheads="1"/>
            </p:cNvSpPr>
            <p:nvPr userDrawn="1"/>
          </p:nvSpPr>
          <p:spPr bwMode="auto">
            <a:xfrm>
              <a:off x="403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1" name="AutoShape 175"/>
            <p:cNvSpPr>
              <a:spLocks noChangeArrowheads="1"/>
            </p:cNvSpPr>
            <p:nvPr userDrawn="1"/>
          </p:nvSpPr>
          <p:spPr bwMode="auto">
            <a:xfrm>
              <a:off x="403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2" name="AutoShape 176"/>
            <p:cNvSpPr>
              <a:spLocks noChangeArrowheads="1"/>
            </p:cNvSpPr>
            <p:nvPr userDrawn="1"/>
          </p:nvSpPr>
          <p:spPr bwMode="auto">
            <a:xfrm>
              <a:off x="432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3" name="AutoShape 177"/>
            <p:cNvSpPr>
              <a:spLocks noChangeArrowheads="1"/>
            </p:cNvSpPr>
            <p:nvPr userDrawn="1"/>
          </p:nvSpPr>
          <p:spPr bwMode="auto">
            <a:xfrm>
              <a:off x="460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4" name="AutoShape 178"/>
            <p:cNvSpPr>
              <a:spLocks noChangeArrowheads="1"/>
            </p:cNvSpPr>
            <p:nvPr userDrawn="1"/>
          </p:nvSpPr>
          <p:spPr bwMode="auto">
            <a:xfrm>
              <a:off x="489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5" name="AutoShape 179"/>
            <p:cNvSpPr>
              <a:spLocks noChangeArrowheads="1"/>
            </p:cNvSpPr>
            <p:nvPr userDrawn="1"/>
          </p:nvSpPr>
          <p:spPr bwMode="auto">
            <a:xfrm>
              <a:off x="518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6" name="AutoShape 180"/>
            <p:cNvSpPr>
              <a:spLocks noChangeArrowheads="1"/>
            </p:cNvSpPr>
            <p:nvPr userDrawn="1"/>
          </p:nvSpPr>
          <p:spPr bwMode="auto">
            <a:xfrm>
              <a:off x="547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7" name="AutoShape 181"/>
            <p:cNvSpPr>
              <a:spLocks noChangeArrowheads="1"/>
            </p:cNvSpPr>
            <p:nvPr userDrawn="1"/>
          </p:nvSpPr>
          <p:spPr bwMode="auto">
            <a:xfrm>
              <a:off x="144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8" name="AutoShape 182"/>
            <p:cNvSpPr>
              <a:spLocks noChangeArrowheads="1"/>
            </p:cNvSpPr>
            <p:nvPr userDrawn="1"/>
          </p:nvSpPr>
          <p:spPr bwMode="auto">
            <a:xfrm>
              <a:off x="720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9" name="AutoShape 183"/>
            <p:cNvSpPr>
              <a:spLocks noChangeArrowheads="1"/>
            </p:cNvSpPr>
            <p:nvPr userDrawn="1"/>
          </p:nvSpPr>
          <p:spPr bwMode="auto">
            <a:xfrm>
              <a:off x="129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0" name="AutoShape 184"/>
            <p:cNvSpPr>
              <a:spLocks noChangeArrowheads="1"/>
            </p:cNvSpPr>
            <p:nvPr userDrawn="1"/>
          </p:nvSpPr>
          <p:spPr bwMode="auto">
            <a:xfrm>
              <a:off x="1872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1" name="AutoShape 185"/>
            <p:cNvSpPr>
              <a:spLocks noChangeArrowheads="1"/>
            </p:cNvSpPr>
            <p:nvPr userDrawn="1"/>
          </p:nvSpPr>
          <p:spPr bwMode="auto">
            <a:xfrm>
              <a:off x="2448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2" name="AutoShape 186"/>
            <p:cNvSpPr>
              <a:spLocks noChangeArrowheads="1"/>
            </p:cNvSpPr>
            <p:nvPr userDrawn="1"/>
          </p:nvSpPr>
          <p:spPr bwMode="auto">
            <a:xfrm>
              <a:off x="3024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3" name="AutoShape 187"/>
            <p:cNvSpPr>
              <a:spLocks noChangeArrowheads="1"/>
            </p:cNvSpPr>
            <p:nvPr userDrawn="1"/>
          </p:nvSpPr>
          <p:spPr bwMode="auto">
            <a:xfrm>
              <a:off x="3600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4" name="AutoShape 188"/>
            <p:cNvSpPr>
              <a:spLocks noChangeArrowheads="1"/>
            </p:cNvSpPr>
            <p:nvPr userDrawn="1"/>
          </p:nvSpPr>
          <p:spPr bwMode="auto">
            <a:xfrm>
              <a:off x="417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5" name="AutoShape 189"/>
            <p:cNvSpPr>
              <a:spLocks noChangeArrowheads="1"/>
            </p:cNvSpPr>
            <p:nvPr userDrawn="1"/>
          </p:nvSpPr>
          <p:spPr bwMode="auto">
            <a:xfrm>
              <a:off x="417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6" name="AutoShape 190"/>
            <p:cNvSpPr>
              <a:spLocks noChangeArrowheads="1"/>
            </p:cNvSpPr>
            <p:nvPr userDrawn="1"/>
          </p:nvSpPr>
          <p:spPr bwMode="auto">
            <a:xfrm>
              <a:off x="4752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7" name="AutoShape 191"/>
            <p:cNvSpPr>
              <a:spLocks noChangeArrowheads="1"/>
            </p:cNvSpPr>
            <p:nvPr userDrawn="1"/>
          </p:nvSpPr>
          <p:spPr bwMode="auto">
            <a:xfrm>
              <a:off x="5328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49156" name="Group 192"/>
          <p:cNvGrpSpPr>
            <a:grpSpLocks/>
          </p:cNvGrpSpPr>
          <p:nvPr/>
        </p:nvGrpSpPr>
        <p:grpSpPr bwMode="auto">
          <a:xfrm>
            <a:off x="0" y="228600"/>
            <a:ext cx="9144000" cy="2286000"/>
            <a:chOff x="0" y="2880"/>
            <a:chExt cx="5760" cy="1440"/>
          </a:xfrm>
        </p:grpSpPr>
        <p:sp>
          <p:nvSpPr>
            <p:cNvPr id="4289" name="AutoShape 193"/>
            <p:cNvSpPr>
              <a:spLocks noChangeArrowheads="1"/>
            </p:cNvSpPr>
            <p:nvPr userDrawn="1"/>
          </p:nvSpPr>
          <p:spPr bwMode="auto">
            <a:xfrm>
              <a:off x="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0" name="AutoShape 194"/>
            <p:cNvSpPr>
              <a:spLocks noChangeArrowheads="1"/>
            </p:cNvSpPr>
            <p:nvPr userDrawn="1"/>
          </p:nvSpPr>
          <p:spPr bwMode="auto">
            <a:xfrm>
              <a:off x="28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1" name="AutoShape 195"/>
            <p:cNvSpPr>
              <a:spLocks noChangeArrowheads="1"/>
            </p:cNvSpPr>
            <p:nvPr userDrawn="1"/>
          </p:nvSpPr>
          <p:spPr bwMode="auto">
            <a:xfrm>
              <a:off x="57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2" name="AutoShape 196"/>
            <p:cNvSpPr>
              <a:spLocks noChangeArrowheads="1"/>
            </p:cNvSpPr>
            <p:nvPr userDrawn="1"/>
          </p:nvSpPr>
          <p:spPr bwMode="auto">
            <a:xfrm>
              <a:off x="86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3" name="AutoShape 197"/>
            <p:cNvSpPr>
              <a:spLocks noChangeArrowheads="1"/>
            </p:cNvSpPr>
            <p:nvPr userDrawn="1"/>
          </p:nvSpPr>
          <p:spPr bwMode="auto">
            <a:xfrm>
              <a:off x="115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4" name="AutoShape 198"/>
            <p:cNvSpPr>
              <a:spLocks noChangeArrowheads="1"/>
            </p:cNvSpPr>
            <p:nvPr userDrawn="1"/>
          </p:nvSpPr>
          <p:spPr bwMode="auto">
            <a:xfrm>
              <a:off x="144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5" name="AutoShape 199"/>
            <p:cNvSpPr>
              <a:spLocks noChangeArrowheads="1"/>
            </p:cNvSpPr>
            <p:nvPr userDrawn="1"/>
          </p:nvSpPr>
          <p:spPr bwMode="auto">
            <a:xfrm>
              <a:off x="172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6" name="AutoShape 200"/>
            <p:cNvSpPr>
              <a:spLocks noChangeArrowheads="1"/>
            </p:cNvSpPr>
            <p:nvPr userDrawn="1"/>
          </p:nvSpPr>
          <p:spPr bwMode="auto">
            <a:xfrm>
              <a:off x="201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7" name="AutoShape 201"/>
            <p:cNvSpPr>
              <a:spLocks noChangeArrowheads="1"/>
            </p:cNvSpPr>
            <p:nvPr userDrawn="1"/>
          </p:nvSpPr>
          <p:spPr bwMode="auto">
            <a:xfrm>
              <a:off x="230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8" name="AutoShape 202"/>
            <p:cNvSpPr>
              <a:spLocks noChangeArrowheads="1"/>
            </p:cNvSpPr>
            <p:nvPr userDrawn="1"/>
          </p:nvSpPr>
          <p:spPr bwMode="auto">
            <a:xfrm>
              <a:off x="259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9" name="AutoShape 203"/>
            <p:cNvSpPr>
              <a:spLocks noChangeArrowheads="1"/>
            </p:cNvSpPr>
            <p:nvPr userDrawn="1"/>
          </p:nvSpPr>
          <p:spPr bwMode="auto">
            <a:xfrm>
              <a:off x="288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0" name="AutoShape 204"/>
            <p:cNvSpPr>
              <a:spLocks noChangeArrowheads="1"/>
            </p:cNvSpPr>
            <p:nvPr userDrawn="1"/>
          </p:nvSpPr>
          <p:spPr bwMode="auto">
            <a:xfrm>
              <a:off x="316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1" name="AutoShape 205"/>
            <p:cNvSpPr>
              <a:spLocks noChangeArrowheads="1"/>
            </p:cNvSpPr>
            <p:nvPr userDrawn="1"/>
          </p:nvSpPr>
          <p:spPr bwMode="auto">
            <a:xfrm>
              <a:off x="345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2" name="AutoShape 206"/>
            <p:cNvSpPr>
              <a:spLocks noChangeArrowheads="1"/>
            </p:cNvSpPr>
            <p:nvPr userDrawn="1"/>
          </p:nvSpPr>
          <p:spPr bwMode="auto">
            <a:xfrm>
              <a:off x="374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3" name="AutoShape 207"/>
            <p:cNvSpPr>
              <a:spLocks noChangeArrowheads="1"/>
            </p:cNvSpPr>
            <p:nvPr userDrawn="1"/>
          </p:nvSpPr>
          <p:spPr bwMode="auto">
            <a:xfrm>
              <a:off x="403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4" name="AutoShape 208"/>
            <p:cNvSpPr>
              <a:spLocks noChangeArrowheads="1"/>
            </p:cNvSpPr>
            <p:nvPr userDrawn="1"/>
          </p:nvSpPr>
          <p:spPr bwMode="auto">
            <a:xfrm>
              <a:off x="403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5" name="AutoShape 209"/>
            <p:cNvSpPr>
              <a:spLocks noChangeArrowheads="1"/>
            </p:cNvSpPr>
            <p:nvPr userDrawn="1"/>
          </p:nvSpPr>
          <p:spPr bwMode="auto">
            <a:xfrm>
              <a:off x="432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6" name="AutoShape 210"/>
            <p:cNvSpPr>
              <a:spLocks noChangeArrowheads="1"/>
            </p:cNvSpPr>
            <p:nvPr userDrawn="1"/>
          </p:nvSpPr>
          <p:spPr bwMode="auto">
            <a:xfrm>
              <a:off x="460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7" name="AutoShape 211"/>
            <p:cNvSpPr>
              <a:spLocks noChangeArrowheads="1"/>
            </p:cNvSpPr>
            <p:nvPr userDrawn="1"/>
          </p:nvSpPr>
          <p:spPr bwMode="auto">
            <a:xfrm>
              <a:off x="489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8" name="AutoShape 212"/>
            <p:cNvSpPr>
              <a:spLocks noChangeArrowheads="1"/>
            </p:cNvSpPr>
            <p:nvPr userDrawn="1"/>
          </p:nvSpPr>
          <p:spPr bwMode="auto">
            <a:xfrm>
              <a:off x="518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9" name="AutoShape 213"/>
            <p:cNvSpPr>
              <a:spLocks noChangeArrowheads="1"/>
            </p:cNvSpPr>
            <p:nvPr userDrawn="1"/>
          </p:nvSpPr>
          <p:spPr bwMode="auto">
            <a:xfrm>
              <a:off x="547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0" name="AutoShape 214"/>
            <p:cNvSpPr>
              <a:spLocks noChangeArrowheads="1"/>
            </p:cNvSpPr>
            <p:nvPr userDrawn="1"/>
          </p:nvSpPr>
          <p:spPr bwMode="auto">
            <a:xfrm>
              <a:off x="14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1" name="AutoShape 215"/>
            <p:cNvSpPr>
              <a:spLocks noChangeArrowheads="1"/>
            </p:cNvSpPr>
            <p:nvPr userDrawn="1"/>
          </p:nvSpPr>
          <p:spPr bwMode="auto">
            <a:xfrm>
              <a:off x="432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2" name="AutoShape 216"/>
            <p:cNvSpPr>
              <a:spLocks noChangeArrowheads="1"/>
            </p:cNvSpPr>
            <p:nvPr userDrawn="1"/>
          </p:nvSpPr>
          <p:spPr bwMode="auto">
            <a:xfrm>
              <a:off x="1008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3" name="AutoShape 217"/>
            <p:cNvSpPr>
              <a:spLocks noChangeArrowheads="1"/>
            </p:cNvSpPr>
            <p:nvPr userDrawn="1"/>
          </p:nvSpPr>
          <p:spPr bwMode="auto">
            <a:xfrm>
              <a:off x="158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4" name="AutoShape 218"/>
            <p:cNvSpPr>
              <a:spLocks noChangeArrowheads="1"/>
            </p:cNvSpPr>
            <p:nvPr userDrawn="1"/>
          </p:nvSpPr>
          <p:spPr bwMode="auto">
            <a:xfrm>
              <a:off x="2160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5" name="AutoShape 219"/>
            <p:cNvSpPr>
              <a:spLocks noChangeArrowheads="1"/>
            </p:cNvSpPr>
            <p:nvPr userDrawn="1"/>
          </p:nvSpPr>
          <p:spPr bwMode="auto">
            <a:xfrm>
              <a:off x="2736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6" name="AutoShape 220"/>
            <p:cNvSpPr>
              <a:spLocks noChangeArrowheads="1"/>
            </p:cNvSpPr>
            <p:nvPr userDrawn="1"/>
          </p:nvSpPr>
          <p:spPr bwMode="auto">
            <a:xfrm>
              <a:off x="3312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7" name="AutoShape 221"/>
            <p:cNvSpPr>
              <a:spLocks noChangeArrowheads="1"/>
            </p:cNvSpPr>
            <p:nvPr userDrawn="1"/>
          </p:nvSpPr>
          <p:spPr bwMode="auto">
            <a:xfrm>
              <a:off x="3888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8" name="AutoShape 222"/>
            <p:cNvSpPr>
              <a:spLocks noChangeArrowheads="1"/>
            </p:cNvSpPr>
            <p:nvPr userDrawn="1"/>
          </p:nvSpPr>
          <p:spPr bwMode="auto">
            <a:xfrm>
              <a:off x="446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9" name="AutoShape 223"/>
            <p:cNvSpPr>
              <a:spLocks noChangeArrowheads="1"/>
            </p:cNvSpPr>
            <p:nvPr userDrawn="1"/>
          </p:nvSpPr>
          <p:spPr bwMode="auto">
            <a:xfrm>
              <a:off x="5040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0" name="AutoShape 224"/>
            <p:cNvSpPr>
              <a:spLocks noChangeArrowheads="1"/>
            </p:cNvSpPr>
            <p:nvPr userDrawn="1"/>
          </p:nvSpPr>
          <p:spPr bwMode="auto">
            <a:xfrm>
              <a:off x="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1" name="AutoShape 225"/>
            <p:cNvSpPr>
              <a:spLocks noChangeArrowheads="1"/>
            </p:cNvSpPr>
            <p:nvPr userDrawn="1"/>
          </p:nvSpPr>
          <p:spPr bwMode="auto">
            <a:xfrm>
              <a:off x="28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2" name="AutoShape 226"/>
            <p:cNvSpPr>
              <a:spLocks noChangeArrowheads="1"/>
            </p:cNvSpPr>
            <p:nvPr userDrawn="1"/>
          </p:nvSpPr>
          <p:spPr bwMode="auto">
            <a:xfrm>
              <a:off x="57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3" name="AutoShape 227"/>
            <p:cNvSpPr>
              <a:spLocks noChangeArrowheads="1"/>
            </p:cNvSpPr>
            <p:nvPr userDrawn="1"/>
          </p:nvSpPr>
          <p:spPr bwMode="auto">
            <a:xfrm>
              <a:off x="86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4" name="AutoShape 228"/>
            <p:cNvSpPr>
              <a:spLocks noChangeArrowheads="1"/>
            </p:cNvSpPr>
            <p:nvPr userDrawn="1"/>
          </p:nvSpPr>
          <p:spPr bwMode="auto">
            <a:xfrm>
              <a:off x="115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5" name="AutoShape 229"/>
            <p:cNvSpPr>
              <a:spLocks noChangeArrowheads="1"/>
            </p:cNvSpPr>
            <p:nvPr userDrawn="1"/>
          </p:nvSpPr>
          <p:spPr bwMode="auto">
            <a:xfrm>
              <a:off x="144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6" name="AutoShape 230"/>
            <p:cNvSpPr>
              <a:spLocks noChangeArrowheads="1"/>
            </p:cNvSpPr>
            <p:nvPr userDrawn="1"/>
          </p:nvSpPr>
          <p:spPr bwMode="auto">
            <a:xfrm>
              <a:off x="172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7" name="AutoShape 231"/>
            <p:cNvSpPr>
              <a:spLocks noChangeArrowheads="1"/>
            </p:cNvSpPr>
            <p:nvPr userDrawn="1"/>
          </p:nvSpPr>
          <p:spPr bwMode="auto">
            <a:xfrm>
              <a:off x="201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8" name="AutoShape 232"/>
            <p:cNvSpPr>
              <a:spLocks noChangeArrowheads="1"/>
            </p:cNvSpPr>
            <p:nvPr userDrawn="1"/>
          </p:nvSpPr>
          <p:spPr bwMode="auto">
            <a:xfrm>
              <a:off x="230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9" name="AutoShape 233"/>
            <p:cNvSpPr>
              <a:spLocks noChangeArrowheads="1"/>
            </p:cNvSpPr>
            <p:nvPr userDrawn="1"/>
          </p:nvSpPr>
          <p:spPr bwMode="auto">
            <a:xfrm>
              <a:off x="259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0" name="AutoShape 234"/>
            <p:cNvSpPr>
              <a:spLocks noChangeArrowheads="1"/>
            </p:cNvSpPr>
            <p:nvPr userDrawn="1"/>
          </p:nvSpPr>
          <p:spPr bwMode="auto">
            <a:xfrm>
              <a:off x="288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1" name="AutoShape 235"/>
            <p:cNvSpPr>
              <a:spLocks noChangeArrowheads="1"/>
            </p:cNvSpPr>
            <p:nvPr userDrawn="1"/>
          </p:nvSpPr>
          <p:spPr bwMode="auto">
            <a:xfrm>
              <a:off x="316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2" name="AutoShape 236"/>
            <p:cNvSpPr>
              <a:spLocks noChangeArrowheads="1"/>
            </p:cNvSpPr>
            <p:nvPr userDrawn="1"/>
          </p:nvSpPr>
          <p:spPr bwMode="auto">
            <a:xfrm>
              <a:off x="345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3" name="AutoShape 237"/>
            <p:cNvSpPr>
              <a:spLocks noChangeArrowheads="1"/>
            </p:cNvSpPr>
            <p:nvPr userDrawn="1"/>
          </p:nvSpPr>
          <p:spPr bwMode="auto">
            <a:xfrm>
              <a:off x="374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4" name="AutoShape 238"/>
            <p:cNvSpPr>
              <a:spLocks noChangeArrowheads="1"/>
            </p:cNvSpPr>
            <p:nvPr userDrawn="1"/>
          </p:nvSpPr>
          <p:spPr bwMode="auto">
            <a:xfrm>
              <a:off x="403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5" name="AutoShape 239"/>
            <p:cNvSpPr>
              <a:spLocks noChangeArrowheads="1"/>
            </p:cNvSpPr>
            <p:nvPr userDrawn="1"/>
          </p:nvSpPr>
          <p:spPr bwMode="auto">
            <a:xfrm>
              <a:off x="403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6" name="AutoShape 240"/>
            <p:cNvSpPr>
              <a:spLocks noChangeArrowheads="1"/>
            </p:cNvSpPr>
            <p:nvPr userDrawn="1"/>
          </p:nvSpPr>
          <p:spPr bwMode="auto">
            <a:xfrm>
              <a:off x="432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7" name="AutoShape 241"/>
            <p:cNvSpPr>
              <a:spLocks noChangeArrowheads="1"/>
            </p:cNvSpPr>
            <p:nvPr userDrawn="1"/>
          </p:nvSpPr>
          <p:spPr bwMode="auto">
            <a:xfrm>
              <a:off x="460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8" name="AutoShape 242"/>
            <p:cNvSpPr>
              <a:spLocks noChangeArrowheads="1"/>
            </p:cNvSpPr>
            <p:nvPr userDrawn="1"/>
          </p:nvSpPr>
          <p:spPr bwMode="auto">
            <a:xfrm>
              <a:off x="489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9" name="AutoShape 243"/>
            <p:cNvSpPr>
              <a:spLocks noChangeArrowheads="1"/>
            </p:cNvSpPr>
            <p:nvPr userDrawn="1"/>
          </p:nvSpPr>
          <p:spPr bwMode="auto">
            <a:xfrm>
              <a:off x="518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0" name="AutoShape 244"/>
            <p:cNvSpPr>
              <a:spLocks noChangeArrowheads="1"/>
            </p:cNvSpPr>
            <p:nvPr userDrawn="1"/>
          </p:nvSpPr>
          <p:spPr bwMode="auto">
            <a:xfrm>
              <a:off x="547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1" name="AutoShape 245"/>
            <p:cNvSpPr>
              <a:spLocks noChangeArrowheads="1"/>
            </p:cNvSpPr>
            <p:nvPr userDrawn="1"/>
          </p:nvSpPr>
          <p:spPr bwMode="auto">
            <a:xfrm>
              <a:off x="144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2" name="AutoShape 246"/>
            <p:cNvSpPr>
              <a:spLocks noChangeArrowheads="1"/>
            </p:cNvSpPr>
            <p:nvPr userDrawn="1"/>
          </p:nvSpPr>
          <p:spPr bwMode="auto">
            <a:xfrm>
              <a:off x="720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3" name="AutoShape 247"/>
            <p:cNvSpPr>
              <a:spLocks noChangeArrowheads="1"/>
            </p:cNvSpPr>
            <p:nvPr userDrawn="1"/>
          </p:nvSpPr>
          <p:spPr bwMode="auto">
            <a:xfrm>
              <a:off x="1296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4" name="AutoShape 248"/>
            <p:cNvSpPr>
              <a:spLocks noChangeArrowheads="1"/>
            </p:cNvSpPr>
            <p:nvPr userDrawn="1"/>
          </p:nvSpPr>
          <p:spPr bwMode="auto">
            <a:xfrm>
              <a:off x="1872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5" name="AutoShape 249"/>
            <p:cNvSpPr>
              <a:spLocks noChangeArrowheads="1"/>
            </p:cNvSpPr>
            <p:nvPr userDrawn="1"/>
          </p:nvSpPr>
          <p:spPr bwMode="auto">
            <a:xfrm>
              <a:off x="2448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6" name="AutoShape 250"/>
            <p:cNvSpPr>
              <a:spLocks noChangeArrowheads="1"/>
            </p:cNvSpPr>
            <p:nvPr userDrawn="1"/>
          </p:nvSpPr>
          <p:spPr bwMode="auto">
            <a:xfrm>
              <a:off x="3024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7" name="AutoShape 251"/>
            <p:cNvSpPr>
              <a:spLocks noChangeArrowheads="1"/>
            </p:cNvSpPr>
            <p:nvPr userDrawn="1"/>
          </p:nvSpPr>
          <p:spPr bwMode="auto">
            <a:xfrm>
              <a:off x="3600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8" name="AutoShape 252"/>
            <p:cNvSpPr>
              <a:spLocks noChangeArrowheads="1"/>
            </p:cNvSpPr>
            <p:nvPr userDrawn="1"/>
          </p:nvSpPr>
          <p:spPr bwMode="auto">
            <a:xfrm>
              <a:off x="4176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9" name="AutoShape 253"/>
            <p:cNvSpPr>
              <a:spLocks noChangeArrowheads="1"/>
            </p:cNvSpPr>
            <p:nvPr userDrawn="1"/>
          </p:nvSpPr>
          <p:spPr bwMode="auto">
            <a:xfrm>
              <a:off x="4752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0" name="AutoShape 254"/>
            <p:cNvSpPr>
              <a:spLocks noChangeArrowheads="1"/>
            </p:cNvSpPr>
            <p:nvPr userDrawn="1"/>
          </p:nvSpPr>
          <p:spPr bwMode="auto">
            <a:xfrm>
              <a:off x="5328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1" name="AutoShape 255"/>
            <p:cNvSpPr>
              <a:spLocks noChangeArrowheads="1"/>
            </p:cNvSpPr>
            <p:nvPr userDrawn="1"/>
          </p:nvSpPr>
          <p:spPr bwMode="auto">
            <a:xfrm>
              <a:off x="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2" name="AutoShape 256"/>
            <p:cNvSpPr>
              <a:spLocks noChangeArrowheads="1"/>
            </p:cNvSpPr>
            <p:nvPr userDrawn="1"/>
          </p:nvSpPr>
          <p:spPr bwMode="auto">
            <a:xfrm>
              <a:off x="28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3" name="AutoShape 257"/>
            <p:cNvSpPr>
              <a:spLocks noChangeArrowheads="1"/>
            </p:cNvSpPr>
            <p:nvPr userDrawn="1"/>
          </p:nvSpPr>
          <p:spPr bwMode="auto">
            <a:xfrm>
              <a:off x="57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4" name="AutoShape 258"/>
            <p:cNvSpPr>
              <a:spLocks noChangeArrowheads="1"/>
            </p:cNvSpPr>
            <p:nvPr userDrawn="1"/>
          </p:nvSpPr>
          <p:spPr bwMode="auto">
            <a:xfrm>
              <a:off x="86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5" name="AutoShape 259"/>
            <p:cNvSpPr>
              <a:spLocks noChangeArrowheads="1"/>
            </p:cNvSpPr>
            <p:nvPr userDrawn="1"/>
          </p:nvSpPr>
          <p:spPr bwMode="auto">
            <a:xfrm>
              <a:off x="115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6" name="AutoShape 260"/>
            <p:cNvSpPr>
              <a:spLocks noChangeArrowheads="1"/>
            </p:cNvSpPr>
            <p:nvPr userDrawn="1"/>
          </p:nvSpPr>
          <p:spPr bwMode="auto">
            <a:xfrm>
              <a:off x="144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7" name="AutoShape 261"/>
            <p:cNvSpPr>
              <a:spLocks noChangeArrowheads="1"/>
            </p:cNvSpPr>
            <p:nvPr userDrawn="1"/>
          </p:nvSpPr>
          <p:spPr bwMode="auto">
            <a:xfrm>
              <a:off x="172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8" name="AutoShape 262"/>
            <p:cNvSpPr>
              <a:spLocks noChangeArrowheads="1"/>
            </p:cNvSpPr>
            <p:nvPr userDrawn="1"/>
          </p:nvSpPr>
          <p:spPr bwMode="auto">
            <a:xfrm>
              <a:off x="201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9" name="AutoShape 263"/>
            <p:cNvSpPr>
              <a:spLocks noChangeArrowheads="1"/>
            </p:cNvSpPr>
            <p:nvPr userDrawn="1"/>
          </p:nvSpPr>
          <p:spPr bwMode="auto">
            <a:xfrm>
              <a:off x="230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0" name="AutoShape 264"/>
            <p:cNvSpPr>
              <a:spLocks noChangeArrowheads="1"/>
            </p:cNvSpPr>
            <p:nvPr userDrawn="1"/>
          </p:nvSpPr>
          <p:spPr bwMode="auto">
            <a:xfrm>
              <a:off x="259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1" name="AutoShape 265"/>
            <p:cNvSpPr>
              <a:spLocks noChangeArrowheads="1"/>
            </p:cNvSpPr>
            <p:nvPr userDrawn="1"/>
          </p:nvSpPr>
          <p:spPr bwMode="auto">
            <a:xfrm>
              <a:off x="288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2" name="AutoShape 266"/>
            <p:cNvSpPr>
              <a:spLocks noChangeArrowheads="1"/>
            </p:cNvSpPr>
            <p:nvPr userDrawn="1"/>
          </p:nvSpPr>
          <p:spPr bwMode="auto">
            <a:xfrm>
              <a:off x="316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3" name="AutoShape 267"/>
            <p:cNvSpPr>
              <a:spLocks noChangeArrowheads="1"/>
            </p:cNvSpPr>
            <p:nvPr userDrawn="1"/>
          </p:nvSpPr>
          <p:spPr bwMode="auto">
            <a:xfrm>
              <a:off x="345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4" name="AutoShape 268"/>
            <p:cNvSpPr>
              <a:spLocks noChangeArrowheads="1"/>
            </p:cNvSpPr>
            <p:nvPr userDrawn="1"/>
          </p:nvSpPr>
          <p:spPr bwMode="auto">
            <a:xfrm>
              <a:off x="374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5" name="AutoShape 269"/>
            <p:cNvSpPr>
              <a:spLocks noChangeArrowheads="1"/>
            </p:cNvSpPr>
            <p:nvPr userDrawn="1"/>
          </p:nvSpPr>
          <p:spPr bwMode="auto">
            <a:xfrm>
              <a:off x="403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6" name="AutoShape 270"/>
            <p:cNvSpPr>
              <a:spLocks noChangeArrowheads="1"/>
            </p:cNvSpPr>
            <p:nvPr userDrawn="1"/>
          </p:nvSpPr>
          <p:spPr bwMode="auto">
            <a:xfrm>
              <a:off x="403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7" name="AutoShape 271"/>
            <p:cNvSpPr>
              <a:spLocks noChangeArrowheads="1"/>
            </p:cNvSpPr>
            <p:nvPr userDrawn="1"/>
          </p:nvSpPr>
          <p:spPr bwMode="auto">
            <a:xfrm>
              <a:off x="432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8" name="AutoShape 272"/>
            <p:cNvSpPr>
              <a:spLocks noChangeArrowheads="1"/>
            </p:cNvSpPr>
            <p:nvPr userDrawn="1"/>
          </p:nvSpPr>
          <p:spPr bwMode="auto">
            <a:xfrm>
              <a:off x="460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9" name="AutoShape 273"/>
            <p:cNvSpPr>
              <a:spLocks noChangeArrowheads="1"/>
            </p:cNvSpPr>
            <p:nvPr userDrawn="1"/>
          </p:nvSpPr>
          <p:spPr bwMode="auto">
            <a:xfrm>
              <a:off x="489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0" name="AutoShape 274"/>
            <p:cNvSpPr>
              <a:spLocks noChangeArrowheads="1"/>
            </p:cNvSpPr>
            <p:nvPr userDrawn="1"/>
          </p:nvSpPr>
          <p:spPr bwMode="auto">
            <a:xfrm>
              <a:off x="518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1" name="AutoShape 275"/>
            <p:cNvSpPr>
              <a:spLocks noChangeArrowheads="1"/>
            </p:cNvSpPr>
            <p:nvPr userDrawn="1"/>
          </p:nvSpPr>
          <p:spPr bwMode="auto">
            <a:xfrm>
              <a:off x="547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2" name="AutoShape 276"/>
            <p:cNvSpPr>
              <a:spLocks noChangeArrowheads="1"/>
            </p:cNvSpPr>
            <p:nvPr userDrawn="1"/>
          </p:nvSpPr>
          <p:spPr bwMode="auto">
            <a:xfrm>
              <a:off x="144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3" name="AutoShape 277"/>
            <p:cNvSpPr>
              <a:spLocks noChangeArrowheads="1"/>
            </p:cNvSpPr>
            <p:nvPr userDrawn="1"/>
          </p:nvSpPr>
          <p:spPr bwMode="auto">
            <a:xfrm>
              <a:off x="720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4" name="AutoShape 278"/>
            <p:cNvSpPr>
              <a:spLocks noChangeArrowheads="1"/>
            </p:cNvSpPr>
            <p:nvPr userDrawn="1"/>
          </p:nvSpPr>
          <p:spPr bwMode="auto">
            <a:xfrm>
              <a:off x="129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5" name="AutoShape 279"/>
            <p:cNvSpPr>
              <a:spLocks noChangeArrowheads="1"/>
            </p:cNvSpPr>
            <p:nvPr userDrawn="1"/>
          </p:nvSpPr>
          <p:spPr bwMode="auto">
            <a:xfrm>
              <a:off x="1872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6" name="AutoShape 280"/>
            <p:cNvSpPr>
              <a:spLocks noChangeArrowheads="1"/>
            </p:cNvSpPr>
            <p:nvPr userDrawn="1"/>
          </p:nvSpPr>
          <p:spPr bwMode="auto">
            <a:xfrm>
              <a:off x="2448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7" name="AutoShape 281"/>
            <p:cNvSpPr>
              <a:spLocks noChangeArrowheads="1"/>
            </p:cNvSpPr>
            <p:nvPr userDrawn="1"/>
          </p:nvSpPr>
          <p:spPr bwMode="auto">
            <a:xfrm>
              <a:off x="3024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8" name="AutoShape 282"/>
            <p:cNvSpPr>
              <a:spLocks noChangeArrowheads="1"/>
            </p:cNvSpPr>
            <p:nvPr userDrawn="1"/>
          </p:nvSpPr>
          <p:spPr bwMode="auto">
            <a:xfrm>
              <a:off x="3600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9" name="AutoShape 283"/>
            <p:cNvSpPr>
              <a:spLocks noChangeArrowheads="1"/>
            </p:cNvSpPr>
            <p:nvPr userDrawn="1"/>
          </p:nvSpPr>
          <p:spPr bwMode="auto">
            <a:xfrm>
              <a:off x="417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80" name="AutoShape 284"/>
            <p:cNvSpPr>
              <a:spLocks noChangeArrowheads="1"/>
            </p:cNvSpPr>
            <p:nvPr userDrawn="1"/>
          </p:nvSpPr>
          <p:spPr bwMode="auto">
            <a:xfrm>
              <a:off x="417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81" name="AutoShape 285"/>
            <p:cNvSpPr>
              <a:spLocks noChangeArrowheads="1"/>
            </p:cNvSpPr>
            <p:nvPr userDrawn="1"/>
          </p:nvSpPr>
          <p:spPr bwMode="auto">
            <a:xfrm>
              <a:off x="4752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82" name="AutoShape 286"/>
            <p:cNvSpPr>
              <a:spLocks noChangeArrowheads="1"/>
            </p:cNvSpPr>
            <p:nvPr userDrawn="1"/>
          </p:nvSpPr>
          <p:spPr bwMode="auto">
            <a:xfrm>
              <a:off x="5328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49157" name="Rectangle 28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09600"/>
            <a:ext cx="8229600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384" name="Rectangle 28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17526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chemeClr val="bg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385" name="Rectangle 28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chemeClr val="bg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F661112-A336-4542-9171-DE5C148F5A37}" type="slidenum">
              <a:rPr 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1825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4" name="Group 2"/>
          <p:cNvGrpSpPr>
            <a:grpSpLocks/>
          </p:cNvGrpSpPr>
          <p:nvPr/>
        </p:nvGrpSpPr>
        <p:grpSpPr bwMode="auto">
          <a:xfrm>
            <a:off x="0" y="4572000"/>
            <a:ext cx="9144000" cy="2286000"/>
            <a:chOff x="0" y="2880"/>
            <a:chExt cx="5760" cy="1440"/>
          </a:xfrm>
        </p:grpSpPr>
        <p:sp>
          <p:nvSpPr>
            <p:cNvPr id="4099" name="AutoShape 3"/>
            <p:cNvSpPr>
              <a:spLocks noChangeArrowheads="1"/>
            </p:cNvSpPr>
            <p:nvPr userDrawn="1"/>
          </p:nvSpPr>
          <p:spPr bwMode="auto">
            <a:xfrm>
              <a:off x="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0" name="AutoShape 4"/>
            <p:cNvSpPr>
              <a:spLocks noChangeArrowheads="1"/>
            </p:cNvSpPr>
            <p:nvPr userDrawn="1"/>
          </p:nvSpPr>
          <p:spPr bwMode="auto">
            <a:xfrm>
              <a:off x="28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1" name="AutoShape 5"/>
            <p:cNvSpPr>
              <a:spLocks noChangeArrowheads="1"/>
            </p:cNvSpPr>
            <p:nvPr userDrawn="1"/>
          </p:nvSpPr>
          <p:spPr bwMode="auto">
            <a:xfrm>
              <a:off x="57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2" name="AutoShape 6"/>
            <p:cNvSpPr>
              <a:spLocks noChangeArrowheads="1"/>
            </p:cNvSpPr>
            <p:nvPr userDrawn="1"/>
          </p:nvSpPr>
          <p:spPr bwMode="auto">
            <a:xfrm>
              <a:off x="86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3" name="AutoShape 7"/>
            <p:cNvSpPr>
              <a:spLocks noChangeArrowheads="1"/>
            </p:cNvSpPr>
            <p:nvPr userDrawn="1"/>
          </p:nvSpPr>
          <p:spPr bwMode="auto">
            <a:xfrm>
              <a:off x="115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4" name="AutoShape 8"/>
            <p:cNvSpPr>
              <a:spLocks noChangeArrowheads="1"/>
            </p:cNvSpPr>
            <p:nvPr userDrawn="1"/>
          </p:nvSpPr>
          <p:spPr bwMode="auto">
            <a:xfrm>
              <a:off x="144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5" name="AutoShape 9"/>
            <p:cNvSpPr>
              <a:spLocks noChangeArrowheads="1"/>
            </p:cNvSpPr>
            <p:nvPr userDrawn="1"/>
          </p:nvSpPr>
          <p:spPr bwMode="auto">
            <a:xfrm>
              <a:off x="172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6" name="AutoShape 10"/>
            <p:cNvSpPr>
              <a:spLocks noChangeArrowheads="1"/>
            </p:cNvSpPr>
            <p:nvPr userDrawn="1"/>
          </p:nvSpPr>
          <p:spPr bwMode="auto">
            <a:xfrm>
              <a:off x="201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7" name="AutoShape 11"/>
            <p:cNvSpPr>
              <a:spLocks noChangeArrowheads="1"/>
            </p:cNvSpPr>
            <p:nvPr userDrawn="1"/>
          </p:nvSpPr>
          <p:spPr bwMode="auto">
            <a:xfrm>
              <a:off x="230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8" name="AutoShape 12"/>
            <p:cNvSpPr>
              <a:spLocks noChangeArrowheads="1"/>
            </p:cNvSpPr>
            <p:nvPr userDrawn="1"/>
          </p:nvSpPr>
          <p:spPr bwMode="auto">
            <a:xfrm>
              <a:off x="259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9" name="AutoShape 13"/>
            <p:cNvSpPr>
              <a:spLocks noChangeArrowheads="1"/>
            </p:cNvSpPr>
            <p:nvPr userDrawn="1"/>
          </p:nvSpPr>
          <p:spPr bwMode="auto">
            <a:xfrm>
              <a:off x="288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0" name="AutoShape 14"/>
            <p:cNvSpPr>
              <a:spLocks noChangeArrowheads="1"/>
            </p:cNvSpPr>
            <p:nvPr userDrawn="1"/>
          </p:nvSpPr>
          <p:spPr bwMode="auto">
            <a:xfrm>
              <a:off x="316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1" name="AutoShape 15"/>
            <p:cNvSpPr>
              <a:spLocks noChangeArrowheads="1"/>
            </p:cNvSpPr>
            <p:nvPr userDrawn="1"/>
          </p:nvSpPr>
          <p:spPr bwMode="auto">
            <a:xfrm>
              <a:off x="345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2" name="AutoShape 16"/>
            <p:cNvSpPr>
              <a:spLocks noChangeArrowheads="1"/>
            </p:cNvSpPr>
            <p:nvPr userDrawn="1"/>
          </p:nvSpPr>
          <p:spPr bwMode="auto">
            <a:xfrm>
              <a:off x="374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3" name="AutoShape 17"/>
            <p:cNvSpPr>
              <a:spLocks noChangeArrowheads="1"/>
            </p:cNvSpPr>
            <p:nvPr userDrawn="1"/>
          </p:nvSpPr>
          <p:spPr bwMode="auto">
            <a:xfrm>
              <a:off x="403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4" name="AutoShape 18"/>
            <p:cNvSpPr>
              <a:spLocks noChangeArrowheads="1"/>
            </p:cNvSpPr>
            <p:nvPr userDrawn="1"/>
          </p:nvSpPr>
          <p:spPr bwMode="auto">
            <a:xfrm>
              <a:off x="403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5" name="AutoShape 19"/>
            <p:cNvSpPr>
              <a:spLocks noChangeArrowheads="1"/>
            </p:cNvSpPr>
            <p:nvPr userDrawn="1"/>
          </p:nvSpPr>
          <p:spPr bwMode="auto">
            <a:xfrm>
              <a:off x="432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6" name="AutoShape 20"/>
            <p:cNvSpPr>
              <a:spLocks noChangeArrowheads="1"/>
            </p:cNvSpPr>
            <p:nvPr userDrawn="1"/>
          </p:nvSpPr>
          <p:spPr bwMode="auto">
            <a:xfrm>
              <a:off x="460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7" name="AutoShape 21"/>
            <p:cNvSpPr>
              <a:spLocks noChangeArrowheads="1"/>
            </p:cNvSpPr>
            <p:nvPr userDrawn="1"/>
          </p:nvSpPr>
          <p:spPr bwMode="auto">
            <a:xfrm>
              <a:off x="489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8" name="AutoShape 22"/>
            <p:cNvSpPr>
              <a:spLocks noChangeArrowheads="1"/>
            </p:cNvSpPr>
            <p:nvPr userDrawn="1"/>
          </p:nvSpPr>
          <p:spPr bwMode="auto">
            <a:xfrm>
              <a:off x="518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9" name="AutoShape 23"/>
            <p:cNvSpPr>
              <a:spLocks noChangeArrowheads="1"/>
            </p:cNvSpPr>
            <p:nvPr userDrawn="1"/>
          </p:nvSpPr>
          <p:spPr bwMode="auto">
            <a:xfrm>
              <a:off x="547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0" name="AutoShape 24"/>
            <p:cNvSpPr>
              <a:spLocks noChangeArrowheads="1"/>
            </p:cNvSpPr>
            <p:nvPr userDrawn="1"/>
          </p:nvSpPr>
          <p:spPr bwMode="auto">
            <a:xfrm>
              <a:off x="14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1" name="AutoShape 25"/>
            <p:cNvSpPr>
              <a:spLocks noChangeArrowheads="1"/>
            </p:cNvSpPr>
            <p:nvPr userDrawn="1"/>
          </p:nvSpPr>
          <p:spPr bwMode="auto">
            <a:xfrm>
              <a:off x="432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2" name="AutoShape 26"/>
            <p:cNvSpPr>
              <a:spLocks noChangeArrowheads="1"/>
            </p:cNvSpPr>
            <p:nvPr userDrawn="1"/>
          </p:nvSpPr>
          <p:spPr bwMode="auto">
            <a:xfrm>
              <a:off x="1008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3" name="AutoShape 27"/>
            <p:cNvSpPr>
              <a:spLocks noChangeArrowheads="1"/>
            </p:cNvSpPr>
            <p:nvPr userDrawn="1"/>
          </p:nvSpPr>
          <p:spPr bwMode="auto">
            <a:xfrm>
              <a:off x="158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4" name="AutoShape 28"/>
            <p:cNvSpPr>
              <a:spLocks noChangeArrowheads="1"/>
            </p:cNvSpPr>
            <p:nvPr userDrawn="1"/>
          </p:nvSpPr>
          <p:spPr bwMode="auto">
            <a:xfrm>
              <a:off x="2160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5" name="AutoShape 29"/>
            <p:cNvSpPr>
              <a:spLocks noChangeArrowheads="1"/>
            </p:cNvSpPr>
            <p:nvPr userDrawn="1"/>
          </p:nvSpPr>
          <p:spPr bwMode="auto">
            <a:xfrm>
              <a:off x="2736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6" name="AutoShape 30"/>
            <p:cNvSpPr>
              <a:spLocks noChangeArrowheads="1"/>
            </p:cNvSpPr>
            <p:nvPr userDrawn="1"/>
          </p:nvSpPr>
          <p:spPr bwMode="auto">
            <a:xfrm>
              <a:off x="3312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7" name="AutoShape 31"/>
            <p:cNvSpPr>
              <a:spLocks noChangeArrowheads="1"/>
            </p:cNvSpPr>
            <p:nvPr userDrawn="1"/>
          </p:nvSpPr>
          <p:spPr bwMode="auto">
            <a:xfrm>
              <a:off x="3888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8" name="AutoShape 32"/>
            <p:cNvSpPr>
              <a:spLocks noChangeArrowheads="1"/>
            </p:cNvSpPr>
            <p:nvPr userDrawn="1"/>
          </p:nvSpPr>
          <p:spPr bwMode="auto">
            <a:xfrm>
              <a:off x="446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9" name="AutoShape 33"/>
            <p:cNvSpPr>
              <a:spLocks noChangeArrowheads="1"/>
            </p:cNvSpPr>
            <p:nvPr userDrawn="1"/>
          </p:nvSpPr>
          <p:spPr bwMode="auto">
            <a:xfrm>
              <a:off x="5040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0" name="AutoShape 34"/>
            <p:cNvSpPr>
              <a:spLocks noChangeArrowheads="1"/>
            </p:cNvSpPr>
            <p:nvPr userDrawn="1"/>
          </p:nvSpPr>
          <p:spPr bwMode="auto">
            <a:xfrm>
              <a:off x="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1" name="AutoShape 35"/>
            <p:cNvSpPr>
              <a:spLocks noChangeArrowheads="1"/>
            </p:cNvSpPr>
            <p:nvPr userDrawn="1"/>
          </p:nvSpPr>
          <p:spPr bwMode="auto">
            <a:xfrm>
              <a:off x="28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2" name="AutoShape 36"/>
            <p:cNvSpPr>
              <a:spLocks noChangeArrowheads="1"/>
            </p:cNvSpPr>
            <p:nvPr userDrawn="1"/>
          </p:nvSpPr>
          <p:spPr bwMode="auto">
            <a:xfrm>
              <a:off x="57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3" name="AutoShape 37"/>
            <p:cNvSpPr>
              <a:spLocks noChangeArrowheads="1"/>
            </p:cNvSpPr>
            <p:nvPr userDrawn="1"/>
          </p:nvSpPr>
          <p:spPr bwMode="auto">
            <a:xfrm>
              <a:off x="86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4" name="AutoShape 38"/>
            <p:cNvSpPr>
              <a:spLocks noChangeArrowheads="1"/>
            </p:cNvSpPr>
            <p:nvPr userDrawn="1"/>
          </p:nvSpPr>
          <p:spPr bwMode="auto">
            <a:xfrm>
              <a:off x="115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5" name="AutoShape 39"/>
            <p:cNvSpPr>
              <a:spLocks noChangeArrowheads="1"/>
            </p:cNvSpPr>
            <p:nvPr userDrawn="1"/>
          </p:nvSpPr>
          <p:spPr bwMode="auto">
            <a:xfrm>
              <a:off x="144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6" name="AutoShape 40"/>
            <p:cNvSpPr>
              <a:spLocks noChangeArrowheads="1"/>
            </p:cNvSpPr>
            <p:nvPr userDrawn="1"/>
          </p:nvSpPr>
          <p:spPr bwMode="auto">
            <a:xfrm>
              <a:off x="172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7" name="AutoShape 41"/>
            <p:cNvSpPr>
              <a:spLocks noChangeArrowheads="1"/>
            </p:cNvSpPr>
            <p:nvPr userDrawn="1"/>
          </p:nvSpPr>
          <p:spPr bwMode="auto">
            <a:xfrm>
              <a:off x="201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8" name="AutoShape 42"/>
            <p:cNvSpPr>
              <a:spLocks noChangeArrowheads="1"/>
            </p:cNvSpPr>
            <p:nvPr userDrawn="1"/>
          </p:nvSpPr>
          <p:spPr bwMode="auto">
            <a:xfrm>
              <a:off x="230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9" name="AutoShape 43"/>
            <p:cNvSpPr>
              <a:spLocks noChangeArrowheads="1"/>
            </p:cNvSpPr>
            <p:nvPr userDrawn="1"/>
          </p:nvSpPr>
          <p:spPr bwMode="auto">
            <a:xfrm>
              <a:off x="259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0" name="AutoShape 44"/>
            <p:cNvSpPr>
              <a:spLocks noChangeArrowheads="1"/>
            </p:cNvSpPr>
            <p:nvPr userDrawn="1"/>
          </p:nvSpPr>
          <p:spPr bwMode="auto">
            <a:xfrm>
              <a:off x="288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1" name="AutoShape 45"/>
            <p:cNvSpPr>
              <a:spLocks noChangeArrowheads="1"/>
            </p:cNvSpPr>
            <p:nvPr userDrawn="1"/>
          </p:nvSpPr>
          <p:spPr bwMode="auto">
            <a:xfrm>
              <a:off x="316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2" name="AutoShape 46"/>
            <p:cNvSpPr>
              <a:spLocks noChangeArrowheads="1"/>
            </p:cNvSpPr>
            <p:nvPr userDrawn="1"/>
          </p:nvSpPr>
          <p:spPr bwMode="auto">
            <a:xfrm>
              <a:off x="345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3" name="AutoShape 47"/>
            <p:cNvSpPr>
              <a:spLocks noChangeArrowheads="1"/>
            </p:cNvSpPr>
            <p:nvPr userDrawn="1"/>
          </p:nvSpPr>
          <p:spPr bwMode="auto">
            <a:xfrm>
              <a:off x="374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4" name="AutoShape 48"/>
            <p:cNvSpPr>
              <a:spLocks noChangeArrowheads="1"/>
            </p:cNvSpPr>
            <p:nvPr userDrawn="1"/>
          </p:nvSpPr>
          <p:spPr bwMode="auto">
            <a:xfrm>
              <a:off x="403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5" name="AutoShape 49"/>
            <p:cNvSpPr>
              <a:spLocks noChangeArrowheads="1"/>
            </p:cNvSpPr>
            <p:nvPr userDrawn="1"/>
          </p:nvSpPr>
          <p:spPr bwMode="auto">
            <a:xfrm>
              <a:off x="403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6" name="AutoShape 50"/>
            <p:cNvSpPr>
              <a:spLocks noChangeArrowheads="1"/>
            </p:cNvSpPr>
            <p:nvPr userDrawn="1"/>
          </p:nvSpPr>
          <p:spPr bwMode="auto">
            <a:xfrm>
              <a:off x="432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7" name="AutoShape 51"/>
            <p:cNvSpPr>
              <a:spLocks noChangeArrowheads="1"/>
            </p:cNvSpPr>
            <p:nvPr userDrawn="1"/>
          </p:nvSpPr>
          <p:spPr bwMode="auto">
            <a:xfrm>
              <a:off x="460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8" name="AutoShape 52"/>
            <p:cNvSpPr>
              <a:spLocks noChangeArrowheads="1"/>
            </p:cNvSpPr>
            <p:nvPr userDrawn="1"/>
          </p:nvSpPr>
          <p:spPr bwMode="auto">
            <a:xfrm>
              <a:off x="489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9" name="AutoShape 53"/>
            <p:cNvSpPr>
              <a:spLocks noChangeArrowheads="1"/>
            </p:cNvSpPr>
            <p:nvPr userDrawn="1"/>
          </p:nvSpPr>
          <p:spPr bwMode="auto">
            <a:xfrm>
              <a:off x="518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0" name="AutoShape 54"/>
            <p:cNvSpPr>
              <a:spLocks noChangeArrowheads="1"/>
            </p:cNvSpPr>
            <p:nvPr userDrawn="1"/>
          </p:nvSpPr>
          <p:spPr bwMode="auto">
            <a:xfrm>
              <a:off x="547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1" name="AutoShape 55"/>
            <p:cNvSpPr>
              <a:spLocks noChangeArrowheads="1"/>
            </p:cNvSpPr>
            <p:nvPr userDrawn="1"/>
          </p:nvSpPr>
          <p:spPr bwMode="auto">
            <a:xfrm>
              <a:off x="144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2" name="AutoShape 56"/>
            <p:cNvSpPr>
              <a:spLocks noChangeArrowheads="1"/>
            </p:cNvSpPr>
            <p:nvPr userDrawn="1"/>
          </p:nvSpPr>
          <p:spPr bwMode="auto">
            <a:xfrm>
              <a:off x="720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3" name="AutoShape 57"/>
            <p:cNvSpPr>
              <a:spLocks noChangeArrowheads="1"/>
            </p:cNvSpPr>
            <p:nvPr userDrawn="1"/>
          </p:nvSpPr>
          <p:spPr bwMode="auto">
            <a:xfrm>
              <a:off x="1296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4" name="AutoShape 58"/>
            <p:cNvSpPr>
              <a:spLocks noChangeArrowheads="1"/>
            </p:cNvSpPr>
            <p:nvPr userDrawn="1"/>
          </p:nvSpPr>
          <p:spPr bwMode="auto">
            <a:xfrm>
              <a:off x="1872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5" name="AutoShape 59"/>
            <p:cNvSpPr>
              <a:spLocks noChangeArrowheads="1"/>
            </p:cNvSpPr>
            <p:nvPr userDrawn="1"/>
          </p:nvSpPr>
          <p:spPr bwMode="auto">
            <a:xfrm>
              <a:off x="2448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6" name="AutoShape 60"/>
            <p:cNvSpPr>
              <a:spLocks noChangeArrowheads="1"/>
            </p:cNvSpPr>
            <p:nvPr userDrawn="1"/>
          </p:nvSpPr>
          <p:spPr bwMode="auto">
            <a:xfrm>
              <a:off x="3024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7" name="AutoShape 61"/>
            <p:cNvSpPr>
              <a:spLocks noChangeArrowheads="1"/>
            </p:cNvSpPr>
            <p:nvPr userDrawn="1"/>
          </p:nvSpPr>
          <p:spPr bwMode="auto">
            <a:xfrm>
              <a:off x="3600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8" name="AutoShape 62"/>
            <p:cNvSpPr>
              <a:spLocks noChangeArrowheads="1"/>
            </p:cNvSpPr>
            <p:nvPr userDrawn="1"/>
          </p:nvSpPr>
          <p:spPr bwMode="auto">
            <a:xfrm>
              <a:off x="4176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9" name="AutoShape 63"/>
            <p:cNvSpPr>
              <a:spLocks noChangeArrowheads="1"/>
            </p:cNvSpPr>
            <p:nvPr userDrawn="1"/>
          </p:nvSpPr>
          <p:spPr bwMode="auto">
            <a:xfrm>
              <a:off x="4752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0" name="AutoShape 64"/>
            <p:cNvSpPr>
              <a:spLocks noChangeArrowheads="1"/>
            </p:cNvSpPr>
            <p:nvPr userDrawn="1"/>
          </p:nvSpPr>
          <p:spPr bwMode="auto">
            <a:xfrm>
              <a:off x="5328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1" name="AutoShape 65"/>
            <p:cNvSpPr>
              <a:spLocks noChangeArrowheads="1"/>
            </p:cNvSpPr>
            <p:nvPr userDrawn="1"/>
          </p:nvSpPr>
          <p:spPr bwMode="auto">
            <a:xfrm>
              <a:off x="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2" name="AutoShape 66"/>
            <p:cNvSpPr>
              <a:spLocks noChangeArrowheads="1"/>
            </p:cNvSpPr>
            <p:nvPr userDrawn="1"/>
          </p:nvSpPr>
          <p:spPr bwMode="auto">
            <a:xfrm>
              <a:off x="28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3" name="AutoShape 67"/>
            <p:cNvSpPr>
              <a:spLocks noChangeArrowheads="1"/>
            </p:cNvSpPr>
            <p:nvPr userDrawn="1"/>
          </p:nvSpPr>
          <p:spPr bwMode="auto">
            <a:xfrm>
              <a:off x="57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4" name="AutoShape 68"/>
            <p:cNvSpPr>
              <a:spLocks noChangeArrowheads="1"/>
            </p:cNvSpPr>
            <p:nvPr userDrawn="1"/>
          </p:nvSpPr>
          <p:spPr bwMode="auto">
            <a:xfrm>
              <a:off x="86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5" name="AutoShape 69"/>
            <p:cNvSpPr>
              <a:spLocks noChangeArrowheads="1"/>
            </p:cNvSpPr>
            <p:nvPr userDrawn="1"/>
          </p:nvSpPr>
          <p:spPr bwMode="auto">
            <a:xfrm>
              <a:off x="115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6" name="AutoShape 70"/>
            <p:cNvSpPr>
              <a:spLocks noChangeArrowheads="1"/>
            </p:cNvSpPr>
            <p:nvPr userDrawn="1"/>
          </p:nvSpPr>
          <p:spPr bwMode="auto">
            <a:xfrm>
              <a:off x="144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7" name="AutoShape 71"/>
            <p:cNvSpPr>
              <a:spLocks noChangeArrowheads="1"/>
            </p:cNvSpPr>
            <p:nvPr userDrawn="1"/>
          </p:nvSpPr>
          <p:spPr bwMode="auto">
            <a:xfrm>
              <a:off x="172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8" name="AutoShape 72"/>
            <p:cNvSpPr>
              <a:spLocks noChangeArrowheads="1"/>
            </p:cNvSpPr>
            <p:nvPr userDrawn="1"/>
          </p:nvSpPr>
          <p:spPr bwMode="auto">
            <a:xfrm>
              <a:off x="201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9" name="AutoShape 73"/>
            <p:cNvSpPr>
              <a:spLocks noChangeArrowheads="1"/>
            </p:cNvSpPr>
            <p:nvPr userDrawn="1"/>
          </p:nvSpPr>
          <p:spPr bwMode="auto">
            <a:xfrm>
              <a:off x="230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0" name="AutoShape 74"/>
            <p:cNvSpPr>
              <a:spLocks noChangeArrowheads="1"/>
            </p:cNvSpPr>
            <p:nvPr userDrawn="1"/>
          </p:nvSpPr>
          <p:spPr bwMode="auto">
            <a:xfrm>
              <a:off x="259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1" name="AutoShape 75"/>
            <p:cNvSpPr>
              <a:spLocks noChangeArrowheads="1"/>
            </p:cNvSpPr>
            <p:nvPr userDrawn="1"/>
          </p:nvSpPr>
          <p:spPr bwMode="auto">
            <a:xfrm>
              <a:off x="288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2" name="AutoShape 76"/>
            <p:cNvSpPr>
              <a:spLocks noChangeArrowheads="1"/>
            </p:cNvSpPr>
            <p:nvPr userDrawn="1"/>
          </p:nvSpPr>
          <p:spPr bwMode="auto">
            <a:xfrm>
              <a:off x="316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3" name="AutoShape 77"/>
            <p:cNvSpPr>
              <a:spLocks noChangeArrowheads="1"/>
            </p:cNvSpPr>
            <p:nvPr userDrawn="1"/>
          </p:nvSpPr>
          <p:spPr bwMode="auto">
            <a:xfrm>
              <a:off x="345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4" name="AutoShape 78"/>
            <p:cNvSpPr>
              <a:spLocks noChangeArrowheads="1"/>
            </p:cNvSpPr>
            <p:nvPr userDrawn="1"/>
          </p:nvSpPr>
          <p:spPr bwMode="auto">
            <a:xfrm>
              <a:off x="374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5" name="AutoShape 79"/>
            <p:cNvSpPr>
              <a:spLocks noChangeArrowheads="1"/>
            </p:cNvSpPr>
            <p:nvPr userDrawn="1"/>
          </p:nvSpPr>
          <p:spPr bwMode="auto">
            <a:xfrm>
              <a:off x="403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6" name="AutoShape 80"/>
            <p:cNvSpPr>
              <a:spLocks noChangeArrowheads="1"/>
            </p:cNvSpPr>
            <p:nvPr userDrawn="1"/>
          </p:nvSpPr>
          <p:spPr bwMode="auto">
            <a:xfrm>
              <a:off x="403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7" name="AutoShape 81"/>
            <p:cNvSpPr>
              <a:spLocks noChangeArrowheads="1"/>
            </p:cNvSpPr>
            <p:nvPr userDrawn="1"/>
          </p:nvSpPr>
          <p:spPr bwMode="auto">
            <a:xfrm>
              <a:off x="432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8" name="AutoShape 82"/>
            <p:cNvSpPr>
              <a:spLocks noChangeArrowheads="1"/>
            </p:cNvSpPr>
            <p:nvPr userDrawn="1"/>
          </p:nvSpPr>
          <p:spPr bwMode="auto">
            <a:xfrm>
              <a:off x="460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9" name="AutoShape 83"/>
            <p:cNvSpPr>
              <a:spLocks noChangeArrowheads="1"/>
            </p:cNvSpPr>
            <p:nvPr userDrawn="1"/>
          </p:nvSpPr>
          <p:spPr bwMode="auto">
            <a:xfrm>
              <a:off x="489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0" name="AutoShape 84"/>
            <p:cNvSpPr>
              <a:spLocks noChangeArrowheads="1"/>
            </p:cNvSpPr>
            <p:nvPr userDrawn="1"/>
          </p:nvSpPr>
          <p:spPr bwMode="auto">
            <a:xfrm>
              <a:off x="518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1" name="AutoShape 85"/>
            <p:cNvSpPr>
              <a:spLocks noChangeArrowheads="1"/>
            </p:cNvSpPr>
            <p:nvPr userDrawn="1"/>
          </p:nvSpPr>
          <p:spPr bwMode="auto">
            <a:xfrm>
              <a:off x="547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2" name="AutoShape 86"/>
            <p:cNvSpPr>
              <a:spLocks noChangeArrowheads="1"/>
            </p:cNvSpPr>
            <p:nvPr userDrawn="1"/>
          </p:nvSpPr>
          <p:spPr bwMode="auto">
            <a:xfrm>
              <a:off x="144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3" name="AutoShape 87"/>
            <p:cNvSpPr>
              <a:spLocks noChangeArrowheads="1"/>
            </p:cNvSpPr>
            <p:nvPr userDrawn="1"/>
          </p:nvSpPr>
          <p:spPr bwMode="auto">
            <a:xfrm>
              <a:off x="720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4" name="AutoShape 88"/>
            <p:cNvSpPr>
              <a:spLocks noChangeArrowheads="1"/>
            </p:cNvSpPr>
            <p:nvPr userDrawn="1"/>
          </p:nvSpPr>
          <p:spPr bwMode="auto">
            <a:xfrm>
              <a:off x="129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5" name="AutoShape 89"/>
            <p:cNvSpPr>
              <a:spLocks noChangeArrowheads="1"/>
            </p:cNvSpPr>
            <p:nvPr userDrawn="1"/>
          </p:nvSpPr>
          <p:spPr bwMode="auto">
            <a:xfrm>
              <a:off x="1872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6" name="AutoShape 90"/>
            <p:cNvSpPr>
              <a:spLocks noChangeArrowheads="1"/>
            </p:cNvSpPr>
            <p:nvPr userDrawn="1"/>
          </p:nvSpPr>
          <p:spPr bwMode="auto">
            <a:xfrm>
              <a:off x="2448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7" name="AutoShape 91"/>
            <p:cNvSpPr>
              <a:spLocks noChangeArrowheads="1"/>
            </p:cNvSpPr>
            <p:nvPr userDrawn="1"/>
          </p:nvSpPr>
          <p:spPr bwMode="auto">
            <a:xfrm>
              <a:off x="3024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8" name="AutoShape 92"/>
            <p:cNvSpPr>
              <a:spLocks noChangeArrowheads="1"/>
            </p:cNvSpPr>
            <p:nvPr userDrawn="1"/>
          </p:nvSpPr>
          <p:spPr bwMode="auto">
            <a:xfrm>
              <a:off x="3600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9" name="AutoShape 93"/>
            <p:cNvSpPr>
              <a:spLocks noChangeArrowheads="1"/>
            </p:cNvSpPr>
            <p:nvPr userDrawn="1"/>
          </p:nvSpPr>
          <p:spPr bwMode="auto">
            <a:xfrm>
              <a:off x="417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0" name="AutoShape 94"/>
            <p:cNvSpPr>
              <a:spLocks noChangeArrowheads="1"/>
            </p:cNvSpPr>
            <p:nvPr userDrawn="1"/>
          </p:nvSpPr>
          <p:spPr bwMode="auto">
            <a:xfrm>
              <a:off x="417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1" name="AutoShape 95"/>
            <p:cNvSpPr>
              <a:spLocks noChangeArrowheads="1"/>
            </p:cNvSpPr>
            <p:nvPr userDrawn="1"/>
          </p:nvSpPr>
          <p:spPr bwMode="auto">
            <a:xfrm>
              <a:off x="4752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2" name="AutoShape 96"/>
            <p:cNvSpPr>
              <a:spLocks noChangeArrowheads="1"/>
            </p:cNvSpPr>
            <p:nvPr userDrawn="1"/>
          </p:nvSpPr>
          <p:spPr bwMode="auto">
            <a:xfrm>
              <a:off x="5328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49155" name="Group 97"/>
          <p:cNvGrpSpPr>
            <a:grpSpLocks/>
          </p:cNvGrpSpPr>
          <p:nvPr/>
        </p:nvGrpSpPr>
        <p:grpSpPr bwMode="auto">
          <a:xfrm>
            <a:off x="0" y="2209800"/>
            <a:ext cx="9144000" cy="2286000"/>
            <a:chOff x="0" y="2880"/>
            <a:chExt cx="5760" cy="1440"/>
          </a:xfrm>
        </p:grpSpPr>
        <p:sp>
          <p:nvSpPr>
            <p:cNvPr id="4194" name="AutoShape 98"/>
            <p:cNvSpPr>
              <a:spLocks noChangeArrowheads="1"/>
            </p:cNvSpPr>
            <p:nvPr userDrawn="1"/>
          </p:nvSpPr>
          <p:spPr bwMode="auto">
            <a:xfrm>
              <a:off x="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5" name="AutoShape 99"/>
            <p:cNvSpPr>
              <a:spLocks noChangeArrowheads="1"/>
            </p:cNvSpPr>
            <p:nvPr userDrawn="1"/>
          </p:nvSpPr>
          <p:spPr bwMode="auto">
            <a:xfrm>
              <a:off x="28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6" name="AutoShape 100"/>
            <p:cNvSpPr>
              <a:spLocks noChangeArrowheads="1"/>
            </p:cNvSpPr>
            <p:nvPr userDrawn="1"/>
          </p:nvSpPr>
          <p:spPr bwMode="auto">
            <a:xfrm>
              <a:off x="57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7" name="AutoShape 101"/>
            <p:cNvSpPr>
              <a:spLocks noChangeArrowheads="1"/>
            </p:cNvSpPr>
            <p:nvPr userDrawn="1"/>
          </p:nvSpPr>
          <p:spPr bwMode="auto">
            <a:xfrm>
              <a:off x="86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8" name="AutoShape 102"/>
            <p:cNvSpPr>
              <a:spLocks noChangeArrowheads="1"/>
            </p:cNvSpPr>
            <p:nvPr userDrawn="1"/>
          </p:nvSpPr>
          <p:spPr bwMode="auto">
            <a:xfrm>
              <a:off x="115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9" name="AutoShape 103"/>
            <p:cNvSpPr>
              <a:spLocks noChangeArrowheads="1"/>
            </p:cNvSpPr>
            <p:nvPr userDrawn="1"/>
          </p:nvSpPr>
          <p:spPr bwMode="auto">
            <a:xfrm>
              <a:off x="144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0" name="AutoShape 104"/>
            <p:cNvSpPr>
              <a:spLocks noChangeArrowheads="1"/>
            </p:cNvSpPr>
            <p:nvPr userDrawn="1"/>
          </p:nvSpPr>
          <p:spPr bwMode="auto">
            <a:xfrm>
              <a:off x="172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1" name="AutoShape 105"/>
            <p:cNvSpPr>
              <a:spLocks noChangeArrowheads="1"/>
            </p:cNvSpPr>
            <p:nvPr userDrawn="1"/>
          </p:nvSpPr>
          <p:spPr bwMode="auto">
            <a:xfrm>
              <a:off x="201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2" name="AutoShape 106"/>
            <p:cNvSpPr>
              <a:spLocks noChangeArrowheads="1"/>
            </p:cNvSpPr>
            <p:nvPr userDrawn="1"/>
          </p:nvSpPr>
          <p:spPr bwMode="auto">
            <a:xfrm>
              <a:off x="230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3" name="AutoShape 107"/>
            <p:cNvSpPr>
              <a:spLocks noChangeArrowheads="1"/>
            </p:cNvSpPr>
            <p:nvPr userDrawn="1"/>
          </p:nvSpPr>
          <p:spPr bwMode="auto">
            <a:xfrm>
              <a:off x="259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4" name="AutoShape 108"/>
            <p:cNvSpPr>
              <a:spLocks noChangeArrowheads="1"/>
            </p:cNvSpPr>
            <p:nvPr userDrawn="1"/>
          </p:nvSpPr>
          <p:spPr bwMode="auto">
            <a:xfrm>
              <a:off x="288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5" name="AutoShape 109"/>
            <p:cNvSpPr>
              <a:spLocks noChangeArrowheads="1"/>
            </p:cNvSpPr>
            <p:nvPr userDrawn="1"/>
          </p:nvSpPr>
          <p:spPr bwMode="auto">
            <a:xfrm>
              <a:off x="316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6" name="AutoShape 110"/>
            <p:cNvSpPr>
              <a:spLocks noChangeArrowheads="1"/>
            </p:cNvSpPr>
            <p:nvPr userDrawn="1"/>
          </p:nvSpPr>
          <p:spPr bwMode="auto">
            <a:xfrm>
              <a:off x="345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7" name="AutoShape 111"/>
            <p:cNvSpPr>
              <a:spLocks noChangeArrowheads="1"/>
            </p:cNvSpPr>
            <p:nvPr userDrawn="1"/>
          </p:nvSpPr>
          <p:spPr bwMode="auto">
            <a:xfrm>
              <a:off x="374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8" name="AutoShape 112"/>
            <p:cNvSpPr>
              <a:spLocks noChangeArrowheads="1"/>
            </p:cNvSpPr>
            <p:nvPr userDrawn="1"/>
          </p:nvSpPr>
          <p:spPr bwMode="auto">
            <a:xfrm>
              <a:off x="403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9" name="AutoShape 113"/>
            <p:cNvSpPr>
              <a:spLocks noChangeArrowheads="1"/>
            </p:cNvSpPr>
            <p:nvPr userDrawn="1"/>
          </p:nvSpPr>
          <p:spPr bwMode="auto">
            <a:xfrm>
              <a:off x="403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0" name="AutoShape 114"/>
            <p:cNvSpPr>
              <a:spLocks noChangeArrowheads="1"/>
            </p:cNvSpPr>
            <p:nvPr userDrawn="1"/>
          </p:nvSpPr>
          <p:spPr bwMode="auto">
            <a:xfrm>
              <a:off x="432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1" name="AutoShape 115"/>
            <p:cNvSpPr>
              <a:spLocks noChangeArrowheads="1"/>
            </p:cNvSpPr>
            <p:nvPr userDrawn="1"/>
          </p:nvSpPr>
          <p:spPr bwMode="auto">
            <a:xfrm>
              <a:off x="460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2" name="AutoShape 116"/>
            <p:cNvSpPr>
              <a:spLocks noChangeArrowheads="1"/>
            </p:cNvSpPr>
            <p:nvPr userDrawn="1"/>
          </p:nvSpPr>
          <p:spPr bwMode="auto">
            <a:xfrm>
              <a:off x="489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3" name="AutoShape 117"/>
            <p:cNvSpPr>
              <a:spLocks noChangeArrowheads="1"/>
            </p:cNvSpPr>
            <p:nvPr userDrawn="1"/>
          </p:nvSpPr>
          <p:spPr bwMode="auto">
            <a:xfrm>
              <a:off x="518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4" name="AutoShape 118"/>
            <p:cNvSpPr>
              <a:spLocks noChangeArrowheads="1"/>
            </p:cNvSpPr>
            <p:nvPr userDrawn="1"/>
          </p:nvSpPr>
          <p:spPr bwMode="auto">
            <a:xfrm>
              <a:off x="547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5" name="AutoShape 119"/>
            <p:cNvSpPr>
              <a:spLocks noChangeArrowheads="1"/>
            </p:cNvSpPr>
            <p:nvPr userDrawn="1"/>
          </p:nvSpPr>
          <p:spPr bwMode="auto">
            <a:xfrm>
              <a:off x="14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6" name="AutoShape 120"/>
            <p:cNvSpPr>
              <a:spLocks noChangeArrowheads="1"/>
            </p:cNvSpPr>
            <p:nvPr userDrawn="1"/>
          </p:nvSpPr>
          <p:spPr bwMode="auto">
            <a:xfrm>
              <a:off x="432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7" name="AutoShape 121"/>
            <p:cNvSpPr>
              <a:spLocks noChangeArrowheads="1"/>
            </p:cNvSpPr>
            <p:nvPr userDrawn="1"/>
          </p:nvSpPr>
          <p:spPr bwMode="auto">
            <a:xfrm>
              <a:off x="1008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8" name="AutoShape 122"/>
            <p:cNvSpPr>
              <a:spLocks noChangeArrowheads="1"/>
            </p:cNvSpPr>
            <p:nvPr userDrawn="1"/>
          </p:nvSpPr>
          <p:spPr bwMode="auto">
            <a:xfrm>
              <a:off x="158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9" name="AutoShape 123"/>
            <p:cNvSpPr>
              <a:spLocks noChangeArrowheads="1"/>
            </p:cNvSpPr>
            <p:nvPr userDrawn="1"/>
          </p:nvSpPr>
          <p:spPr bwMode="auto">
            <a:xfrm>
              <a:off x="2160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0" name="AutoShape 124"/>
            <p:cNvSpPr>
              <a:spLocks noChangeArrowheads="1"/>
            </p:cNvSpPr>
            <p:nvPr userDrawn="1"/>
          </p:nvSpPr>
          <p:spPr bwMode="auto">
            <a:xfrm>
              <a:off x="2736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1" name="AutoShape 125"/>
            <p:cNvSpPr>
              <a:spLocks noChangeArrowheads="1"/>
            </p:cNvSpPr>
            <p:nvPr userDrawn="1"/>
          </p:nvSpPr>
          <p:spPr bwMode="auto">
            <a:xfrm>
              <a:off x="3312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2" name="AutoShape 126"/>
            <p:cNvSpPr>
              <a:spLocks noChangeArrowheads="1"/>
            </p:cNvSpPr>
            <p:nvPr userDrawn="1"/>
          </p:nvSpPr>
          <p:spPr bwMode="auto">
            <a:xfrm>
              <a:off x="3888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3" name="AutoShape 127"/>
            <p:cNvSpPr>
              <a:spLocks noChangeArrowheads="1"/>
            </p:cNvSpPr>
            <p:nvPr userDrawn="1"/>
          </p:nvSpPr>
          <p:spPr bwMode="auto">
            <a:xfrm>
              <a:off x="446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4" name="AutoShape 128"/>
            <p:cNvSpPr>
              <a:spLocks noChangeArrowheads="1"/>
            </p:cNvSpPr>
            <p:nvPr userDrawn="1"/>
          </p:nvSpPr>
          <p:spPr bwMode="auto">
            <a:xfrm>
              <a:off x="5040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5" name="AutoShape 129"/>
            <p:cNvSpPr>
              <a:spLocks noChangeArrowheads="1"/>
            </p:cNvSpPr>
            <p:nvPr userDrawn="1"/>
          </p:nvSpPr>
          <p:spPr bwMode="auto">
            <a:xfrm>
              <a:off x="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6" name="AutoShape 130"/>
            <p:cNvSpPr>
              <a:spLocks noChangeArrowheads="1"/>
            </p:cNvSpPr>
            <p:nvPr userDrawn="1"/>
          </p:nvSpPr>
          <p:spPr bwMode="auto">
            <a:xfrm>
              <a:off x="28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7" name="AutoShape 131"/>
            <p:cNvSpPr>
              <a:spLocks noChangeArrowheads="1"/>
            </p:cNvSpPr>
            <p:nvPr userDrawn="1"/>
          </p:nvSpPr>
          <p:spPr bwMode="auto">
            <a:xfrm>
              <a:off x="57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8" name="AutoShape 132"/>
            <p:cNvSpPr>
              <a:spLocks noChangeArrowheads="1"/>
            </p:cNvSpPr>
            <p:nvPr userDrawn="1"/>
          </p:nvSpPr>
          <p:spPr bwMode="auto">
            <a:xfrm>
              <a:off x="86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9" name="AutoShape 133"/>
            <p:cNvSpPr>
              <a:spLocks noChangeArrowheads="1"/>
            </p:cNvSpPr>
            <p:nvPr userDrawn="1"/>
          </p:nvSpPr>
          <p:spPr bwMode="auto">
            <a:xfrm>
              <a:off x="115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0" name="AutoShape 134"/>
            <p:cNvSpPr>
              <a:spLocks noChangeArrowheads="1"/>
            </p:cNvSpPr>
            <p:nvPr userDrawn="1"/>
          </p:nvSpPr>
          <p:spPr bwMode="auto">
            <a:xfrm>
              <a:off x="144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1" name="AutoShape 135"/>
            <p:cNvSpPr>
              <a:spLocks noChangeArrowheads="1"/>
            </p:cNvSpPr>
            <p:nvPr userDrawn="1"/>
          </p:nvSpPr>
          <p:spPr bwMode="auto">
            <a:xfrm>
              <a:off x="172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2" name="AutoShape 136"/>
            <p:cNvSpPr>
              <a:spLocks noChangeArrowheads="1"/>
            </p:cNvSpPr>
            <p:nvPr userDrawn="1"/>
          </p:nvSpPr>
          <p:spPr bwMode="auto">
            <a:xfrm>
              <a:off x="201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3" name="AutoShape 137"/>
            <p:cNvSpPr>
              <a:spLocks noChangeArrowheads="1"/>
            </p:cNvSpPr>
            <p:nvPr userDrawn="1"/>
          </p:nvSpPr>
          <p:spPr bwMode="auto">
            <a:xfrm>
              <a:off x="230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4" name="AutoShape 138"/>
            <p:cNvSpPr>
              <a:spLocks noChangeArrowheads="1"/>
            </p:cNvSpPr>
            <p:nvPr userDrawn="1"/>
          </p:nvSpPr>
          <p:spPr bwMode="auto">
            <a:xfrm>
              <a:off x="259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5" name="AutoShape 139"/>
            <p:cNvSpPr>
              <a:spLocks noChangeArrowheads="1"/>
            </p:cNvSpPr>
            <p:nvPr userDrawn="1"/>
          </p:nvSpPr>
          <p:spPr bwMode="auto">
            <a:xfrm>
              <a:off x="288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6" name="AutoShape 140"/>
            <p:cNvSpPr>
              <a:spLocks noChangeArrowheads="1"/>
            </p:cNvSpPr>
            <p:nvPr userDrawn="1"/>
          </p:nvSpPr>
          <p:spPr bwMode="auto">
            <a:xfrm>
              <a:off x="316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7" name="AutoShape 141"/>
            <p:cNvSpPr>
              <a:spLocks noChangeArrowheads="1"/>
            </p:cNvSpPr>
            <p:nvPr userDrawn="1"/>
          </p:nvSpPr>
          <p:spPr bwMode="auto">
            <a:xfrm>
              <a:off x="345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8" name="AutoShape 142"/>
            <p:cNvSpPr>
              <a:spLocks noChangeArrowheads="1"/>
            </p:cNvSpPr>
            <p:nvPr userDrawn="1"/>
          </p:nvSpPr>
          <p:spPr bwMode="auto">
            <a:xfrm>
              <a:off x="374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9" name="AutoShape 143"/>
            <p:cNvSpPr>
              <a:spLocks noChangeArrowheads="1"/>
            </p:cNvSpPr>
            <p:nvPr userDrawn="1"/>
          </p:nvSpPr>
          <p:spPr bwMode="auto">
            <a:xfrm>
              <a:off x="403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0" name="AutoShape 144"/>
            <p:cNvSpPr>
              <a:spLocks noChangeArrowheads="1"/>
            </p:cNvSpPr>
            <p:nvPr userDrawn="1"/>
          </p:nvSpPr>
          <p:spPr bwMode="auto">
            <a:xfrm>
              <a:off x="403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1" name="AutoShape 145"/>
            <p:cNvSpPr>
              <a:spLocks noChangeArrowheads="1"/>
            </p:cNvSpPr>
            <p:nvPr userDrawn="1"/>
          </p:nvSpPr>
          <p:spPr bwMode="auto">
            <a:xfrm>
              <a:off x="432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2" name="AutoShape 146"/>
            <p:cNvSpPr>
              <a:spLocks noChangeArrowheads="1"/>
            </p:cNvSpPr>
            <p:nvPr userDrawn="1"/>
          </p:nvSpPr>
          <p:spPr bwMode="auto">
            <a:xfrm>
              <a:off x="460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3" name="AutoShape 147"/>
            <p:cNvSpPr>
              <a:spLocks noChangeArrowheads="1"/>
            </p:cNvSpPr>
            <p:nvPr userDrawn="1"/>
          </p:nvSpPr>
          <p:spPr bwMode="auto">
            <a:xfrm>
              <a:off x="489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4" name="AutoShape 148"/>
            <p:cNvSpPr>
              <a:spLocks noChangeArrowheads="1"/>
            </p:cNvSpPr>
            <p:nvPr userDrawn="1"/>
          </p:nvSpPr>
          <p:spPr bwMode="auto">
            <a:xfrm>
              <a:off x="518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5" name="AutoShape 149"/>
            <p:cNvSpPr>
              <a:spLocks noChangeArrowheads="1"/>
            </p:cNvSpPr>
            <p:nvPr userDrawn="1"/>
          </p:nvSpPr>
          <p:spPr bwMode="auto">
            <a:xfrm>
              <a:off x="547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6" name="AutoShape 150"/>
            <p:cNvSpPr>
              <a:spLocks noChangeArrowheads="1"/>
            </p:cNvSpPr>
            <p:nvPr userDrawn="1"/>
          </p:nvSpPr>
          <p:spPr bwMode="auto">
            <a:xfrm>
              <a:off x="144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7" name="AutoShape 151"/>
            <p:cNvSpPr>
              <a:spLocks noChangeArrowheads="1"/>
            </p:cNvSpPr>
            <p:nvPr userDrawn="1"/>
          </p:nvSpPr>
          <p:spPr bwMode="auto">
            <a:xfrm>
              <a:off x="720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8" name="AutoShape 152"/>
            <p:cNvSpPr>
              <a:spLocks noChangeArrowheads="1"/>
            </p:cNvSpPr>
            <p:nvPr userDrawn="1"/>
          </p:nvSpPr>
          <p:spPr bwMode="auto">
            <a:xfrm>
              <a:off x="1296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9" name="AutoShape 153"/>
            <p:cNvSpPr>
              <a:spLocks noChangeArrowheads="1"/>
            </p:cNvSpPr>
            <p:nvPr userDrawn="1"/>
          </p:nvSpPr>
          <p:spPr bwMode="auto">
            <a:xfrm>
              <a:off x="1872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0" name="AutoShape 154"/>
            <p:cNvSpPr>
              <a:spLocks noChangeArrowheads="1"/>
            </p:cNvSpPr>
            <p:nvPr userDrawn="1"/>
          </p:nvSpPr>
          <p:spPr bwMode="auto">
            <a:xfrm>
              <a:off x="2448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1" name="AutoShape 155"/>
            <p:cNvSpPr>
              <a:spLocks noChangeArrowheads="1"/>
            </p:cNvSpPr>
            <p:nvPr userDrawn="1"/>
          </p:nvSpPr>
          <p:spPr bwMode="auto">
            <a:xfrm>
              <a:off x="3024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2" name="AutoShape 156"/>
            <p:cNvSpPr>
              <a:spLocks noChangeArrowheads="1"/>
            </p:cNvSpPr>
            <p:nvPr userDrawn="1"/>
          </p:nvSpPr>
          <p:spPr bwMode="auto">
            <a:xfrm>
              <a:off x="3600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3" name="AutoShape 157"/>
            <p:cNvSpPr>
              <a:spLocks noChangeArrowheads="1"/>
            </p:cNvSpPr>
            <p:nvPr userDrawn="1"/>
          </p:nvSpPr>
          <p:spPr bwMode="auto">
            <a:xfrm>
              <a:off x="4176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4" name="AutoShape 158"/>
            <p:cNvSpPr>
              <a:spLocks noChangeArrowheads="1"/>
            </p:cNvSpPr>
            <p:nvPr userDrawn="1"/>
          </p:nvSpPr>
          <p:spPr bwMode="auto">
            <a:xfrm>
              <a:off x="4752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5" name="AutoShape 159"/>
            <p:cNvSpPr>
              <a:spLocks noChangeArrowheads="1"/>
            </p:cNvSpPr>
            <p:nvPr userDrawn="1"/>
          </p:nvSpPr>
          <p:spPr bwMode="auto">
            <a:xfrm>
              <a:off x="5328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6" name="AutoShape 160"/>
            <p:cNvSpPr>
              <a:spLocks noChangeArrowheads="1"/>
            </p:cNvSpPr>
            <p:nvPr userDrawn="1"/>
          </p:nvSpPr>
          <p:spPr bwMode="auto">
            <a:xfrm>
              <a:off x="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7" name="AutoShape 161"/>
            <p:cNvSpPr>
              <a:spLocks noChangeArrowheads="1"/>
            </p:cNvSpPr>
            <p:nvPr userDrawn="1"/>
          </p:nvSpPr>
          <p:spPr bwMode="auto">
            <a:xfrm>
              <a:off x="28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8" name="AutoShape 162"/>
            <p:cNvSpPr>
              <a:spLocks noChangeArrowheads="1"/>
            </p:cNvSpPr>
            <p:nvPr userDrawn="1"/>
          </p:nvSpPr>
          <p:spPr bwMode="auto">
            <a:xfrm>
              <a:off x="57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9" name="AutoShape 163"/>
            <p:cNvSpPr>
              <a:spLocks noChangeArrowheads="1"/>
            </p:cNvSpPr>
            <p:nvPr userDrawn="1"/>
          </p:nvSpPr>
          <p:spPr bwMode="auto">
            <a:xfrm>
              <a:off x="86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0" name="AutoShape 164"/>
            <p:cNvSpPr>
              <a:spLocks noChangeArrowheads="1"/>
            </p:cNvSpPr>
            <p:nvPr userDrawn="1"/>
          </p:nvSpPr>
          <p:spPr bwMode="auto">
            <a:xfrm>
              <a:off x="115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1" name="AutoShape 165"/>
            <p:cNvSpPr>
              <a:spLocks noChangeArrowheads="1"/>
            </p:cNvSpPr>
            <p:nvPr userDrawn="1"/>
          </p:nvSpPr>
          <p:spPr bwMode="auto">
            <a:xfrm>
              <a:off x="144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2" name="AutoShape 166"/>
            <p:cNvSpPr>
              <a:spLocks noChangeArrowheads="1"/>
            </p:cNvSpPr>
            <p:nvPr userDrawn="1"/>
          </p:nvSpPr>
          <p:spPr bwMode="auto">
            <a:xfrm>
              <a:off x="172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3" name="AutoShape 167"/>
            <p:cNvSpPr>
              <a:spLocks noChangeArrowheads="1"/>
            </p:cNvSpPr>
            <p:nvPr userDrawn="1"/>
          </p:nvSpPr>
          <p:spPr bwMode="auto">
            <a:xfrm>
              <a:off x="201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4" name="AutoShape 168"/>
            <p:cNvSpPr>
              <a:spLocks noChangeArrowheads="1"/>
            </p:cNvSpPr>
            <p:nvPr userDrawn="1"/>
          </p:nvSpPr>
          <p:spPr bwMode="auto">
            <a:xfrm>
              <a:off x="230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5" name="AutoShape 169"/>
            <p:cNvSpPr>
              <a:spLocks noChangeArrowheads="1"/>
            </p:cNvSpPr>
            <p:nvPr userDrawn="1"/>
          </p:nvSpPr>
          <p:spPr bwMode="auto">
            <a:xfrm>
              <a:off x="259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6" name="AutoShape 170"/>
            <p:cNvSpPr>
              <a:spLocks noChangeArrowheads="1"/>
            </p:cNvSpPr>
            <p:nvPr userDrawn="1"/>
          </p:nvSpPr>
          <p:spPr bwMode="auto">
            <a:xfrm>
              <a:off x="288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7" name="AutoShape 171"/>
            <p:cNvSpPr>
              <a:spLocks noChangeArrowheads="1"/>
            </p:cNvSpPr>
            <p:nvPr userDrawn="1"/>
          </p:nvSpPr>
          <p:spPr bwMode="auto">
            <a:xfrm>
              <a:off x="316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8" name="AutoShape 172"/>
            <p:cNvSpPr>
              <a:spLocks noChangeArrowheads="1"/>
            </p:cNvSpPr>
            <p:nvPr userDrawn="1"/>
          </p:nvSpPr>
          <p:spPr bwMode="auto">
            <a:xfrm>
              <a:off x="345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9" name="AutoShape 173"/>
            <p:cNvSpPr>
              <a:spLocks noChangeArrowheads="1"/>
            </p:cNvSpPr>
            <p:nvPr userDrawn="1"/>
          </p:nvSpPr>
          <p:spPr bwMode="auto">
            <a:xfrm>
              <a:off x="374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0" name="AutoShape 174"/>
            <p:cNvSpPr>
              <a:spLocks noChangeArrowheads="1"/>
            </p:cNvSpPr>
            <p:nvPr userDrawn="1"/>
          </p:nvSpPr>
          <p:spPr bwMode="auto">
            <a:xfrm>
              <a:off x="403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1" name="AutoShape 175"/>
            <p:cNvSpPr>
              <a:spLocks noChangeArrowheads="1"/>
            </p:cNvSpPr>
            <p:nvPr userDrawn="1"/>
          </p:nvSpPr>
          <p:spPr bwMode="auto">
            <a:xfrm>
              <a:off x="403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2" name="AutoShape 176"/>
            <p:cNvSpPr>
              <a:spLocks noChangeArrowheads="1"/>
            </p:cNvSpPr>
            <p:nvPr userDrawn="1"/>
          </p:nvSpPr>
          <p:spPr bwMode="auto">
            <a:xfrm>
              <a:off x="432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3" name="AutoShape 177"/>
            <p:cNvSpPr>
              <a:spLocks noChangeArrowheads="1"/>
            </p:cNvSpPr>
            <p:nvPr userDrawn="1"/>
          </p:nvSpPr>
          <p:spPr bwMode="auto">
            <a:xfrm>
              <a:off x="460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4" name="AutoShape 178"/>
            <p:cNvSpPr>
              <a:spLocks noChangeArrowheads="1"/>
            </p:cNvSpPr>
            <p:nvPr userDrawn="1"/>
          </p:nvSpPr>
          <p:spPr bwMode="auto">
            <a:xfrm>
              <a:off x="489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5" name="AutoShape 179"/>
            <p:cNvSpPr>
              <a:spLocks noChangeArrowheads="1"/>
            </p:cNvSpPr>
            <p:nvPr userDrawn="1"/>
          </p:nvSpPr>
          <p:spPr bwMode="auto">
            <a:xfrm>
              <a:off x="518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6" name="AutoShape 180"/>
            <p:cNvSpPr>
              <a:spLocks noChangeArrowheads="1"/>
            </p:cNvSpPr>
            <p:nvPr userDrawn="1"/>
          </p:nvSpPr>
          <p:spPr bwMode="auto">
            <a:xfrm>
              <a:off x="547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7" name="AutoShape 181"/>
            <p:cNvSpPr>
              <a:spLocks noChangeArrowheads="1"/>
            </p:cNvSpPr>
            <p:nvPr userDrawn="1"/>
          </p:nvSpPr>
          <p:spPr bwMode="auto">
            <a:xfrm>
              <a:off x="144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8" name="AutoShape 182"/>
            <p:cNvSpPr>
              <a:spLocks noChangeArrowheads="1"/>
            </p:cNvSpPr>
            <p:nvPr userDrawn="1"/>
          </p:nvSpPr>
          <p:spPr bwMode="auto">
            <a:xfrm>
              <a:off x="720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9" name="AutoShape 183"/>
            <p:cNvSpPr>
              <a:spLocks noChangeArrowheads="1"/>
            </p:cNvSpPr>
            <p:nvPr userDrawn="1"/>
          </p:nvSpPr>
          <p:spPr bwMode="auto">
            <a:xfrm>
              <a:off x="129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0" name="AutoShape 184"/>
            <p:cNvSpPr>
              <a:spLocks noChangeArrowheads="1"/>
            </p:cNvSpPr>
            <p:nvPr userDrawn="1"/>
          </p:nvSpPr>
          <p:spPr bwMode="auto">
            <a:xfrm>
              <a:off x="1872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1" name="AutoShape 185"/>
            <p:cNvSpPr>
              <a:spLocks noChangeArrowheads="1"/>
            </p:cNvSpPr>
            <p:nvPr userDrawn="1"/>
          </p:nvSpPr>
          <p:spPr bwMode="auto">
            <a:xfrm>
              <a:off x="2448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2" name="AutoShape 186"/>
            <p:cNvSpPr>
              <a:spLocks noChangeArrowheads="1"/>
            </p:cNvSpPr>
            <p:nvPr userDrawn="1"/>
          </p:nvSpPr>
          <p:spPr bwMode="auto">
            <a:xfrm>
              <a:off x="3024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3" name="AutoShape 187"/>
            <p:cNvSpPr>
              <a:spLocks noChangeArrowheads="1"/>
            </p:cNvSpPr>
            <p:nvPr userDrawn="1"/>
          </p:nvSpPr>
          <p:spPr bwMode="auto">
            <a:xfrm>
              <a:off x="3600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4" name="AutoShape 188"/>
            <p:cNvSpPr>
              <a:spLocks noChangeArrowheads="1"/>
            </p:cNvSpPr>
            <p:nvPr userDrawn="1"/>
          </p:nvSpPr>
          <p:spPr bwMode="auto">
            <a:xfrm>
              <a:off x="417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5" name="AutoShape 189"/>
            <p:cNvSpPr>
              <a:spLocks noChangeArrowheads="1"/>
            </p:cNvSpPr>
            <p:nvPr userDrawn="1"/>
          </p:nvSpPr>
          <p:spPr bwMode="auto">
            <a:xfrm>
              <a:off x="417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6" name="AutoShape 190"/>
            <p:cNvSpPr>
              <a:spLocks noChangeArrowheads="1"/>
            </p:cNvSpPr>
            <p:nvPr userDrawn="1"/>
          </p:nvSpPr>
          <p:spPr bwMode="auto">
            <a:xfrm>
              <a:off x="4752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7" name="AutoShape 191"/>
            <p:cNvSpPr>
              <a:spLocks noChangeArrowheads="1"/>
            </p:cNvSpPr>
            <p:nvPr userDrawn="1"/>
          </p:nvSpPr>
          <p:spPr bwMode="auto">
            <a:xfrm>
              <a:off x="5328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49156" name="Group 192"/>
          <p:cNvGrpSpPr>
            <a:grpSpLocks/>
          </p:cNvGrpSpPr>
          <p:nvPr/>
        </p:nvGrpSpPr>
        <p:grpSpPr bwMode="auto">
          <a:xfrm>
            <a:off x="0" y="228600"/>
            <a:ext cx="9144000" cy="2286000"/>
            <a:chOff x="0" y="2880"/>
            <a:chExt cx="5760" cy="1440"/>
          </a:xfrm>
        </p:grpSpPr>
        <p:sp>
          <p:nvSpPr>
            <p:cNvPr id="4289" name="AutoShape 193"/>
            <p:cNvSpPr>
              <a:spLocks noChangeArrowheads="1"/>
            </p:cNvSpPr>
            <p:nvPr userDrawn="1"/>
          </p:nvSpPr>
          <p:spPr bwMode="auto">
            <a:xfrm>
              <a:off x="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0" name="AutoShape 194"/>
            <p:cNvSpPr>
              <a:spLocks noChangeArrowheads="1"/>
            </p:cNvSpPr>
            <p:nvPr userDrawn="1"/>
          </p:nvSpPr>
          <p:spPr bwMode="auto">
            <a:xfrm>
              <a:off x="28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1" name="AutoShape 195"/>
            <p:cNvSpPr>
              <a:spLocks noChangeArrowheads="1"/>
            </p:cNvSpPr>
            <p:nvPr userDrawn="1"/>
          </p:nvSpPr>
          <p:spPr bwMode="auto">
            <a:xfrm>
              <a:off x="57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2" name="AutoShape 196"/>
            <p:cNvSpPr>
              <a:spLocks noChangeArrowheads="1"/>
            </p:cNvSpPr>
            <p:nvPr userDrawn="1"/>
          </p:nvSpPr>
          <p:spPr bwMode="auto">
            <a:xfrm>
              <a:off x="86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3" name="AutoShape 197"/>
            <p:cNvSpPr>
              <a:spLocks noChangeArrowheads="1"/>
            </p:cNvSpPr>
            <p:nvPr userDrawn="1"/>
          </p:nvSpPr>
          <p:spPr bwMode="auto">
            <a:xfrm>
              <a:off x="115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4" name="AutoShape 198"/>
            <p:cNvSpPr>
              <a:spLocks noChangeArrowheads="1"/>
            </p:cNvSpPr>
            <p:nvPr userDrawn="1"/>
          </p:nvSpPr>
          <p:spPr bwMode="auto">
            <a:xfrm>
              <a:off x="144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5" name="AutoShape 199"/>
            <p:cNvSpPr>
              <a:spLocks noChangeArrowheads="1"/>
            </p:cNvSpPr>
            <p:nvPr userDrawn="1"/>
          </p:nvSpPr>
          <p:spPr bwMode="auto">
            <a:xfrm>
              <a:off x="172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6" name="AutoShape 200"/>
            <p:cNvSpPr>
              <a:spLocks noChangeArrowheads="1"/>
            </p:cNvSpPr>
            <p:nvPr userDrawn="1"/>
          </p:nvSpPr>
          <p:spPr bwMode="auto">
            <a:xfrm>
              <a:off x="201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7" name="AutoShape 201"/>
            <p:cNvSpPr>
              <a:spLocks noChangeArrowheads="1"/>
            </p:cNvSpPr>
            <p:nvPr userDrawn="1"/>
          </p:nvSpPr>
          <p:spPr bwMode="auto">
            <a:xfrm>
              <a:off x="230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8" name="AutoShape 202"/>
            <p:cNvSpPr>
              <a:spLocks noChangeArrowheads="1"/>
            </p:cNvSpPr>
            <p:nvPr userDrawn="1"/>
          </p:nvSpPr>
          <p:spPr bwMode="auto">
            <a:xfrm>
              <a:off x="259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9" name="AutoShape 203"/>
            <p:cNvSpPr>
              <a:spLocks noChangeArrowheads="1"/>
            </p:cNvSpPr>
            <p:nvPr userDrawn="1"/>
          </p:nvSpPr>
          <p:spPr bwMode="auto">
            <a:xfrm>
              <a:off x="288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0" name="AutoShape 204"/>
            <p:cNvSpPr>
              <a:spLocks noChangeArrowheads="1"/>
            </p:cNvSpPr>
            <p:nvPr userDrawn="1"/>
          </p:nvSpPr>
          <p:spPr bwMode="auto">
            <a:xfrm>
              <a:off x="316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1" name="AutoShape 205"/>
            <p:cNvSpPr>
              <a:spLocks noChangeArrowheads="1"/>
            </p:cNvSpPr>
            <p:nvPr userDrawn="1"/>
          </p:nvSpPr>
          <p:spPr bwMode="auto">
            <a:xfrm>
              <a:off x="345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2" name="AutoShape 206"/>
            <p:cNvSpPr>
              <a:spLocks noChangeArrowheads="1"/>
            </p:cNvSpPr>
            <p:nvPr userDrawn="1"/>
          </p:nvSpPr>
          <p:spPr bwMode="auto">
            <a:xfrm>
              <a:off x="374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3" name="AutoShape 207"/>
            <p:cNvSpPr>
              <a:spLocks noChangeArrowheads="1"/>
            </p:cNvSpPr>
            <p:nvPr userDrawn="1"/>
          </p:nvSpPr>
          <p:spPr bwMode="auto">
            <a:xfrm>
              <a:off x="403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4" name="AutoShape 208"/>
            <p:cNvSpPr>
              <a:spLocks noChangeArrowheads="1"/>
            </p:cNvSpPr>
            <p:nvPr userDrawn="1"/>
          </p:nvSpPr>
          <p:spPr bwMode="auto">
            <a:xfrm>
              <a:off x="403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5" name="AutoShape 209"/>
            <p:cNvSpPr>
              <a:spLocks noChangeArrowheads="1"/>
            </p:cNvSpPr>
            <p:nvPr userDrawn="1"/>
          </p:nvSpPr>
          <p:spPr bwMode="auto">
            <a:xfrm>
              <a:off x="432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6" name="AutoShape 210"/>
            <p:cNvSpPr>
              <a:spLocks noChangeArrowheads="1"/>
            </p:cNvSpPr>
            <p:nvPr userDrawn="1"/>
          </p:nvSpPr>
          <p:spPr bwMode="auto">
            <a:xfrm>
              <a:off x="460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7" name="AutoShape 211"/>
            <p:cNvSpPr>
              <a:spLocks noChangeArrowheads="1"/>
            </p:cNvSpPr>
            <p:nvPr userDrawn="1"/>
          </p:nvSpPr>
          <p:spPr bwMode="auto">
            <a:xfrm>
              <a:off x="489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8" name="AutoShape 212"/>
            <p:cNvSpPr>
              <a:spLocks noChangeArrowheads="1"/>
            </p:cNvSpPr>
            <p:nvPr userDrawn="1"/>
          </p:nvSpPr>
          <p:spPr bwMode="auto">
            <a:xfrm>
              <a:off x="518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9" name="AutoShape 213"/>
            <p:cNvSpPr>
              <a:spLocks noChangeArrowheads="1"/>
            </p:cNvSpPr>
            <p:nvPr userDrawn="1"/>
          </p:nvSpPr>
          <p:spPr bwMode="auto">
            <a:xfrm>
              <a:off x="547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0" name="AutoShape 214"/>
            <p:cNvSpPr>
              <a:spLocks noChangeArrowheads="1"/>
            </p:cNvSpPr>
            <p:nvPr userDrawn="1"/>
          </p:nvSpPr>
          <p:spPr bwMode="auto">
            <a:xfrm>
              <a:off x="14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1" name="AutoShape 215"/>
            <p:cNvSpPr>
              <a:spLocks noChangeArrowheads="1"/>
            </p:cNvSpPr>
            <p:nvPr userDrawn="1"/>
          </p:nvSpPr>
          <p:spPr bwMode="auto">
            <a:xfrm>
              <a:off x="432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2" name="AutoShape 216"/>
            <p:cNvSpPr>
              <a:spLocks noChangeArrowheads="1"/>
            </p:cNvSpPr>
            <p:nvPr userDrawn="1"/>
          </p:nvSpPr>
          <p:spPr bwMode="auto">
            <a:xfrm>
              <a:off x="1008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3" name="AutoShape 217"/>
            <p:cNvSpPr>
              <a:spLocks noChangeArrowheads="1"/>
            </p:cNvSpPr>
            <p:nvPr userDrawn="1"/>
          </p:nvSpPr>
          <p:spPr bwMode="auto">
            <a:xfrm>
              <a:off x="158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4" name="AutoShape 218"/>
            <p:cNvSpPr>
              <a:spLocks noChangeArrowheads="1"/>
            </p:cNvSpPr>
            <p:nvPr userDrawn="1"/>
          </p:nvSpPr>
          <p:spPr bwMode="auto">
            <a:xfrm>
              <a:off x="2160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5" name="AutoShape 219"/>
            <p:cNvSpPr>
              <a:spLocks noChangeArrowheads="1"/>
            </p:cNvSpPr>
            <p:nvPr userDrawn="1"/>
          </p:nvSpPr>
          <p:spPr bwMode="auto">
            <a:xfrm>
              <a:off x="2736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6" name="AutoShape 220"/>
            <p:cNvSpPr>
              <a:spLocks noChangeArrowheads="1"/>
            </p:cNvSpPr>
            <p:nvPr userDrawn="1"/>
          </p:nvSpPr>
          <p:spPr bwMode="auto">
            <a:xfrm>
              <a:off x="3312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7" name="AutoShape 221"/>
            <p:cNvSpPr>
              <a:spLocks noChangeArrowheads="1"/>
            </p:cNvSpPr>
            <p:nvPr userDrawn="1"/>
          </p:nvSpPr>
          <p:spPr bwMode="auto">
            <a:xfrm>
              <a:off x="3888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8" name="AutoShape 222"/>
            <p:cNvSpPr>
              <a:spLocks noChangeArrowheads="1"/>
            </p:cNvSpPr>
            <p:nvPr userDrawn="1"/>
          </p:nvSpPr>
          <p:spPr bwMode="auto">
            <a:xfrm>
              <a:off x="446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9" name="AutoShape 223"/>
            <p:cNvSpPr>
              <a:spLocks noChangeArrowheads="1"/>
            </p:cNvSpPr>
            <p:nvPr userDrawn="1"/>
          </p:nvSpPr>
          <p:spPr bwMode="auto">
            <a:xfrm>
              <a:off x="5040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0" name="AutoShape 224"/>
            <p:cNvSpPr>
              <a:spLocks noChangeArrowheads="1"/>
            </p:cNvSpPr>
            <p:nvPr userDrawn="1"/>
          </p:nvSpPr>
          <p:spPr bwMode="auto">
            <a:xfrm>
              <a:off x="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1" name="AutoShape 225"/>
            <p:cNvSpPr>
              <a:spLocks noChangeArrowheads="1"/>
            </p:cNvSpPr>
            <p:nvPr userDrawn="1"/>
          </p:nvSpPr>
          <p:spPr bwMode="auto">
            <a:xfrm>
              <a:off x="28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2" name="AutoShape 226"/>
            <p:cNvSpPr>
              <a:spLocks noChangeArrowheads="1"/>
            </p:cNvSpPr>
            <p:nvPr userDrawn="1"/>
          </p:nvSpPr>
          <p:spPr bwMode="auto">
            <a:xfrm>
              <a:off x="57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3" name="AutoShape 227"/>
            <p:cNvSpPr>
              <a:spLocks noChangeArrowheads="1"/>
            </p:cNvSpPr>
            <p:nvPr userDrawn="1"/>
          </p:nvSpPr>
          <p:spPr bwMode="auto">
            <a:xfrm>
              <a:off x="86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4" name="AutoShape 228"/>
            <p:cNvSpPr>
              <a:spLocks noChangeArrowheads="1"/>
            </p:cNvSpPr>
            <p:nvPr userDrawn="1"/>
          </p:nvSpPr>
          <p:spPr bwMode="auto">
            <a:xfrm>
              <a:off x="115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5" name="AutoShape 229"/>
            <p:cNvSpPr>
              <a:spLocks noChangeArrowheads="1"/>
            </p:cNvSpPr>
            <p:nvPr userDrawn="1"/>
          </p:nvSpPr>
          <p:spPr bwMode="auto">
            <a:xfrm>
              <a:off x="144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6" name="AutoShape 230"/>
            <p:cNvSpPr>
              <a:spLocks noChangeArrowheads="1"/>
            </p:cNvSpPr>
            <p:nvPr userDrawn="1"/>
          </p:nvSpPr>
          <p:spPr bwMode="auto">
            <a:xfrm>
              <a:off x="172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7" name="AutoShape 231"/>
            <p:cNvSpPr>
              <a:spLocks noChangeArrowheads="1"/>
            </p:cNvSpPr>
            <p:nvPr userDrawn="1"/>
          </p:nvSpPr>
          <p:spPr bwMode="auto">
            <a:xfrm>
              <a:off x="201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8" name="AutoShape 232"/>
            <p:cNvSpPr>
              <a:spLocks noChangeArrowheads="1"/>
            </p:cNvSpPr>
            <p:nvPr userDrawn="1"/>
          </p:nvSpPr>
          <p:spPr bwMode="auto">
            <a:xfrm>
              <a:off x="230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9" name="AutoShape 233"/>
            <p:cNvSpPr>
              <a:spLocks noChangeArrowheads="1"/>
            </p:cNvSpPr>
            <p:nvPr userDrawn="1"/>
          </p:nvSpPr>
          <p:spPr bwMode="auto">
            <a:xfrm>
              <a:off x="259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0" name="AutoShape 234"/>
            <p:cNvSpPr>
              <a:spLocks noChangeArrowheads="1"/>
            </p:cNvSpPr>
            <p:nvPr userDrawn="1"/>
          </p:nvSpPr>
          <p:spPr bwMode="auto">
            <a:xfrm>
              <a:off x="288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1" name="AutoShape 235"/>
            <p:cNvSpPr>
              <a:spLocks noChangeArrowheads="1"/>
            </p:cNvSpPr>
            <p:nvPr userDrawn="1"/>
          </p:nvSpPr>
          <p:spPr bwMode="auto">
            <a:xfrm>
              <a:off x="316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2" name="AutoShape 236"/>
            <p:cNvSpPr>
              <a:spLocks noChangeArrowheads="1"/>
            </p:cNvSpPr>
            <p:nvPr userDrawn="1"/>
          </p:nvSpPr>
          <p:spPr bwMode="auto">
            <a:xfrm>
              <a:off x="345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3" name="AutoShape 237"/>
            <p:cNvSpPr>
              <a:spLocks noChangeArrowheads="1"/>
            </p:cNvSpPr>
            <p:nvPr userDrawn="1"/>
          </p:nvSpPr>
          <p:spPr bwMode="auto">
            <a:xfrm>
              <a:off x="374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4" name="AutoShape 238"/>
            <p:cNvSpPr>
              <a:spLocks noChangeArrowheads="1"/>
            </p:cNvSpPr>
            <p:nvPr userDrawn="1"/>
          </p:nvSpPr>
          <p:spPr bwMode="auto">
            <a:xfrm>
              <a:off x="403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5" name="AutoShape 239"/>
            <p:cNvSpPr>
              <a:spLocks noChangeArrowheads="1"/>
            </p:cNvSpPr>
            <p:nvPr userDrawn="1"/>
          </p:nvSpPr>
          <p:spPr bwMode="auto">
            <a:xfrm>
              <a:off x="403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6" name="AutoShape 240"/>
            <p:cNvSpPr>
              <a:spLocks noChangeArrowheads="1"/>
            </p:cNvSpPr>
            <p:nvPr userDrawn="1"/>
          </p:nvSpPr>
          <p:spPr bwMode="auto">
            <a:xfrm>
              <a:off x="432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7" name="AutoShape 241"/>
            <p:cNvSpPr>
              <a:spLocks noChangeArrowheads="1"/>
            </p:cNvSpPr>
            <p:nvPr userDrawn="1"/>
          </p:nvSpPr>
          <p:spPr bwMode="auto">
            <a:xfrm>
              <a:off x="460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8" name="AutoShape 242"/>
            <p:cNvSpPr>
              <a:spLocks noChangeArrowheads="1"/>
            </p:cNvSpPr>
            <p:nvPr userDrawn="1"/>
          </p:nvSpPr>
          <p:spPr bwMode="auto">
            <a:xfrm>
              <a:off x="489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9" name="AutoShape 243"/>
            <p:cNvSpPr>
              <a:spLocks noChangeArrowheads="1"/>
            </p:cNvSpPr>
            <p:nvPr userDrawn="1"/>
          </p:nvSpPr>
          <p:spPr bwMode="auto">
            <a:xfrm>
              <a:off x="518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0" name="AutoShape 244"/>
            <p:cNvSpPr>
              <a:spLocks noChangeArrowheads="1"/>
            </p:cNvSpPr>
            <p:nvPr userDrawn="1"/>
          </p:nvSpPr>
          <p:spPr bwMode="auto">
            <a:xfrm>
              <a:off x="547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1" name="AutoShape 245"/>
            <p:cNvSpPr>
              <a:spLocks noChangeArrowheads="1"/>
            </p:cNvSpPr>
            <p:nvPr userDrawn="1"/>
          </p:nvSpPr>
          <p:spPr bwMode="auto">
            <a:xfrm>
              <a:off x="144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2" name="AutoShape 246"/>
            <p:cNvSpPr>
              <a:spLocks noChangeArrowheads="1"/>
            </p:cNvSpPr>
            <p:nvPr userDrawn="1"/>
          </p:nvSpPr>
          <p:spPr bwMode="auto">
            <a:xfrm>
              <a:off x="720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3" name="AutoShape 247"/>
            <p:cNvSpPr>
              <a:spLocks noChangeArrowheads="1"/>
            </p:cNvSpPr>
            <p:nvPr userDrawn="1"/>
          </p:nvSpPr>
          <p:spPr bwMode="auto">
            <a:xfrm>
              <a:off x="1296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4" name="AutoShape 248"/>
            <p:cNvSpPr>
              <a:spLocks noChangeArrowheads="1"/>
            </p:cNvSpPr>
            <p:nvPr userDrawn="1"/>
          </p:nvSpPr>
          <p:spPr bwMode="auto">
            <a:xfrm>
              <a:off x="1872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5" name="AutoShape 249"/>
            <p:cNvSpPr>
              <a:spLocks noChangeArrowheads="1"/>
            </p:cNvSpPr>
            <p:nvPr userDrawn="1"/>
          </p:nvSpPr>
          <p:spPr bwMode="auto">
            <a:xfrm>
              <a:off x="2448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6" name="AutoShape 250"/>
            <p:cNvSpPr>
              <a:spLocks noChangeArrowheads="1"/>
            </p:cNvSpPr>
            <p:nvPr userDrawn="1"/>
          </p:nvSpPr>
          <p:spPr bwMode="auto">
            <a:xfrm>
              <a:off x="3024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7" name="AutoShape 251"/>
            <p:cNvSpPr>
              <a:spLocks noChangeArrowheads="1"/>
            </p:cNvSpPr>
            <p:nvPr userDrawn="1"/>
          </p:nvSpPr>
          <p:spPr bwMode="auto">
            <a:xfrm>
              <a:off x="3600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8" name="AutoShape 252"/>
            <p:cNvSpPr>
              <a:spLocks noChangeArrowheads="1"/>
            </p:cNvSpPr>
            <p:nvPr userDrawn="1"/>
          </p:nvSpPr>
          <p:spPr bwMode="auto">
            <a:xfrm>
              <a:off x="4176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9" name="AutoShape 253"/>
            <p:cNvSpPr>
              <a:spLocks noChangeArrowheads="1"/>
            </p:cNvSpPr>
            <p:nvPr userDrawn="1"/>
          </p:nvSpPr>
          <p:spPr bwMode="auto">
            <a:xfrm>
              <a:off x="4752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0" name="AutoShape 254"/>
            <p:cNvSpPr>
              <a:spLocks noChangeArrowheads="1"/>
            </p:cNvSpPr>
            <p:nvPr userDrawn="1"/>
          </p:nvSpPr>
          <p:spPr bwMode="auto">
            <a:xfrm>
              <a:off x="5328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1" name="AutoShape 255"/>
            <p:cNvSpPr>
              <a:spLocks noChangeArrowheads="1"/>
            </p:cNvSpPr>
            <p:nvPr userDrawn="1"/>
          </p:nvSpPr>
          <p:spPr bwMode="auto">
            <a:xfrm>
              <a:off x="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2" name="AutoShape 256"/>
            <p:cNvSpPr>
              <a:spLocks noChangeArrowheads="1"/>
            </p:cNvSpPr>
            <p:nvPr userDrawn="1"/>
          </p:nvSpPr>
          <p:spPr bwMode="auto">
            <a:xfrm>
              <a:off x="28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3" name="AutoShape 257"/>
            <p:cNvSpPr>
              <a:spLocks noChangeArrowheads="1"/>
            </p:cNvSpPr>
            <p:nvPr userDrawn="1"/>
          </p:nvSpPr>
          <p:spPr bwMode="auto">
            <a:xfrm>
              <a:off x="57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4" name="AutoShape 258"/>
            <p:cNvSpPr>
              <a:spLocks noChangeArrowheads="1"/>
            </p:cNvSpPr>
            <p:nvPr userDrawn="1"/>
          </p:nvSpPr>
          <p:spPr bwMode="auto">
            <a:xfrm>
              <a:off x="86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5" name="AutoShape 259"/>
            <p:cNvSpPr>
              <a:spLocks noChangeArrowheads="1"/>
            </p:cNvSpPr>
            <p:nvPr userDrawn="1"/>
          </p:nvSpPr>
          <p:spPr bwMode="auto">
            <a:xfrm>
              <a:off x="115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6" name="AutoShape 260"/>
            <p:cNvSpPr>
              <a:spLocks noChangeArrowheads="1"/>
            </p:cNvSpPr>
            <p:nvPr userDrawn="1"/>
          </p:nvSpPr>
          <p:spPr bwMode="auto">
            <a:xfrm>
              <a:off x="144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7" name="AutoShape 261"/>
            <p:cNvSpPr>
              <a:spLocks noChangeArrowheads="1"/>
            </p:cNvSpPr>
            <p:nvPr userDrawn="1"/>
          </p:nvSpPr>
          <p:spPr bwMode="auto">
            <a:xfrm>
              <a:off x="172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8" name="AutoShape 262"/>
            <p:cNvSpPr>
              <a:spLocks noChangeArrowheads="1"/>
            </p:cNvSpPr>
            <p:nvPr userDrawn="1"/>
          </p:nvSpPr>
          <p:spPr bwMode="auto">
            <a:xfrm>
              <a:off x="201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9" name="AutoShape 263"/>
            <p:cNvSpPr>
              <a:spLocks noChangeArrowheads="1"/>
            </p:cNvSpPr>
            <p:nvPr userDrawn="1"/>
          </p:nvSpPr>
          <p:spPr bwMode="auto">
            <a:xfrm>
              <a:off x="230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0" name="AutoShape 264"/>
            <p:cNvSpPr>
              <a:spLocks noChangeArrowheads="1"/>
            </p:cNvSpPr>
            <p:nvPr userDrawn="1"/>
          </p:nvSpPr>
          <p:spPr bwMode="auto">
            <a:xfrm>
              <a:off x="259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1" name="AutoShape 265"/>
            <p:cNvSpPr>
              <a:spLocks noChangeArrowheads="1"/>
            </p:cNvSpPr>
            <p:nvPr userDrawn="1"/>
          </p:nvSpPr>
          <p:spPr bwMode="auto">
            <a:xfrm>
              <a:off x="288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2" name="AutoShape 266"/>
            <p:cNvSpPr>
              <a:spLocks noChangeArrowheads="1"/>
            </p:cNvSpPr>
            <p:nvPr userDrawn="1"/>
          </p:nvSpPr>
          <p:spPr bwMode="auto">
            <a:xfrm>
              <a:off x="316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3" name="AutoShape 267"/>
            <p:cNvSpPr>
              <a:spLocks noChangeArrowheads="1"/>
            </p:cNvSpPr>
            <p:nvPr userDrawn="1"/>
          </p:nvSpPr>
          <p:spPr bwMode="auto">
            <a:xfrm>
              <a:off x="345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4" name="AutoShape 268"/>
            <p:cNvSpPr>
              <a:spLocks noChangeArrowheads="1"/>
            </p:cNvSpPr>
            <p:nvPr userDrawn="1"/>
          </p:nvSpPr>
          <p:spPr bwMode="auto">
            <a:xfrm>
              <a:off x="374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5" name="AutoShape 269"/>
            <p:cNvSpPr>
              <a:spLocks noChangeArrowheads="1"/>
            </p:cNvSpPr>
            <p:nvPr userDrawn="1"/>
          </p:nvSpPr>
          <p:spPr bwMode="auto">
            <a:xfrm>
              <a:off x="403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6" name="AutoShape 270"/>
            <p:cNvSpPr>
              <a:spLocks noChangeArrowheads="1"/>
            </p:cNvSpPr>
            <p:nvPr userDrawn="1"/>
          </p:nvSpPr>
          <p:spPr bwMode="auto">
            <a:xfrm>
              <a:off x="403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7" name="AutoShape 271"/>
            <p:cNvSpPr>
              <a:spLocks noChangeArrowheads="1"/>
            </p:cNvSpPr>
            <p:nvPr userDrawn="1"/>
          </p:nvSpPr>
          <p:spPr bwMode="auto">
            <a:xfrm>
              <a:off x="432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8" name="AutoShape 272"/>
            <p:cNvSpPr>
              <a:spLocks noChangeArrowheads="1"/>
            </p:cNvSpPr>
            <p:nvPr userDrawn="1"/>
          </p:nvSpPr>
          <p:spPr bwMode="auto">
            <a:xfrm>
              <a:off x="460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9" name="AutoShape 273"/>
            <p:cNvSpPr>
              <a:spLocks noChangeArrowheads="1"/>
            </p:cNvSpPr>
            <p:nvPr userDrawn="1"/>
          </p:nvSpPr>
          <p:spPr bwMode="auto">
            <a:xfrm>
              <a:off x="489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0" name="AutoShape 274"/>
            <p:cNvSpPr>
              <a:spLocks noChangeArrowheads="1"/>
            </p:cNvSpPr>
            <p:nvPr userDrawn="1"/>
          </p:nvSpPr>
          <p:spPr bwMode="auto">
            <a:xfrm>
              <a:off x="518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1" name="AutoShape 275"/>
            <p:cNvSpPr>
              <a:spLocks noChangeArrowheads="1"/>
            </p:cNvSpPr>
            <p:nvPr userDrawn="1"/>
          </p:nvSpPr>
          <p:spPr bwMode="auto">
            <a:xfrm>
              <a:off x="547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2" name="AutoShape 276"/>
            <p:cNvSpPr>
              <a:spLocks noChangeArrowheads="1"/>
            </p:cNvSpPr>
            <p:nvPr userDrawn="1"/>
          </p:nvSpPr>
          <p:spPr bwMode="auto">
            <a:xfrm>
              <a:off x="144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3" name="AutoShape 277"/>
            <p:cNvSpPr>
              <a:spLocks noChangeArrowheads="1"/>
            </p:cNvSpPr>
            <p:nvPr userDrawn="1"/>
          </p:nvSpPr>
          <p:spPr bwMode="auto">
            <a:xfrm>
              <a:off x="720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4" name="AutoShape 278"/>
            <p:cNvSpPr>
              <a:spLocks noChangeArrowheads="1"/>
            </p:cNvSpPr>
            <p:nvPr userDrawn="1"/>
          </p:nvSpPr>
          <p:spPr bwMode="auto">
            <a:xfrm>
              <a:off x="129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5" name="AutoShape 279"/>
            <p:cNvSpPr>
              <a:spLocks noChangeArrowheads="1"/>
            </p:cNvSpPr>
            <p:nvPr userDrawn="1"/>
          </p:nvSpPr>
          <p:spPr bwMode="auto">
            <a:xfrm>
              <a:off x="1872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6" name="AutoShape 280"/>
            <p:cNvSpPr>
              <a:spLocks noChangeArrowheads="1"/>
            </p:cNvSpPr>
            <p:nvPr userDrawn="1"/>
          </p:nvSpPr>
          <p:spPr bwMode="auto">
            <a:xfrm>
              <a:off x="2448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7" name="AutoShape 281"/>
            <p:cNvSpPr>
              <a:spLocks noChangeArrowheads="1"/>
            </p:cNvSpPr>
            <p:nvPr userDrawn="1"/>
          </p:nvSpPr>
          <p:spPr bwMode="auto">
            <a:xfrm>
              <a:off x="3024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8" name="AutoShape 282"/>
            <p:cNvSpPr>
              <a:spLocks noChangeArrowheads="1"/>
            </p:cNvSpPr>
            <p:nvPr userDrawn="1"/>
          </p:nvSpPr>
          <p:spPr bwMode="auto">
            <a:xfrm>
              <a:off x="3600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9" name="AutoShape 283"/>
            <p:cNvSpPr>
              <a:spLocks noChangeArrowheads="1"/>
            </p:cNvSpPr>
            <p:nvPr userDrawn="1"/>
          </p:nvSpPr>
          <p:spPr bwMode="auto">
            <a:xfrm>
              <a:off x="417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80" name="AutoShape 284"/>
            <p:cNvSpPr>
              <a:spLocks noChangeArrowheads="1"/>
            </p:cNvSpPr>
            <p:nvPr userDrawn="1"/>
          </p:nvSpPr>
          <p:spPr bwMode="auto">
            <a:xfrm>
              <a:off x="417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81" name="AutoShape 285"/>
            <p:cNvSpPr>
              <a:spLocks noChangeArrowheads="1"/>
            </p:cNvSpPr>
            <p:nvPr userDrawn="1"/>
          </p:nvSpPr>
          <p:spPr bwMode="auto">
            <a:xfrm>
              <a:off x="4752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82" name="AutoShape 286"/>
            <p:cNvSpPr>
              <a:spLocks noChangeArrowheads="1"/>
            </p:cNvSpPr>
            <p:nvPr userDrawn="1"/>
          </p:nvSpPr>
          <p:spPr bwMode="auto">
            <a:xfrm>
              <a:off x="5328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49157" name="Rectangle 28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09600"/>
            <a:ext cx="8229600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384" name="Rectangle 28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17526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chemeClr val="bg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385" name="Rectangle 28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chemeClr val="bg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F661112-A336-4542-9171-DE5C148F5A37}" type="slidenum">
              <a:rPr 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668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810" r:id="rId11"/>
    <p:sldLayoutId id="214748381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4" name="Group 2"/>
          <p:cNvGrpSpPr>
            <a:grpSpLocks/>
          </p:cNvGrpSpPr>
          <p:nvPr/>
        </p:nvGrpSpPr>
        <p:grpSpPr bwMode="auto">
          <a:xfrm>
            <a:off x="0" y="4572000"/>
            <a:ext cx="9144000" cy="2286000"/>
            <a:chOff x="0" y="2880"/>
            <a:chExt cx="5760" cy="1440"/>
          </a:xfrm>
        </p:grpSpPr>
        <p:sp>
          <p:nvSpPr>
            <p:cNvPr id="4099" name="AutoShape 3"/>
            <p:cNvSpPr>
              <a:spLocks noChangeArrowheads="1"/>
            </p:cNvSpPr>
            <p:nvPr userDrawn="1"/>
          </p:nvSpPr>
          <p:spPr bwMode="auto">
            <a:xfrm>
              <a:off x="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0" name="AutoShape 4"/>
            <p:cNvSpPr>
              <a:spLocks noChangeArrowheads="1"/>
            </p:cNvSpPr>
            <p:nvPr userDrawn="1"/>
          </p:nvSpPr>
          <p:spPr bwMode="auto">
            <a:xfrm>
              <a:off x="28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1" name="AutoShape 5"/>
            <p:cNvSpPr>
              <a:spLocks noChangeArrowheads="1"/>
            </p:cNvSpPr>
            <p:nvPr userDrawn="1"/>
          </p:nvSpPr>
          <p:spPr bwMode="auto">
            <a:xfrm>
              <a:off x="57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2" name="AutoShape 6"/>
            <p:cNvSpPr>
              <a:spLocks noChangeArrowheads="1"/>
            </p:cNvSpPr>
            <p:nvPr userDrawn="1"/>
          </p:nvSpPr>
          <p:spPr bwMode="auto">
            <a:xfrm>
              <a:off x="86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3" name="AutoShape 7"/>
            <p:cNvSpPr>
              <a:spLocks noChangeArrowheads="1"/>
            </p:cNvSpPr>
            <p:nvPr userDrawn="1"/>
          </p:nvSpPr>
          <p:spPr bwMode="auto">
            <a:xfrm>
              <a:off x="115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4" name="AutoShape 8"/>
            <p:cNvSpPr>
              <a:spLocks noChangeArrowheads="1"/>
            </p:cNvSpPr>
            <p:nvPr userDrawn="1"/>
          </p:nvSpPr>
          <p:spPr bwMode="auto">
            <a:xfrm>
              <a:off x="144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5" name="AutoShape 9"/>
            <p:cNvSpPr>
              <a:spLocks noChangeArrowheads="1"/>
            </p:cNvSpPr>
            <p:nvPr userDrawn="1"/>
          </p:nvSpPr>
          <p:spPr bwMode="auto">
            <a:xfrm>
              <a:off x="172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6" name="AutoShape 10"/>
            <p:cNvSpPr>
              <a:spLocks noChangeArrowheads="1"/>
            </p:cNvSpPr>
            <p:nvPr userDrawn="1"/>
          </p:nvSpPr>
          <p:spPr bwMode="auto">
            <a:xfrm>
              <a:off x="201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7" name="AutoShape 11"/>
            <p:cNvSpPr>
              <a:spLocks noChangeArrowheads="1"/>
            </p:cNvSpPr>
            <p:nvPr userDrawn="1"/>
          </p:nvSpPr>
          <p:spPr bwMode="auto">
            <a:xfrm>
              <a:off x="230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8" name="AutoShape 12"/>
            <p:cNvSpPr>
              <a:spLocks noChangeArrowheads="1"/>
            </p:cNvSpPr>
            <p:nvPr userDrawn="1"/>
          </p:nvSpPr>
          <p:spPr bwMode="auto">
            <a:xfrm>
              <a:off x="259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9" name="AutoShape 13"/>
            <p:cNvSpPr>
              <a:spLocks noChangeArrowheads="1"/>
            </p:cNvSpPr>
            <p:nvPr userDrawn="1"/>
          </p:nvSpPr>
          <p:spPr bwMode="auto">
            <a:xfrm>
              <a:off x="288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0" name="AutoShape 14"/>
            <p:cNvSpPr>
              <a:spLocks noChangeArrowheads="1"/>
            </p:cNvSpPr>
            <p:nvPr userDrawn="1"/>
          </p:nvSpPr>
          <p:spPr bwMode="auto">
            <a:xfrm>
              <a:off x="316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1" name="AutoShape 15"/>
            <p:cNvSpPr>
              <a:spLocks noChangeArrowheads="1"/>
            </p:cNvSpPr>
            <p:nvPr userDrawn="1"/>
          </p:nvSpPr>
          <p:spPr bwMode="auto">
            <a:xfrm>
              <a:off x="345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2" name="AutoShape 16"/>
            <p:cNvSpPr>
              <a:spLocks noChangeArrowheads="1"/>
            </p:cNvSpPr>
            <p:nvPr userDrawn="1"/>
          </p:nvSpPr>
          <p:spPr bwMode="auto">
            <a:xfrm>
              <a:off x="374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3" name="AutoShape 17"/>
            <p:cNvSpPr>
              <a:spLocks noChangeArrowheads="1"/>
            </p:cNvSpPr>
            <p:nvPr userDrawn="1"/>
          </p:nvSpPr>
          <p:spPr bwMode="auto">
            <a:xfrm>
              <a:off x="403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4" name="AutoShape 18"/>
            <p:cNvSpPr>
              <a:spLocks noChangeArrowheads="1"/>
            </p:cNvSpPr>
            <p:nvPr userDrawn="1"/>
          </p:nvSpPr>
          <p:spPr bwMode="auto">
            <a:xfrm>
              <a:off x="403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5" name="AutoShape 19"/>
            <p:cNvSpPr>
              <a:spLocks noChangeArrowheads="1"/>
            </p:cNvSpPr>
            <p:nvPr userDrawn="1"/>
          </p:nvSpPr>
          <p:spPr bwMode="auto">
            <a:xfrm>
              <a:off x="432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6" name="AutoShape 20"/>
            <p:cNvSpPr>
              <a:spLocks noChangeArrowheads="1"/>
            </p:cNvSpPr>
            <p:nvPr userDrawn="1"/>
          </p:nvSpPr>
          <p:spPr bwMode="auto">
            <a:xfrm>
              <a:off x="460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7" name="AutoShape 21"/>
            <p:cNvSpPr>
              <a:spLocks noChangeArrowheads="1"/>
            </p:cNvSpPr>
            <p:nvPr userDrawn="1"/>
          </p:nvSpPr>
          <p:spPr bwMode="auto">
            <a:xfrm>
              <a:off x="489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8" name="AutoShape 22"/>
            <p:cNvSpPr>
              <a:spLocks noChangeArrowheads="1"/>
            </p:cNvSpPr>
            <p:nvPr userDrawn="1"/>
          </p:nvSpPr>
          <p:spPr bwMode="auto">
            <a:xfrm>
              <a:off x="518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9" name="AutoShape 23"/>
            <p:cNvSpPr>
              <a:spLocks noChangeArrowheads="1"/>
            </p:cNvSpPr>
            <p:nvPr userDrawn="1"/>
          </p:nvSpPr>
          <p:spPr bwMode="auto">
            <a:xfrm>
              <a:off x="547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0" name="AutoShape 24"/>
            <p:cNvSpPr>
              <a:spLocks noChangeArrowheads="1"/>
            </p:cNvSpPr>
            <p:nvPr userDrawn="1"/>
          </p:nvSpPr>
          <p:spPr bwMode="auto">
            <a:xfrm>
              <a:off x="14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1" name="AutoShape 25"/>
            <p:cNvSpPr>
              <a:spLocks noChangeArrowheads="1"/>
            </p:cNvSpPr>
            <p:nvPr userDrawn="1"/>
          </p:nvSpPr>
          <p:spPr bwMode="auto">
            <a:xfrm>
              <a:off x="432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2" name="AutoShape 26"/>
            <p:cNvSpPr>
              <a:spLocks noChangeArrowheads="1"/>
            </p:cNvSpPr>
            <p:nvPr userDrawn="1"/>
          </p:nvSpPr>
          <p:spPr bwMode="auto">
            <a:xfrm>
              <a:off x="1008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3" name="AutoShape 27"/>
            <p:cNvSpPr>
              <a:spLocks noChangeArrowheads="1"/>
            </p:cNvSpPr>
            <p:nvPr userDrawn="1"/>
          </p:nvSpPr>
          <p:spPr bwMode="auto">
            <a:xfrm>
              <a:off x="158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4" name="AutoShape 28"/>
            <p:cNvSpPr>
              <a:spLocks noChangeArrowheads="1"/>
            </p:cNvSpPr>
            <p:nvPr userDrawn="1"/>
          </p:nvSpPr>
          <p:spPr bwMode="auto">
            <a:xfrm>
              <a:off x="2160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5" name="AutoShape 29"/>
            <p:cNvSpPr>
              <a:spLocks noChangeArrowheads="1"/>
            </p:cNvSpPr>
            <p:nvPr userDrawn="1"/>
          </p:nvSpPr>
          <p:spPr bwMode="auto">
            <a:xfrm>
              <a:off x="2736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6" name="AutoShape 30"/>
            <p:cNvSpPr>
              <a:spLocks noChangeArrowheads="1"/>
            </p:cNvSpPr>
            <p:nvPr userDrawn="1"/>
          </p:nvSpPr>
          <p:spPr bwMode="auto">
            <a:xfrm>
              <a:off x="3312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7" name="AutoShape 31"/>
            <p:cNvSpPr>
              <a:spLocks noChangeArrowheads="1"/>
            </p:cNvSpPr>
            <p:nvPr userDrawn="1"/>
          </p:nvSpPr>
          <p:spPr bwMode="auto">
            <a:xfrm>
              <a:off x="3888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8" name="AutoShape 32"/>
            <p:cNvSpPr>
              <a:spLocks noChangeArrowheads="1"/>
            </p:cNvSpPr>
            <p:nvPr userDrawn="1"/>
          </p:nvSpPr>
          <p:spPr bwMode="auto">
            <a:xfrm>
              <a:off x="446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9" name="AutoShape 33"/>
            <p:cNvSpPr>
              <a:spLocks noChangeArrowheads="1"/>
            </p:cNvSpPr>
            <p:nvPr userDrawn="1"/>
          </p:nvSpPr>
          <p:spPr bwMode="auto">
            <a:xfrm>
              <a:off x="5040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0" name="AutoShape 34"/>
            <p:cNvSpPr>
              <a:spLocks noChangeArrowheads="1"/>
            </p:cNvSpPr>
            <p:nvPr userDrawn="1"/>
          </p:nvSpPr>
          <p:spPr bwMode="auto">
            <a:xfrm>
              <a:off x="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1" name="AutoShape 35"/>
            <p:cNvSpPr>
              <a:spLocks noChangeArrowheads="1"/>
            </p:cNvSpPr>
            <p:nvPr userDrawn="1"/>
          </p:nvSpPr>
          <p:spPr bwMode="auto">
            <a:xfrm>
              <a:off x="28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2" name="AutoShape 36"/>
            <p:cNvSpPr>
              <a:spLocks noChangeArrowheads="1"/>
            </p:cNvSpPr>
            <p:nvPr userDrawn="1"/>
          </p:nvSpPr>
          <p:spPr bwMode="auto">
            <a:xfrm>
              <a:off x="57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3" name="AutoShape 37"/>
            <p:cNvSpPr>
              <a:spLocks noChangeArrowheads="1"/>
            </p:cNvSpPr>
            <p:nvPr userDrawn="1"/>
          </p:nvSpPr>
          <p:spPr bwMode="auto">
            <a:xfrm>
              <a:off x="86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4" name="AutoShape 38"/>
            <p:cNvSpPr>
              <a:spLocks noChangeArrowheads="1"/>
            </p:cNvSpPr>
            <p:nvPr userDrawn="1"/>
          </p:nvSpPr>
          <p:spPr bwMode="auto">
            <a:xfrm>
              <a:off x="115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5" name="AutoShape 39"/>
            <p:cNvSpPr>
              <a:spLocks noChangeArrowheads="1"/>
            </p:cNvSpPr>
            <p:nvPr userDrawn="1"/>
          </p:nvSpPr>
          <p:spPr bwMode="auto">
            <a:xfrm>
              <a:off x="144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6" name="AutoShape 40"/>
            <p:cNvSpPr>
              <a:spLocks noChangeArrowheads="1"/>
            </p:cNvSpPr>
            <p:nvPr userDrawn="1"/>
          </p:nvSpPr>
          <p:spPr bwMode="auto">
            <a:xfrm>
              <a:off x="172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7" name="AutoShape 41"/>
            <p:cNvSpPr>
              <a:spLocks noChangeArrowheads="1"/>
            </p:cNvSpPr>
            <p:nvPr userDrawn="1"/>
          </p:nvSpPr>
          <p:spPr bwMode="auto">
            <a:xfrm>
              <a:off x="201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8" name="AutoShape 42"/>
            <p:cNvSpPr>
              <a:spLocks noChangeArrowheads="1"/>
            </p:cNvSpPr>
            <p:nvPr userDrawn="1"/>
          </p:nvSpPr>
          <p:spPr bwMode="auto">
            <a:xfrm>
              <a:off x="230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9" name="AutoShape 43"/>
            <p:cNvSpPr>
              <a:spLocks noChangeArrowheads="1"/>
            </p:cNvSpPr>
            <p:nvPr userDrawn="1"/>
          </p:nvSpPr>
          <p:spPr bwMode="auto">
            <a:xfrm>
              <a:off x="259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0" name="AutoShape 44"/>
            <p:cNvSpPr>
              <a:spLocks noChangeArrowheads="1"/>
            </p:cNvSpPr>
            <p:nvPr userDrawn="1"/>
          </p:nvSpPr>
          <p:spPr bwMode="auto">
            <a:xfrm>
              <a:off x="288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1" name="AutoShape 45"/>
            <p:cNvSpPr>
              <a:spLocks noChangeArrowheads="1"/>
            </p:cNvSpPr>
            <p:nvPr userDrawn="1"/>
          </p:nvSpPr>
          <p:spPr bwMode="auto">
            <a:xfrm>
              <a:off x="316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2" name="AutoShape 46"/>
            <p:cNvSpPr>
              <a:spLocks noChangeArrowheads="1"/>
            </p:cNvSpPr>
            <p:nvPr userDrawn="1"/>
          </p:nvSpPr>
          <p:spPr bwMode="auto">
            <a:xfrm>
              <a:off x="345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3" name="AutoShape 47"/>
            <p:cNvSpPr>
              <a:spLocks noChangeArrowheads="1"/>
            </p:cNvSpPr>
            <p:nvPr userDrawn="1"/>
          </p:nvSpPr>
          <p:spPr bwMode="auto">
            <a:xfrm>
              <a:off x="374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4" name="AutoShape 48"/>
            <p:cNvSpPr>
              <a:spLocks noChangeArrowheads="1"/>
            </p:cNvSpPr>
            <p:nvPr userDrawn="1"/>
          </p:nvSpPr>
          <p:spPr bwMode="auto">
            <a:xfrm>
              <a:off x="403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5" name="AutoShape 49"/>
            <p:cNvSpPr>
              <a:spLocks noChangeArrowheads="1"/>
            </p:cNvSpPr>
            <p:nvPr userDrawn="1"/>
          </p:nvSpPr>
          <p:spPr bwMode="auto">
            <a:xfrm>
              <a:off x="403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6" name="AutoShape 50"/>
            <p:cNvSpPr>
              <a:spLocks noChangeArrowheads="1"/>
            </p:cNvSpPr>
            <p:nvPr userDrawn="1"/>
          </p:nvSpPr>
          <p:spPr bwMode="auto">
            <a:xfrm>
              <a:off x="432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7" name="AutoShape 51"/>
            <p:cNvSpPr>
              <a:spLocks noChangeArrowheads="1"/>
            </p:cNvSpPr>
            <p:nvPr userDrawn="1"/>
          </p:nvSpPr>
          <p:spPr bwMode="auto">
            <a:xfrm>
              <a:off x="460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8" name="AutoShape 52"/>
            <p:cNvSpPr>
              <a:spLocks noChangeArrowheads="1"/>
            </p:cNvSpPr>
            <p:nvPr userDrawn="1"/>
          </p:nvSpPr>
          <p:spPr bwMode="auto">
            <a:xfrm>
              <a:off x="489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9" name="AutoShape 53"/>
            <p:cNvSpPr>
              <a:spLocks noChangeArrowheads="1"/>
            </p:cNvSpPr>
            <p:nvPr userDrawn="1"/>
          </p:nvSpPr>
          <p:spPr bwMode="auto">
            <a:xfrm>
              <a:off x="518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0" name="AutoShape 54"/>
            <p:cNvSpPr>
              <a:spLocks noChangeArrowheads="1"/>
            </p:cNvSpPr>
            <p:nvPr userDrawn="1"/>
          </p:nvSpPr>
          <p:spPr bwMode="auto">
            <a:xfrm>
              <a:off x="547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1" name="AutoShape 55"/>
            <p:cNvSpPr>
              <a:spLocks noChangeArrowheads="1"/>
            </p:cNvSpPr>
            <p:nvPr userDrawn="1"/>
          </p:nvSpPr>
          <p:spPr bwMode="auto">
            <a:xfrm>
              <a:off x="144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2" name="AutoShape 56"/>
            <p:cNvSpPr>
              <a:spLocks noChangeArrowheads="1"/>
            </p:cNvSpPr>
            <p:nvPr userDrawn="1"/>
          </p:nvSpPr>
          <p:spPr bwMode="auto">
            <a:xfrm>
              <a:off x="720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3" name="AutoShape 57"/>
            <p:cNvSpPr>
              <a:spLocks noChangeArrowheads="1"/>
            </p:cNvSpPr>
            <p:nvPr userDrawn="1"/>
          </p:nvSpPr>
          <p:spPr bwMode="auto">
            <a:xfrm>
              <a:off x="1296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4" name="AutoShape 58"/>
            <p:cNvSpPr>
              <a:spLocks noChangeArrowheads="1"/>
            </p:cNvSpPr>
            <p:nvPr userDrawn="1"/>
          </p:nvSpPr>
          <p:spPr bwMode="auto">
            <a:xfrm>
              <a:off x="1872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5" name="AutoShape 59"/>
            <p:cNvSpPr>
              <a:spLocks noChangeArrowheads="1"/>
            </p:cNvSpPr>
            <p:nvPr userDrawn="1"/>
          </p:nvSpPr>
          <p:spPr bwMode="auto">
            <a:xfrm>
              <a:off x="2448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6" name="AutoShape 60"/>
            <p:cNvSpPr>
              <a:spLocks noChangeArrowheads="1"/>
            </p:cNvSpPr>
            <p:nvPr userDrawn="1"/>
          </p:nvSpPr>
          <p:spPr bwMode="auto">
            <a:xfrm>
              <a:off x="3024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7" name="AutoShape 61"/>
            <p:cNvSpPr>
              <a:spLocks noChangeArrowheads="1"/>
            </p:cNvSpPr>
            <p:nvPr userDrawn="1"/>
          </p:nvSpPr>
          <p:spPr bwMode="auto">
            <a:xfrm>
              <a:off x="3600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8" name="AutoShape 62"/>
            <p:cNvSpPr>
              <a:spLocks noChangeArrowheads="1"/>
            </p:cNvSpPr>
            <p:nvPr userDrawn="1"/>
          </p:nvSpPr>
          <p:spPr bwMode="auto">
            <a:xfrm>
              <a:off x="4176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9" name="AutoShape 63"/>
            <p:cNvSpPr>
              <a:spLocks noChangeArrowheads="1"/>
            </p:cNvSpPr>
            <p:nvPr userDrawn="1"/>
          </p:nvSpPr>
          <p:spPr bwMode="auto">
            <a:xfrm>
              <a:off x="4752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0" name="AutoShape 64"/>
            <p:cNvSpPr>
              <a:spLocks noChangeArrowheads="1"/>
            </p:cNvSpPr>
            <p:nvPr userDrawn="1"/>
          </p:nvSpPr>
          <p:spPr bwMode="auto">
            <a:xfrm>
              <a:off x="5328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1" name="AutoShape 65"/>
            <p:cNvSpPr>
              <a:spLocks noChangeArrowheads="1"/>
            </p:cNvSpPr>
            <p:nvPr userDrawn="1"/>
          </p:nvSpPr>
          <p:spPr bwMode="auto">
            <a:xfrm>
              <a:off x="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2" name="AutoShape 66"/>
            <p:cNvSpPr>
              <a:spLocks noChangeArrowheads="1"/>
            </p:cNvSpPr>
            <p:nvPr userDrawn="1"/>
          </p:nvSpPr>
          <p:spPr bwMode="auto">
            <a:xfrm>
              <a:off x="28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3" name="AutoShape 67"/>
            <p:cNvSpPr>
              <a:spLocks noChangeArrowheads="1"/>
            </p:cNvSpPr>
            <p:nvPr userDrawn="1"/>
          </p:nvSpPr>
          <p:spPr bwMode="auto">
            <a:xfrm>
              <a:off x="57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4" name="AutoShape 68"/>
            <p:cNvSpPr>
              <a:spLocks noChangeArrowheads="1"/>
            </p:cNvSpPr>
            <p:nvPr userDrawn="1"/>
          </p:nvSpPr>
          <p:spPr bwMode="auto">
            <a:xfrm>
              <a:off x="86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5" name="AutoShape 69"/>
            <p:cNvSpPr>
              <a:spLocks noChangeArrowheads="1"/>
            </p:cNvSpPr>
            <p:nvPr userDrawn="1"/>
          </p:nvSpPr>
          <p:spPr bwMode="auto">
            <a:xfrm>
              <a:off x="115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6" name="AutoShape 70"/>
            <p:cNvSpPr>
              <a:spLocks noChangeArrowheads="1"/>
            </p:cNvSpPr>
            <p:nvPr userDrawn="1"/>
          </p:nvSpPr>
          <p:spPr bwMode="auto">
            <a:xfrm>
              <a:off x="144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7" name="AutoShape 71"/>
            <p:cNvSpPr>
              <a:spLocks noChangeArrowheads="1"/>
            </p:cNvSpPr>
            <p:nvPr userDrawn="1"/>
          </p:nvSpPr>
          <p:spPr bwMode="auto">
            <a:xfrm>
              <a:off x="172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8" name="AutoShape 72"/>
            <p:cNvSpPr>
              <a:spLocks noChangeArrowheads="1"/>
            </p:cNvSpPr>
            <p:nvPr userDrawn="1"/>
          </p:nvSpPr>
          <p:spPr bwMode="auto">
            <a:xfrm>
              <a:off x="201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9" name="AutoShape 73"/>
            <p:cNvSpPr>
              <a:spLocks noChangeArrowheads="1"/>
            </p:cNvSpPr>
            <p:nvPr userDrawn="1"/>
          </p:nvSpPr>
          <p:spPr bwMode="auto">
            <a:xfrm>
              <a:off x="230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0" name="AutoShape 74"/>
            <p:cNvSpPr>
              <a:spLocks noChangeArrowheads="1"/>
            </p:cNvSpPr>
            <p:nvPr userDrawn="1"/>
          </p:nvSpPr>
          <p:spPr bwMode="auto">
            <a:xfrm>
              <a:off x="259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1" name="AutoShape 75"/>
            <p:cNvSpPr>
              <a:spLocks noChangeArrowheads="1"/>
            </p:cNvSpPr>
            <p:nvPr userDrawn="1"/>
          </p:nvSpPr>
          <p:spPr bwMode="auto">
            <a:xfrm>
              <a:off x="288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2" name="AutoShape 76"/>
            <p:cNvSpPr>
              <a:spLocks noChangeArrowheads="1"/>
            </p:cNvSpPr>
            <p:nvPr userDrawn="1"/>
          </p:nvSpPr>
          <p:spPr bwMode="auto">
            <a:xfrm>
              <a:off x="316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3" name="AutoShape 77"/>
            <p:cNvSpPr>
              <a:spLocks noChangeArrowheads="1"/>
            </p:cNvSpPr>
            <p:nvPr userDrawn="1"/>
          </p:nvSpPr>
          <p:spPr bwMode="auto">
            <a:xfrm>
              <a:off x="345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4" name="AutoShape 78"/>
            <p:cNvSpPr>
              <a:spLocks noChangeArrowheads="1"/>
            </p:cNvSpPr>
            <p:nvPr userDrawn="1"/>
          </p:nvSpPr>
          <p:spPr bwMode="auto">
            <a:xfrm>
              <a:off x="374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5" name="AutoShape 79"/>
            <p:cNvSpPr>
              <a:spLocks noChangeArrowheads="1"/>
            </p:cNvSpPr>
            <p:nvPr userDrawn="1"/>
          </p:nvSpPr>
          <p:spPr bwMode="auto">
            <a:xfrm>
              <a:off x="403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6" name="AutoShape 80"/>
            <p:cNvSpPr>
              <a:spLocks noChangeArrowheads="1"/>
            </p:cNvSpPr>
            <p:nvPr userDrawn="1"/>
          </p:nvSpPr>
          <p:spPr bwMode="auto">
            <a:xfrm>
              <a:off x="403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7" name="AutoShape 81"/>
            <p:cNvSpPr>
              <a:spLocks noChangeArrowheads="1"/>
            </p:cNvSpPr>
            <p:nvPr userDrawn="1"/>
          </p:nvSpPr>
          <p:spPr bwMode="auto">
            <a:xfrm>
              <a:off x="432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8" name="AutoShape 82"/>
            <p:cNvSpPr>
              <a:spLocks noChangeArrowheads="1"/>
            </p:cNvSpPr>
            <p:nvPr userDrawn="1"/>
          </p:nvSpPr>
          <p:spPr bwMode="auto">
            <a:xfrm>
              <a:off x="460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9" name="AutoShape 83"/>
            <p:cNvSpPr>
              <a:spLocks noChangeArrowheads="1"/>
            </p:cNvSpPr>
            <p:nvPr userDrawn="1"/>
          </p:nvSpPr>
          <p:spPr bwMode="auto">
            <a:xfrm>
              <a:off x="489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0" name="AutoShape 84"/>
            <p:cNvSpPr>
              <a:spLocks noChangeArrowheads="1"/>
            </p:cNvSpPr>
            <p:nvPr userDrawn="1"/>
          </p:nvSpPr>
          <p:spPr bwMode="auto">
            <a:xfrm>
              <a:off x="518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1" name="AutoShape 85"/>
            <p:cNvSpPr>
              <a:spLocks noChangeArrowheads="1"/>
            </p:cNvSpPr>
            <p:nvPr userDrawn="1"/>
          </p:nvSpPr>
          <p:spPr bwMode="auto">
            <a:xfrm>
              <a:off x="547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2" name="AutoShape 86"/>
            <p:cNvSpPr>
              <a:spLocks noChangeArrowheads="1"/>
            </p:cNvSpPr>
            <p:nvPr userDrawn="1"/>
          </p:nvSpPr>
          <p:spPr bwMode="auto">
            <a:xfrm>
              <a:off x="144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3" name="AutoShape 87"/>
            <p:cNvSpPr>
              <a:spLocks noChangeArrowheads="1"/>
            </p:cNvSpPr>
            <p:nvPr userDrawn="1"/>
          </p:nvSpPr>
          <p:spPr bwMode="auto">
            <a:xfrm>
              <a:off x="720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4" name="AutoShape 88"/>
            <p:cNvSpPr>
              <a:spLocks noChangeArrowheads="1"/>
            </p:cNvSpPr>
            <p:nvPr userDrawn="1"/>
          </p:nvSpPr>
          <p:spPr bwMode="auto">
            <a:xfrm>
              <a:off x="129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5" name="AutoShape 89"/>
            <p:cNvSpPr>
              <a:spLocks noChangeArrowheads="1"/>
            </p:cNvSpPr>
            <p:nvPr userDrawn="1"/>
          </p:nvSpPr>
          <p:spPr bwMode="auto">
            <a:xfrm>
              <a:off x="1872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6" name="AutoShape 90"/>
            <p:cNvSpPr>
              <a:spLocks noChangeArrowheads="1"/>
            </p:cNvSpPr>
            <p:nvPr userDrawn="1"/>
          </p:nvSpPr>
          <p:spPr bwMode="auto">
            <a:xfrm>
              <a:off x="2448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7" name="AutoShape 91"/>
            <p:cNvSpPr>
              <a:spLocks noChangeArrowheads="1"/>
            </p:cNvSpPr>
            <p:nvPr userDrawn="1"/>
          </p:nvSpPr>
          <p:spPr bwMode="auto">
            <a:xfrm>
              <a:off x="3024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8" name="AutoShape 92"/>
            <p:cNvSpPr>
              <a:spLocks noChangeArrowheads="1"/>
            </p:cNvSpPr>
            <p:nvPr userDrawn="1"/>
          </p:nvSpPr>
          <p:spPr bwMode="auto">
            <a:xfrm>
              <a:off x="3600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9" name="AutoShape 93"/>
            <p:cNvSpPr>
              <a:spLocks noChangeArrowheads="1"/>
            </p:cNvSpPr>
            <p:nvPr userDrawn="1"/>
          </p:nvSpPr>
          <p:spPr bwMode="auto">
            <a:xfrm>
              <a:off x="417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0" name="AutoShape 94"/>
            <p:cNvSpPr>
              <a:spLocks noChangeArrowheads="1"/>
            </p:cNvSpPr>
            <p:nvPr userDrawn="1"/>
          </p:nvSpPr>
          <p:spPr bwMode="auto">
            <a:xfrm>
              <a:off x="417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1" name="AutoShape 95"/>
            <p:cNvSpPr>
              <a:spLocks noChangeArrowheads="1"/>
            </p:cNvSpPr>
            <p:nvPr userDrawn="1"/>
          </p:nvSpPr>
          <p:spPr bwMode="auto">
            <a:xfrm>
              <a:off x="4752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2" name="AutoShape 96"/>
            <p:cNvSpPr>
              <a:spLocks noChangeArrowheads="1"/>
            </p:cNvSpPr>
            <p:nvPr userDrawn="1"/>
          </p:nvSpPr>
          <p:spPr bwMode="auto">
            <a:xfrm>
              <a:off x="5328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49155" name="Group 97"/>
          <p:cNvGrpSpPr>
            <a:grpSpLocks/>
          </p:cNvGrpSpPr>
          <p:nvPr/>
        </p:nvGrpSpPr>
        <p:grpSpPr bwMode="auto">
          <a:xfrm>
            <a:off x="0" y="2209800"/>
            <a:ext cx="9144000" cy="2286000"/>
            <a:chOff x="0" y="2880"/>
            <a:chExt cx="5760" cy="1440"/>
          </a:xfrm>
        </p:grpSpPr>
        <p:sp>
          <p:nvSpPr>
            <p:cNvPr id="4194" name="AutoShape 98"/>
            <p:cNvSpPr>
              <a:spLocks noChangeArrowheads="1"/>
            </p:cNvSpPr>
            <p:nvPr userDrawn="1"/>
          </p:nvSpPr>
          <p:spPr bwMode="auto">
            <a:xfrm>
              <a:off x="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5" name="AutoShape 99"/>
            <p:cNvSpPr>
              <a:spLocks noChangeArrowheads="1"/>
            </p:cNvSpPr>
            <p:nvPr userDrawn="1"/>
          </p:nvSpPr>
          <p:spPr bwMode="auto">
            <a:xfrm>
              <a:off x="28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6" name="AutoShape 100"/>
            <p:cNvSpPr>
              <a:spLocks noChangeArrowheads="1"/>
            </p:cNvSpPr>
            <p:nvPr userDrawn="1"/>
          </p:nvSpPr>
          <p:spPr bwMode="auto">
            <a:xfrm>
              <a:off x="57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7" name="AutoShape 101"/>
            <p:cNvSpPr>
              <a:spLocks noChangeArrowheads="1"/>
            </p:cNvSpPr>
            <p:nvPr userDrawn="1"/>
          </p:nvSpPr>
          <p:spPr bwMode="auto">
            <a:xfrm>
              <a:off x="86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8" name="AutoShape 102"/>
            <p:cNvSpPr>
              <a:spLocks noChangeArrowheads="1"/>
            </p:cNvSpPr>
            <p:nvPr userDrawn="1"/>
          </p:nvSpPr>
          <p:spPr bwMode="auto">
            <a:xfrm>
              <a:off x="115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9" name="AutoShape 103"/>
            <p:cNvSpPr>
              <a:spLocks noChangeArrowheads="1"/>
            </p:cNvSpPr>
            <p:nvPr userDrawn="1"/>
          </p:nvSpPr>
          <p:spPr bwMode="auto">
            <a:xfrm>
              <a:off x="144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0" name="AutoShape 104"/>
            <p:cNvSpPr>
              <a:spLocks noChangeArrowheads="1"/>
            </p:cNvSpPr>
            <p:nvPr userDrawn="1"/>
          </p:nvSpPr>
          <p:spPr bwMode="auto">
            <a:xfrm>
              <a:off x="172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1" name="AutoShape 105"/>
            <p:cNvSpPr>
              <a:spLocks noChangeArrowheads="1"/>
            </p:cNvSpPr>
            <p:nvPr userDrawn="1"/>
          </p:nvSpPr>
          <p:spPr bwMode="auto">
            <a:xfrm>
              <a:off x="201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2" name="AutoShape 106"/>
            <p:cNvSpPr>
              <a:spLocks noChangeArrowheads="1"/>
            </p:cNvSpPr>
            <p:nvPr userDrawn="1"/>
          </p:nvSpPr>
          <p:spPr bwMode="auto">
            <a:xfrm>
              <a:off x="230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3" name="AutoShape 107"/>
            <p:cNvSpPr>
              <a:spLocks noChangeArrowheads="1"/>
            </p:cNvSpPr>
            <p:nvPr userDrawn="1"/>
          </p:nvSpPr>
          <p:spPr bwMode="auto">
            <a:xfrm>
              <a:off x="259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4" name="AutoShape 108"/>
            <p:cNvSpPr>
              <a:spLocks noChangeArrowheads="1"/>
            </p:cNvSpPr>
            <p:nvPr userDrawn="1"/>
          </p:nvSpPr>
          <p:spPr bwMode="auto">
            <a:xfrm>
              <a:off x="288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5" name="AutoShape 109"/>
            <p:cNvSpPr>
              <a:spLocks noChangeArrowheads="1"/>
            </p:cNvSpPr>
            <p:nvPr userDrawn="1"/>
          </p:nvSpPr>
          <p:spPr bwMode="auto">
            <a:xfrm>
              <a:off x="316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6" name="AutoShape 110"/>
            <p:cNvSpPr>
              <a:spLocks noChangeArrowheads="1"/>
            </p:cNvSpPr>
            <p:nvPr userDrawn="1"/>
          </p:nvSpPr>
          <p:spPr bwMode="auto">
            <a:xfrm>
              <a:off x="345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7" name="AutoShape 111"/>
            <p:cNvSpPr>
              <a:spLocks noChangeArrowheads="1"/>
            </p:cNvSpPr>
            <p:nvPr userDrawn="1"/>
          </p:nvSpPr>
          <p:spPr bwMode="auto">
            <a:xfrm>
              <a:off x="374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8" name="AutoShape 112"/>
            <p:cNvSpPr>
              <a:spLocks noChangeArrowheads="1"/>
            </p:cNvSpPr>
            <p:nvPr userDrawn="1"/>
          </p:nvSpPr>
          <p:spPr bwMode="auto">
            <a:xfrm>
              <a:off x="403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9" name="AutoShape 113"/>
            <p:cNvSpPr>
              <a:spLocks noChangeArrowheads="1"/>
            </p:cNvSpPr>
            <p:nvPr userDrawn="1"/>
          </p:nvSpPr>
          <p:spPr bwMode="auto">
            <a:xfrm>
              <a:off x="403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0" name="AutoShape 114"/>
            <p:cNvSpPr>
              <a:spLocks noChangeArrowheads="1"/>
            </p:cNvSpPr>
            <p:nvPr userDrawn="1"/>
          </p:nvSpPr>
          <p:spPr bwMode="auto">
            <a:xfrm>
              <a:off x="432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1" name="AutoShape 115"/>
            <p:cNvSpPr>
              <a:spLocks noChangeArrowheads="1"/>
            </p:cNvSpPr>
            <p:nvPr userDrawn="1"/>
          </p:nvSpPr>
          <p:spPr bwMode="auto">
            <a:xfrm>
              <a:off x="460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2" name="AutoShape 116"/>
            <p:cNvSpPr>
              <a:spLocks noChangeArrowheads="1"/>
            </p:cNvSpPr>
            <p:nvPr userDrawn="1"/>
          </p:nvSpPr>
          <p:spPr bwMode="auto">
            <a:xfrm>
              <a:off x="489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3" name="AutoShape 117"/>
            <p:cNvSpPr>
              <a:spLocks noChangeArrowheads="1"/>
            </p:cNvSpPr>
            <p:nvPr userDrawn="1"/>
          </p:nvSpPr>
          <p:spPr bwMode="auto">
            <a:xfrm>
              <a:off x="518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4" name="AutoShape 118"/>
            <p:cNvSpPr>
              <a:spLocks noChangeArrowheads="1"/>
            </p:cNvSpPr>
            <p:nvPr userDrawn="1"/>
          </p:nvSpPr>
          <p:spPr bwMode="auto">
            <a:xfrm>
              <a:off x="547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5" name="AutoShape 119"/>
            <p:cNvSpPr>
              <a:spLocks noChangeArrowheads="1"/>
            </p:cNvSpPr>
            <p:nvPr userDrawn="1"/>
          </p:nvSpPr>
          <p:spPr bwMode="auto">
            <a:xfrm>
              <a:off x="14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6" name="AutoShape 120"/>
            <p:cNvSpPr>
              <a:spLocks noChangeArrowheads="1"/>
            </p:cNvSpPr>
            <p:nvPr userDrawn="1"/>
          </p:nvSpPr>
          <p:spPr bwMode="auto">
            <a:xfrm>
              <a:off x="432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7" name="AutoShape 121"/>
            <p:cNvSpPr>
              <a:spLocks noChangeArrowheads="1"/>
            </p:cNvSpPr>
            <p:nvPr userDrawn="1"/>
          </p:nvSpPr>
          <p:spPr bwMode="auto">
            <a:xfrm>
              <a:off x="1008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8" name="AutoShape 122"/>
            <p:cNvSpPr>
              <a:spLocks noChangeArrowheads="1"/>
            </p:cNvSpPr>
            <p:nvPr userDrawn="1"/>
          </p:nvSpPr>
          <p:spPr bwMode="auto">
            <a:xfrm>
              <a:off x="158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9" name="AutoShape 123"/>
            <p:cNvSpPr>
              <a:spLocks noChangeArrowheads="1"/>
            </p:cNvSpPr>
            <p:nvPr userDrawn="1"/>
          </p:nvSpPr>
          <p:spPr bwMode="auto">
            <a:xfrm>
              <a:off x="2160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0" name="AutoShape 124"/>
            <p:cNvSpPr>
              <a:spLocks noChangeArrowheads="1"/>
            </p:cNvSpPr>
            <p:nvPr userDrawn="1"/>
          </p:nvSpPr>
          <p:spPr bwMode="auto">
            <a:xfrm>
              <a:off x="2736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1" name="AutoShape 125"/>
            <p:cNvSpPr>
              <a:spLocks noChangeArrowheads="1"/>
            </p:cNvSpPr>
            <p:nvPr userDrawn="1"/>
          </p:nvSpPr>
          <p:spPr bwMode="auto">
            <a:xfrm>
              <a:off x="3312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2" name="AutoShape 126"/>
            <p:cNvSpPr>
              <a:spLocks noChangeArrowheads="1"/>
            </p:cNvSpPr>
            <p:nvPr userDrawn="1"/>
          </p:nvSpPr>
          <p:spPr bwMode="auto">
            <a:xfrm>
              <a:off x="3888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3" name="AutoShape 127"/>
            <p:cNvSpPr>
              <a:spLocks noChangeArrowheads="1"/>
            </p:cNvSpPr>
            <p:nvPr userDrawn="1"/>
          </p:nvSpPr>
          <p:spPr bwMode="auto">
            <a:xfrm>
              <a:off x="446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4" name="AutoShape 128"/>
            <p:cNvSpPr>
              <a:spLocks noChangeArrowheads="1"/>
            </p:cNvSpPr>
            <p:nvPr userDrawn="1"/>
          </p:nvSpPr>
          <p:spPr bwMode="auto">
            <a:xfrm>
              <a:off x="5040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5" name="AutoShape 129"/>
            <p:cNvSpPr>
              <a:spLocks noChangeArrowheads="1"/>
            </p:cNvSpPr>
            <p:nvPr userDrawn="1"/>
          </p:nvSpPr>
          <p:spPr bwMode="auto">
            <a:xfrm>
              <a:off x="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6" name="AutoShape 130"/>
            <p:cNvSpPr>
              <a:spLocks noChangeArrowheads="1"/>
            </p:cNvSpPr>
            <p:nvPr userDrawn="1"/>
          </p:nvSpPr>
          <p:spPr bwMode="auto">
            <a:xfrm>
              <a:off x="28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7" name="AutoShape 131"/>
            <p:cNvSpPr>
              <a:spLocks noChangeArrowheads="1"/>
            </p:cNvSpPr>
            <p:nvPr userDrawn="1"/>
          </p:nvSpPr>
          <p:spPr bwMode="auto">
            <a:xfrm>
              <a:off x="57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8" name="AutoShape 132"/>
            <p:cNvSpPr>
              <a:spLocks noChangeArrowheads="1"/>
            </p:cNvSpPr>
            <p:nvPr userDrawn="1"/>
          </p:nvSpPr>
          <p:spPr bwMode="auto">
            <a:xfrm>
              <a:off x="86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9" name="AutoShape 133"/>
            <p:cNvSpPr>
              <a:spLocks noChangeArrowheads="1"/>
            </p:cNvSpPr>
            <p:nvPr userDrawn="1"/>
          </p:nvSpPr>
          <p:spPr bwMode="auto">
            <a:xfrm>
              <a:off x="115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0" name="AutoShape 134"/>
            <p:cNvSpPr>
              <a:spLocks noChangeArrowheads="1"/>
            </p:cNvSpPr>
            <p:nvPr userDrawn="1"/>
          </p:nvSpPr>
          <p:spPr bwMode="auto">
            <a:xfrm>
              <a:off x="144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1" name="AutoShape 135"/>
            <p:cNvSpPr>
              <a:spLocks noChangeArrowheads="1"/>
            </p:cNvSpPr>
            <p:nvPr userDrawn="1"/>
          </p:nvSpPr>
          <p:spPr bwMode="auto">
            <a:xfrm>
              <a:off x="172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2" name="AutoShape 136"/>
            <p:cNvSpPr>
              <a:spLocks noChangeArrowheads="1"/>
            </p:cNvSpPr>
            <p:nvPr userDrawn="1"/>
          </p:nvSpPr>
          <p:spPr bwMode="auto">
            <a:xfrm>
              <a:off x="201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3" name="AutoShape 137"/>
            <p:cNvSpPr>
              <a:spLocks noChangeArrowheads="1"/>
            </p:cNvSpPr>
            <p:nvPr userDrawn="1"/>
          </p:nvSpPr>
          <p:spPr bwMode="auto">
            <a:xfrm>
              <a:off x="230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4" name="AutoShape 138"/>
            <p:cNvSpPr>
              <a:spLocks noChangeArrowheads="1"/>
            </p:cNvSpPr>
            <p:nvPr userDrawn="1"/>
          </p:nvSpPr>
          <p:spPr bwMode="auto">
            <a:xfrm>
              <a:off x="259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5" name="AutoShape 139"/>
            <p:cNvSpPr>
              <a:spLocks noChangeArrowheads="1"/>
            </p:cNvSpPr>
            <p:nvPr userDrawn="1"/>
          </p:nvSpPr>
          <p:spPr bwMode="auto">
            <a:xfrm>
              <a:off x="288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6" name="AutoShape 140"/>
            <p:cNvSpPr>
              <a:spLocks noChangeArrowheads="1"/>
            </p:cNvSpPr>
            <p:nvPr userDrawn="1"/>
          </p:nvSpPr>
          <p:spPr bwMode="auto">
            <a:xfrm>
              <a:off x="316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7" name="AutoShape 141"/>
            <p:cNvSpPr>
              <a:spLocks noChangeArrowheads="1"/>
            </p:cNvSpPr>
            <p:nvPr userDrawn="1"/>
          </p:nvSpPr>
          <p:spPr bwMode="auto">
            <a:xfrm>
              <a:off x="345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8" name="AutoShape 142"/>
            <p:cNvSpPr>
              <a:spLocks noChangeArrowheads="1"/>
            </p:cNvSpPr>
            <p:nvPr userDrawn="1"/>
          </p:nvSpPr>
          <p:spPr bwMode="auto">
            <a:xfrm>
              <a:off x="374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9" name="AutoShape 143"/>
            <p:cNvSpPr>
              <a:spLocks noChangeArrowheads="1"/>
            </p:cNvSpPr>
            <p:nvPr userDrawn="1"/>
          </p:nvSpPr>
          <p:spPr bwMode="auto">
            <a:xfrm>
              <a:off x="403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0" name="AutoShape 144"/>
            <p:cNvSpPr>
              <a:spLocks noChangeArrowheads="1"/>
            </p:cNvSpPr>
            <p:nvPr userDrawn="1"/>
          </p:nvSpPr>
          <p:spPr bwMode="auto">
            <a:xfrm>
              <a:off x="403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1" name="AutoShape 145"/>
            <p:cNvSpPr>
              <a:spLocks noChangeArrowheads="1"/>
            </p:cNvSpPr>
            <p:nvPr userDrawn="1"/>
          </p:nvSpPr>
          <p:spPr bwMode="auto">
            <a:xfrm>
              <a:off x="432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2" name="AutoShape 146"/>
            <p:cNvSpPr>
              <a:spLocks noChangeArrowheads="1"/>
            </p:cNvSpPr>
            <p:nvPr userDrawn="1"/>
          </p:nvSpPr>
          <p:spPr bwMode="auto">
            <a:xfrm>
              <a:off x="460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3" name="AutoShape 147"/>
            <p:cNvSpPr>
              <a:spLocks noChangeArrowheads="1"/>
            </p:cNvSpPr>
            <p:nvPr userDrawn="1"/>
          </p:nvSpPr>
          <p:spPr bwMode="auto">
            <a:xfrm>
              <a:off x="489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4" name="AutoShape 148"/>
            <p:cNvSpPr>
              <a:spLocks noChangeArrowheads="1"/>
            </p:cNvSpPr>
            <p:nvPr userDrawn="1"/>
          </p:nvSpPr>
          <p:spPr bwMode="auto">
            <a:xfrm>
              <a:off x="518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5" name="AutoShape 149"/>
            <p:cNvSpPr>
              <a:spLocks noChangeArrowheads="1"/>
            </p:cNvSpPr>
            <p:nvPr userDrawn="1"/>
          </p:nvSpPr>
          <p:spPr bwMode="auto">
            <a:xfrm>
              <a:off x="547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6" name="AutoShape 150"/>
            <p:cNvSpPr>
              <a:spLocks noChangeArrowheads="1"/>
            </p:cNvSpPr>
            <p:nvPr userDrawn="1"/>
          </p:nvSpPr>
          <p:spPr bwMode="auto">
            <a:xfrm>
              <a:off x="144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7" name="AutoShape 151"/>
            <p:cNvSpPr>
              <a:spLocks noChangeArrowheads="1"/>
            </p:cNvSpPr>
            <p:nvPr userDrawn="1"/>
          </p:nvSpPr>
          <p:spPr bwMode="auto">
            <a:xfrm>
              <a:off x="720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8" name="AutoShape 152"/>
            <p:cNvSpPr>
              <a:spLocks noChangeArrowheads="1"/>
            </p:cNvSpPr>
            <p:nvPr userDrawn="1"/>
          </p:nvSpPr>
          <p:spPr bwMode="auto">
            <a:xfrm>
              <a:off x="1296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9" name="AutoShape 153"/>
            <p:cNvSpPr>
              <a:spLocks noChangeArrowheads="1"/>
            </p:cNvSpPr>
            <p:nvPr userDrawn="1"/>
          </p:nvSpPr>
          <p:spPr bwMode="auto">
            <a:xfrm>
              <a:off x="1872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0" name="AutoShape 154"/>
            <p:cNvSpPr>
              <a:spLocks noChangeArrowheads="1"/>
            </p:cNvSpPr>
            <p:nvPr userDrawn="1"/>
          </p:nvSpPr>
          <p:spPr bwMode="auto">
            <a:xfrm>
              <a:off x="2448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1" name="AutoShape 155"/>
            <p:cNvSpPr>
              <a:spLocks noChangeArrowheads="1"/>
            </p:cNvSpPr>
            <p:nvPr userDrawn="1"/>
          </p:nvSpPr>
          <p:spPr bwMode="auto">
            <a:xfrm>
              <a:off x="3024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2" name="AutoShape 156"/>
            <p:cNvSpPr>
              <a:spLocks noChangeArrowheads="1"/>
            </p:cNvSpPr>
            <p:nvPr userDrawn="1"/>
          </p:nvSpPr>
          <p:spPr bwMode="auto">
            <a:xfrm>
              <a:off x="3600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3" name="AutoShape 157"/>
            <p:cNvSpPr>
              <a:spLocks noChangeArrowheads="1"/>
            </p:cNvSpPr>
            <p:nvPr userDrawn="1"/>
          </p:nvSpPr>
          <p:spPr bwMode="auto">
            <a:xfrm>
              <a:off x="4176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4" name="AutoShape 158"/>
            <p:cNvSpPr>
              <a:spLocks noChangeArrowheads="1"/>
            </p:cNvSpPr>
            <p:nvPr userDrawn="1"/>
          </p:nvSpPr>
          <p:spPr bwMode="auto">
            <a:xfrm>
              <a:off x="4752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5" name="AutoShape 159"/>
            <p:cNvSpPr>
              <a:spLocks noChangeArrowheads="1"/>
            </p:cNvSpPr>
            <p:nvPr userDrawn="1"/>
          </p:nvSpPr>
          <p:spPr bwMode="auto">
            <a:xfrm>
              <a:off x="5328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6" name="AutoShape 160"/>
            <p:cNvSpPr>
              <a:spLocks noChangeArrowheads="1"/>
            </p:cNvSpPr>
            <p:nvPr userDrawn="1"/>
          </p:nvSpPr>
          <p:spPr bwMode="auto">
            <a:xfrm>
              <a:off x="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7" name="AutoShape 161"/>
            <p:cNvSpPr>
              <a:spLocks noChangeArrowheads="1"/>
            </p:cNvSpPr>
            <p:nvPr userDrawn="1"/>
          </p:nvSpPr>
          <p:spPr bwMode="auto">
            <a:xfrm>
              <a:off x="28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8" name="AutoShape 162"/>
            <p:cNvSpPr>
              <a:spLocks noChangeArrowheads="1"/>
            </p:cNvSpPr>
            <p:nvPr userDrawn="1"/>
          </p:nvSpPr>
          <p:spPr bwMode="auto">
            <a:xfrm>
              <a:off x="57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9" name="AutoShape 163"/>
            <p:cNvSpPr>
              <a:spLocks noChangeArrowheads="1"/>
            </p:cNvSpPr>
            <p:nvPr userDrawn="1"/>
          </p:nvSpPr>
          <p:spPr bwMode="auto">
            <a:xfrm>
              <a:off x="86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0" name="AutoShape 164"/>
            <p:cNvSpPr>
              <a:spLocks noChangeArrowheads="1"/>
            </p:cNvSpPr>
            <p:nvPr userDrawn="1"/>
          </p:nvSpPr>
          <p:spPr bwMode="auto">
            <a:xfrm>
              <a:off x="115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1" name="AutoShape 165"/>
            <p:cNvSpPr>
              <a:spLocks noChangeArrowheads="1"/>
            </p:cNvSpPr>
            <p:nvPr userDrawn="1"/>
          </p:nvSpPr>
          <p:spPr bwMode="auto">
            <a:xfrm>
              <a:off x="144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2" name="AutoShape 166"/>
            <p:cNvSpPr>
              <a:spLocks noChangeArrowheads="1"/>
            </p:cNvSpPr>
            <p:nvPr userDrawn="1"/>
          </p:nvSpPr>
          <p:spPr bwMode="auto">
            <a:xfrm>
              <a:off x="172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3" name="AutoShape 167"/>
            <p:cNvSpPr>
              <a:spLocks noChangeArrowheads="1"/>
            </p:cNvSpPr>
            <p:nvPr userDrawn="1"/>
          </p:nvSpPr>
          <p:spPr bwMode="auto">
            <a:xfrm>
              <a:off x="201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4" name="AutoShape 168"/>
            <p:cNvSpPr>
              <a:spLocks noChangeArrowheads="1"/>
            </p:cNvSpPr>
            <p:nvPr userDrawn="1"/>
          </p:nvSpPr>
          <p:spPr bwMode="auto">
            <a:xfrm>
              <a:off x="230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5" name="AutoShape 169"/>
            <p:cNvSpPr>
              <a:spLocks noChangeArrowheads="1"/>
            </p:cNvSpPr>
            <p:nvPr userDrawn="1"/>
          </p:nvSpPr>
          <p:spPr bwMode="auto">
            <a:xfrm>
              <a:off x="259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6" name="AutoShape 170"/>
            <p:cNvSpPr>
              <a:spLocks noChangeArrowheads="1"/>
            </p:cNvSpPr>
            <p:nvPr userDrawn="1"/>
          </p:nvSpPr>
          <p:spPr bwMode="auto">
            <a:xfrm>
              <a:off x="288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7" name="AutoShape 171"/>
            <p:cNvSpPr>
              <a:spLocks noChangeArrowheads="1"/>
            </p:cNvSpPr>
            <p:nvPr userDrawn="1"/>
          </p:nvSpPr>
          <p:spPr bwMode="auto">
            <a:xfrm>
              <a:off x="316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8" name="AutoShape 172"/>
            <p:cNvSpPr>
              <a:spLocks noChangeArrowheads="1"/>
            </p:cNvSpPr>
            <p:nvPr userDrawn="1"/>
          </p:nvSpPr>
          <p:spPr bwMode="auto">
            <a:xfrm>
              <a:off x="345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9" name="AutoShape 173"/>
            <p:cNvSpPr>
              <a:spLocks noChangeArrowheads="1"/>
            </p:cNvSpPr>
            <p:nvPr userDrawn="1"/>
          </p:nvSpPr>
          <p:spPr bwMode="auto">
            <a:xfrm>
              <a:off x="374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0" name="AutoShape 174"/>
            <p:cNvSpPr>
              <a:spLocks noChangeArrowheads="1"/>
            </p:cNvSpPr>
            <p:nvPr userDrawn="1"/>
          </p:nvSpPr>
          <p:spPr bwMode="auto">
            <a:xfrm>
              <a:off x="403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1" name="AutoShape 175"/>
            <p:cNvSpPr>
              <a:spLocks noChangeArrowheads="1"/>
            </p:cNvSpPr>
            <p:nvPr userDrawn="1"/>
          </p:nvSpPr>
          <p:spPr bwMode="auto">
            <a:xfrm>
              <a:off x="403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2" name="AutoShape 176"/>
            <p:cNvSpPr>
              <a:spLocks noChangeArrowheads="1"/>
            </p:cNvSpPr>
            <p:nvPr userDrawn="1"/>
          </p:nvSpPr>
          <p:spPr bwMode="auto">
            <a:xfrm>
              <a:off x="432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3" name="AutoShape 177"/>
            <p:cNvSpPr>
              <a:spLocks noChangeArrowheads="1"/>
            </p:cNvSpPr>
            <p:nvPr userDrawn="1"/>
          </p:nvSpPr>
          <p:spPr bwMode="auto">
            <a:xfrm>
              <a:off x="460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4" name="AutoShape 178"/>
            <p:cNvSpPr>
              <a:spLocks noChangeArrowheads="1"/>
            </p:cNvSpPr>
            <p:nvPr userDrawn="1"/>
          </p:nvSpPr>
          <p:spPr bwMode="auto">
            <a:xfrm>
              <a:off x="489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5" name="AutoShape 179"/>
            <p:cNvSpPr>
              <a:spLocks noChangeArrowheads="1"/>
            </p:cNvSpPr>
            <p:nvPr userDrawn="1"/>
          </p:nvSpPr>
          <p:spPr bwMode="auto">
            <a:xfrm>
              <a:off x="518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6" name="AutoShape 180"/>
            <p:cNvSpPr>
              <a:spLocks noChangeArrowheads="1"/>
            </p:cNvSpPr>
            <p:nvPr userDrawn="1"/>
          </p:nvSpPr>
          <p:spPr bwMode="auto">
            <a:xfrm>
              <a:off x="547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7" name="AutoShape 181"/>
            <p:cNvSpPr>
              <a:spLocks noChangeArrowheads="1"/>
            </p:cNvSpPr>
            <p:nvPr userDrawn="1"/>
          </p:nvSpPr>
          <p:spPr bwMode="auto">
            <a:xfrm>
              <a:off x="144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8" name="AutoShape 182"/>
            <p:cNvSpPr>
              <a:spLocks noChangeArrowheads="1"/>
            </p:cNvSpPr>
            <p:nvPr userDrawn="1"/>
          </p:nvSpPr>
          <p:spPr bwMode="auto">
            <a:xfrm>
              <a:off x="720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9" name="AutoShape 183"/>
            <p:cNvSpPr>
              <a:spLocks noChangeArrowheads="1"/>
            </p:cNvSpPr>
            <p:nvPr userDrawn="1"/>
          </p:nvSpPr>
          <p:spPr bwMode="auto">
            <a:xfrm>
              <a:off x="129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0" name="AutoShape 184"/>
            <p:cNvSpPr>
              <a:spLocks noChangeArrowheads="1"/>
            </p:cNvSpPr>
            <p:nvPr userDrawn="1"/>
          </p:nvSpPr>
          <p:spPr bwMode="auto">
            <a:xfrm>
              <a:off x="1872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1" name="AutoShape 185"/>
            <p:cNvSpPr>
              <a:spLocks noChangeArrowheads="1"/>
            </p:cNvSpPr>
            <p:nvPr userDrawn="1"/>
          </p:nvSpPr>
          <p:spPr bwMode="auto">
            <a:xfrm>
              <a:off x="2448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2" name="AutoShape 186"/>
            <p:cNvSpPr>
              <a:spLocks noChangeArrowheads="1"/>
            </p:cNvSpPr>
            <p:nvPr userDrawn="1"/>
          </p:nvSpPr>
          <p:spPr bwMode="auto">
            <a:xfrm>
              <a:off x="3024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3" name="AutoShape 187"/>
            <p:cNvSpPr>
              <a:spLocks noChangeArrowheads="1"/>
            </p:cNvSpPr>
            <p:nvPr userDrawn="1"/>
          </p:nvSpPr>
          <p:spPr bwMode="auto">
            <a:xfrm>
              <a:off x="3600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4" name="AutoShape 188"/>
            <p:cNvSpPr>
              <a:spLocks noChangeArrowheads="1"/>
            </p:cNvSpPr>
            <p:nvPr userDrawn="1"/>
          </p:nvSpPr>
          <p:spPr bwMode="auto">
            <a:xfrm>
              <a:off x="417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5" name="AutoShape 189"/>
            <p:cNvSpPr>
              <a:spLocks noChangeArrowheads="1"/>
            </p:cNvSpPr>
            <p:nvPr userDrawn="1"/>
          </p:nvSpPr>
          <p:spPr bwMode="auto">
            <a:xfrm>
              <a:off x="417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6" name="AutoShape 190"/>
            <p:cNvSpPr>
              <a:spLocks noChangeArrowheads="1"/>
            </p:cNvSpPr>
            <p:nvPr userDrawn="1"/>
          </p:nvSpPr>
          <p:spPr bwMode="auto">
            <a:xfrm>
              <a:off x="4752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7" name="AutoShape 191"/>
            <p:cNvSpPr>
              <a:spLocks noChangeArrowheads="1"/>
            </p:cNvSpPr>
            <p:nvPr userDrawn="1"/>
          </p:nvSpPr>
          <p:spPr bwMode="auto">
            <a:xfrm>
              <a:off x="5328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49156" name="Group 192"/>
          <p:cNvGrpSpPr>
            <a:grpSpLocks/>
          </p:cNvGrpSpPr>
          <p:nvPr/>
        </p:nvGrpSpPr>
        <p:grpSpPr bwMode="auto">
          <a:xfrm>
            <a:off x="0" y="228600"/>
            <a:ext cx="9144000" cy="2286000"/>
            <a:chOff x="0" y="2880"/>
            <a:chExt cx="5760" cy="1440"/>
          </a:xfrm>
        </p:grpSpPr>
        <p:sp>
          <p:nvSpPr>
            <p:cNvPr id="4289" name="AutoShape 193"/>
            <p:cNvSpPr>
              <a:spLocks noChangeArrowheads="1"/>
            </p:cNvSpPr>
            <p:nvPr userDrawn="1"/>
          </p:nvSpPr>
          <p:spPr bwMode="auto">
            <a:xfrm>
              <a:off x="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0" name="AutoShape 194"/>
            <p:cNvSpPr>
              <a:spLocks noChangeArrowheads="1"/>
            </p:cNvSpPr>
            <p:nvPr userDrawn="1"/>
          </p:nvSpPr>
          <p:spPr bwMode="auto">
            <a:xfrm>
              <a:off x="28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1" name="AutoShape 195"/>
            <p:cNvSpPr>
              <a:spLocks noChangeArrowheads="1"/>
            </p:cNvSpPr>
            <p:nvPr userDrawn="1"/>
          </p:nvSpPr>
          <p:spPr bwMode="auto">
            <a:xfrm>
              <a:off x="57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2" name="AutoShape 196"/>
            <p:cNvSpPr>
              <a:spLocks noChangeArrowheads="1"/>
            </p:cNvSpPr>
            <p:nvPr userDrawn="1"/>
          </p:nvSpPr>
          <p:spPr bwMode="auto">
            <a:xfrm>
              <a:off x="86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3" name="AutoShape 197"/>
            <p:cNvSpPr>
              <a:spLocks noChangeArrowheads="1"/>
            </p:cNvSpPr>
            <p:nvPr userDrawn="1"/>
          </p:nvSpPr>
          <p:spPr bwMode="auto">
            <a:xfrm>
              <a:off x="115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4" name="AutoShape 198"/>
            <p:cNvSpPr>
              <a:spLocks noChangeArrowheads="1"/>
            </p:cNvSpPr>
            <p:nvPr userDrawn="1"/>
          </p:nvSpPr>
          <p:spPr bwMode="auto">
            <a:xfrm>
              <a:off x="144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5" name="AutoShape 199"/>
            <p:cNvSpPr>
              <a:spLocks noChangeArrowheads="1"/>
            </p:cNvSpPr>
            <p:nvPr userDrawn="1"/>
          </p:nvSpPr>
          <p:spPr bwMode="auto">
            <a:xfrm>
              <a:off x="172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6" name="AutoShape 200"/>
            <p:cNvSpPr>
              <a:spLocks noChangeArrowheads="1"/>
            </p:cNvSpPr>
            <p:nvPr userDrawn="1"/>
          </p:nvSpPr>
          <p:spPr bwMode="auto">
            <a:xfrm>
              <a:off x="201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7" name="AutoShape 201"/>
            <p:cNvSpPr>
              <a:spLocks noChangeArrowheads="1"/>
            </p:cNvSpPr>
            <p:nvPr userDrawn="1"/>
          </p:nvSpPr>
          <p:spPr bwMode="auto">
            <a:xfrm>
              <a:off x="230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8" name="AutoShape 202"/>
            <p:cNvSpPr>
              <a:spLocks noChangeArrowheads="1"/>
            </p:cNvSpPr>
            <p:nvPr userDrawn="1"/>
          </p:nvSpPr>
          <p:spPr bwMode="auto">
            <a:xfrm>
              <a:off x="259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9" name="AutoShape 203"/>
            <p:cNvSpPr>
              <a:spLocks noChangeArrowheads="1"/>
            </p:cNvSpPr>
            <p:nvPr userDrawn="1"/>
          </p:nvSpPr>
          <p:spPr bwMode="auto">
            <a:xfrm>
              <a:off x="288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0" name="AutoShape 204"/>
            <p:cNvSpPr>
              <a:spLocks noChangeArrowheads="1"/>
            </p:cNvSpPr>
            <p:nvPr userDrawn="1"/>
          </p:nvSpPr>
          <p:spPr bwMode="auto">
            <a:xfrm>
              <a:off x="316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1" name="AutoShape 205"/>
            <p:cNvSpPr>
              <a:spLocks noChangeArrowheads="1"/>
            </p:cNvSpPr>
            <p:nvPr userDrawn="1"/>
          </p:nvSpPr>
          <p:spPr bwMode="auto">
            <a:xfrm>
              <a:off x="345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2" name="AutoShape 206"/>
            <p:cNvSpPr>
              <a:spLocks noChangeArrowheads="1"/>
            </p:cNvSpPr>
            <p:nvPr userDrawn="1"/>
          </p:nvSpPr>
          <p:spPr bwMode="auto">
            <a:xfrm>
              <a:off x="374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3" name="AutoShape 207"/>
            <p:cNvSpPr>
              <a:spLocks noChangeArrowheads="1"/>
            </p:cNvSpPr>
            <p:nvPr userDrawn="1"/>
          </p:nvSpPr>
          <p:spPr bwMode="auto">
            <a:xfrm>
              <a:off x="403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4" name="AutoShape 208"/>
            <p:cNvSpPr>
              <a:spLocks noChangeArrowheads="1"/>
            </p:cNvSpPr>
            <p:nvPr userDrawn="1"/>
          </p:nvSpPr>
          <p:spPr bwMode="auto">
            <a:xfrm>
              <a:off x="403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5" name="AutoShape 209"/>
            <p:cNvSpPr>
              <a:spLocks noChangeArrowheads="1"/>
            </p:cNvSpPr>
            <p:nvPr userDrawn="1"/>
          </p:nvSpPr>
          <p:spPr bwMode="auto">
            <a:xfrm>
              <a:off x="432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6" name="AutoShape 210"/>
            <p:cNvSpPr>
              <a:spLocks noChangeArrowheads="1"/>
            </p:cNvSpPr>
            <p:nvPr userDrawn="1"/>
          </p:nvSpPr>
          <p:spPr bwMode="auto">
            <a:xfrm>
              <a:off x="460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7" name="AutoShape 211"/>
            <p:cNvSpPr>
              <a:spLocks noChangeArrowheads="1"/>
            </p:cNvSpPr>
            <p:nvPr userDrawn="1"/>
          </p:nvSpPr>
          <p:spPr bwMode="auto">
            <a:xfrm>
              <a:off x="489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8" name="AutoShape 212"/>
            <p:cNvSpPr>
              <a:spLocks noChangeArrowheads="1"/>
            </p:cNvSpPr>
            <p:nvPr userDrawn="1"/>
          </p:nvSpPr>
          <p:spPr bwMode="auto">
            <a:xfrm>
              <a:off x="518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9" name="AutoShape 213"/>
            <p:cNvSpPr>
              <a:spLocks noChangeArrowheads="1"/>
            </p:cNvSpPr>
            <p:nvPr userDrawn="1"/>
          </p:nvSpPr>
          <p:spPr bwMode="auto">
            <a:xfrm>
              <a:off x="547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0" name="AutoShape 214"/>
            <p:cNvSpPr>
              <a:spLocks noChangeArrowheads="1"/>
            </p:cNvSpPr>
            <p:nvPr userDrawn="1"/>
          </p:nvSpPr>
          <p:spPr bwMode="auto">
            <a:xfrm>
              <a:off x="14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1" name="AutoShape 215"/>
            <p:cNvSpPr>
              <a:spLocks noChangeArrowheads="1"/>
            </p:cNvSpPr>
            <p:nvPr userDrawn="1"/>
          </p:nvSpPr>
          <p:spPr bwMode="auto">
            <a:xfrm>
              <a:off x="432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2" name="AutoShape 216"/>
            <p:cNvSpPr>
              <a:spLocks noChangeArrowheads="1"/>
            </p:cNvSpPr>
            <p:nvPr userDrawn="1"/>
          </p:nvSpPr>
          <p:spPr bwMode="auto">
            <a:xfrm>
              <a:off x="1008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3" name="AutoShape 217"/>
            <p:cNvSpPr>
              <a:spLocks noChangeArrowheads="1"/>
            </p:cNvSpPr>
            <p:nvPr userDrawn="1"/>
          </p:nvSpPr>
          <p:spPr bwMode="auto">
            <a:xfrm>
              <a:off x="158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4" name="AutoShape 218"/>
            <p:cNvSpPr>
              <a:spLocks noChangeArrowheads="1"/>
            </p:cNvSpPr>
            <p:nvPr userDrawn="1"/>
          </p:nvSpPr>
          <p:spPr bwMode="auto">
            <a:xfrm>
              <a:off x="2160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5" name="AutoShape 219"/>
            <p:cNvSpPr>
              <a:spLocks noChangeArrowheads="1"/>
            </p:cNvSpPr>
            <p:nvPr userDrawn="1"/>
          </p:nvSpPr>
          <p:spPr bwMode="auto">
            <a:xfrm>
              <a:off x="2736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6" name="AutoShape 220"/>
            <p:cNvSpPr>
              <a:spLocks noChangeArrowheads="1"/>
            </p:cNvSpPr>
            <p:nvPr userDrawn="1"/>
          </p:nvSpPr>
          <p:spPr bwMode="auto">
            <a:xfrm>
              <a:off x="3312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7" name="AutoShape 221"/>
            <p:cNvSpPr>
              <a:spLocks noChangeArrowheads="1"/>
            </p:cNvSpPr>
            <p:nvPr userDrawn="1"/>
          </p:nvSpPr>
          <p:spPr bwMode="auto">
            <a:xfrm>
              <a:off x="3888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8" name="AutoShape 222"/>
            <p:cNvSpPr>
              <a:spLocks noChangeArrowheads="1"/>
            </p:cNvSpPr>
            <p:nvPr userDrawn="1"/>
          </p:nvSpPr>
          <p:spPr bwMode="auto">
            <a:xfrm>
              <a:off x="446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9" name="AutoShape 223"/>
            <p:cNvSpPr>
              <a:spLocks noChangeArrowheads="1"/>
            </p:cNvSpPr>
            <p:nvPr userDrawn="1"/>
          </p:nvSpPr>
          <p:spPr bwMode="auto">
            <a:xfrm>
              <a:off x="5040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0" name="AutoShape 224"/>
            <p:cNvSpPr>
              <a:spLocks noChangeArrowheads="1"/>
            </p:cNvSpPr>
            <p:nvPr userDrawn="1"/>
          </p:nvSpPr>
          <p:spPr bwMode="auto">
            <a:xfrm>
              <a:off x="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1" name="AutoShape 225"/>
            <p:cNvSpPr>
              <a:spLocks noChangeArrowheads="1"/>
            </p:cNvSpPr>
            <p:nvPr userDrawn="1"/>
          </p:nvSpPr>
          <p:spPr bwMode="auto">
            <a:xfrm>
              <a:off x="28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2" name="AutoShape 226"/>
            <p:cNvSpPr>
              <a:spLocks noChangeArrowheads="1"/>
            </p:cNvSpPr>
            <p:nvPr userDrawn="1"/>
          </p:nvSpPr>
          <p:spPr bwMode="auto">
            <a:xfrm>
              <a:off x="57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3" name="AutoShape 227"/>
            <p:cNvSpPr>
              <a:spLocks noChangeArrowheads="1"/>
            </p:cNvSpPr>
            <p:nvPr userDrawn="1"/>
          </p:nvSpPr>
          <p:spPr bwMode="auto">
            <a:xfrm>
              <a:off x="86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4" name="AutoShape 228"/>
            <p:cNvSpPr>
              <a:spLocks noChangeArrowheads="1"/>
            </p:cNvSpPr>
            <p:nvPr userDrawn="1"/>
          </p:nvSpPr>
          <p:spPr bwMode="auto">
            <a:xfrm>
              <a:off x="115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5" name="AutoShape 229"/>
            <p:cNvSpPr>
              <a:spLocks noChangeArrowheads="1"/>
            </p:cNvSpPr>
            <p:nvPr userDrawn="1"/>
          </p:nvSpPr>
          <p:spPr bwMode="auto">
            <a:xfrm>
              <a:off x="144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6" name="AutoShape 230"/>
            <p:cNvSpPr>
              <a:spLocks noChangeArrowheads="1"/>
            </p:cNvSpPr>
            <p:nvPr userDrawn="1"/>
          </p:nvSpPr>
          <p:spPr bwMode="auto">
            <a:xfrm>
              <a:off x="172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7" name="AutoShape 231"/>
            <p:cNvSpPr>
              <a:spLocks noChangeArrowheads="1"/>
            </p:cNvSpPr>
            <p:nvPr userDrawn="1"/>
          </p:nvSpPr>
          <p:spPr bwMode="auto">
            <a:xfrm>
              <a:off x="201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8" name="AutoShape 232"/>
            <p:cNvSpPr>
              <a:spLocks noChangeArrowheads="1"/>
            </p:cNvSpPr>
            <p:nvPr userDrawn="1"/>
          </p:nvSpPr>
          <p:spPr bwMode="auto">
            <a:xfrm>
              <a:off x="230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9" name="AutoShape 233"/>
            <p:cNvSpPr>
              <a:spLocks noChangeArrowheads="1"/>
            </p:cNvSpPr>
            <p:nvPr userDrawn="1"/>
          </p:nvSpPr>
          <p:spPr bwMode="auto">
            <a:xfrm>
              <a:off x="259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0" name="AutoShape 234"/>
            <p:cNvSpPr>
              <a:spLocks noChangeArrowheads="1"/>
            </p:cNvSpPr>
            <p:nvPr userDrawn="1"/>
          </p:nvSpPr>
          <p:spPr bwMode="auto">
            <a:xfrm>
              <a:off x="288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1" name="AutoShape 235"/>
            <p:cNvSpPr>
              <a:spLocks noChangeArrowheads="1"/>
            </p:cNvSpPr>
            <p:nvPr userDrawn="1"/>
          </p:nvSpPr>
          <p:spPr bwMode="auto">
            <a:xfrm>
              <a:off x="316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2" name="AutoShape 236"/>
            <p:cNvSpPr>
              <a:spLocks noChangeArrowheads="1"/>
            </p:cNvSpPr>
            <p:nvPr userDrawn="1"/>
          </p:nvSpPr>
          <p:spPr bwMode="auto">
            <a:xfrm>
              <a:off x="345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3" name="AutoShape 237"/>
            <p:cNvSpPr>
              <a:spLocks noChangeArrowheads="1"/>
            </p:cNvSpPr>
            <p:nvPr userDrawn="1"/>
          </p:nvSpPr>
          <p:spPr bwMode="auto">
            <a:xfrm>
              <a:off x="374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4" name="AutoShape 238"/>
            <p:cNvSpPr>
              <a:spLocks noChangeArrowheads="1"/>
            </p:cNvSpPr>
            <p:nvPr userDrawn="1"/>
          </p:nvSpPr>
          <p:spPr bwMode="auto">
            <a:xfrm>
              <a:off x="403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5" name="AutoShape 239"/>
            <p:cNvSpPr>
              <a:spLocks noChangeArrowheads="1"/>
            </p:cNvSpPr>
            <p:nvPr userDrawn="1"/>
          </p:nvSpPr>
          <p:spPr bwMode="auto">
            <a:xfrm>
              <a:off x="403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6" name="AutoShape 240"/>
            <p:cNvSpPr>
              <a:spLocks noChangeArrowheads="1"/>
            </p:cNvSpPr>
            <p:nvPr userDrawn="1"/>
          </p:nvSpPr>
          <p:spPr bwMode="auto">
            <a:xfrm>
              <a:off x="432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7" name="AutoShape 241"/>
            <p:cNvSpPr>
              <a:spLocks noChangeArrowheads="1"/>
            </p:cNvSpPr>
            <p:nvPr userDrawn="1"/>
          </p:nvSpPr>
          <p:spPr bwMode="auto">
            <a:xfrm>
              <a:off x="460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8" name="AutoShape 242"/>
            <p:cNvSpPr>
              <a:spLocks noChangeArrowheads="1"/>
            </p:cNvSpPr>
            <p:nvPr userDrawn="1"/>
          </p:nvSpPr>
          <p:spPr bwMode="auto">
            <a:xfrm>
              <a:off x="489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9" name="AutoShape 243"/>
            <p:cNvSpPr>
              <a:spLocks noChangeArrowheads="1"/>
            </p:cNvSpPr>
            <p:nvPr userDrawn="1"/>
          </p:nvSpPr>
          <p:spPr bwMode="auto">
            <a:xfrm>
              <a:off x="518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0" name="AutoShape 244"/>
            <p:cNvSpPr>
              <a:spLocks noChangeArrowheads="1"/>
            </p:cNvSpPr>
            <p:nvPr userDrawn="1"/>
          </p:nvSpPr>
          <p:spPr bwMode="auto">
            <a:xfrm>
              <a:off x="547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1" name="AutoShape 245"/>
            <p:cNvSpPr>
              <a:spLocks noChangeArrowheads="1"/>
            </p:cNvSpPr>
            <p:nvPr userDrawn="1"/>
          </p:nvSpPr>
          <p:spPr bwMode="auto">
            <a:xfrm>
              <a:off x="144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2" name="AutoShape 246"/>
            <p:cNvSpPr>
              <a:spLocks noChangeArrowheads="1"/>
            </p:cNvSpPr>
            <p:nvPr userDrawn="1"/>
          </p:nvSpPr>
          <p:spPr bwMode="auto">
            <a:xfrm>
              <a:off x="720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3" name="AutoShape 247"/>
            <p:cNvSpPr>
              <a:spLocks noChangeArrowheads="1"/>
            </p:cNvSpPr>
            <p:nvPr userDrawn="1"/>
          </p:nvSpPr>
          <p:spPr bwMode="auto">
            <a:xfrm>
              <a:off x="1296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4" name="AutoShape 248"/>
            <p:cNvSpPr>
              <a:spLocks noChangeArrowheads="1"/>
            </p:cNvSpPr>
            <p:nvPr userDrawn="1"/>
          </p:nvSpPr>
          <p:spPr bwMode="auto">
            <a:xfrm>
              <a:off x="1872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5" name="AutoShape 249"/>
            <p:cNvSpPr>
              <a:spLocks noChangeArrowheads="1"/>
            </p:cNvSpPr>
            <p:nvPr userDrawn="1"/>
          </p:nvSpPr>
          <p:spPr bwMode="auto">
            <a:xfrm>
              <a:off x="2448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6" name="AutoShape 250"/>
            <p:cNvSpPr>
              <a:spLocks noChangeArrowheads="1"/>
            </p:cNvSpPr>
            <p:nvPr userDrawn="1"/>
          </p:nvSpPr>
          <p:spPr bwMode="auto">
            <a:xfrm>
              <a:off x="3024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7" name="AutoShape 251"/>
            <p:cNvSpPr>
              <a:spLocks noChangeArrowheads="1"/>
            </p:cNvSpPr>
            <p:nvPr userDrawn="1"/>
          </p:nvSpPr>
          <p:spPr bwMode="auto">
            <a:xfrm>
              <a:off x="3600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8" name="AutoShape 252"/>
            <p:cNvSpPr>
              <a:spLocks noChangeArrowheads="1"/>
            </p:cNvSpPr>
            <p:nvPr userDrawn="1"/>
          </p:nvSpPr>
          <p:spPr bwMode="auto">
            <a:xfrm>
              <a:off x="4176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9" name="AutoShape 253"/>
            <p:cNvSpPr>
              <a:spLocks noChangeArrowheads="1"/>
            </p:cNvSpPr>
            <p:nvPr userDrawn="1"/>
          </p:nvSpPr>
          <p:spPr bwMode="auto">
            <a:xfrm>
              <a:off x="4752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0" name="AutoShape 254"/>
            <p:cNvSpPr>
              <a:spLocks noChangeArrowheads="1"/>
            </p:cNvSpPr>
            <p:nvPr userDrawn="1"/>
          </p:nvSpPr>
          <p:spPr bwMode="auto">
            <a:xfrm>
              <a:off x="5328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1" name="AutoShape 255"/>
            <p:cNvSpPr>
              <a:spLocks noChangeArrowheads="1"/>
            </p:cNvSpPr>
            <p:nvPr userDrawn="1"/>
          </p:nvSpPr>
          <p:spPr bwMode="auto">
            <a:xfrm>
              <a:off x="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2" name="AutoShape 256"/>
            <p:cNvSpPr>
              <a:spLocks noChangeArrowheads="1"/>
            </p:cNvSpPr>
            <p:nvPr userDrawn="1"/>
          </p:nvSpPr>
          <p:spPr bwMode="auto">
            <a:xfrm>
              <a:off x="28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3" name="AutoShape 257"/>
            <p:cNvSpPr>
              <a:spLocks noChangeArrowheads="1"/>
            </p:cNvSpPr>
            <p:nvPr userDrawn="1"/>
          </p:nvSpPr>
          <p:spPr bwMode="auto">
            <a:xfrm>
              <a:off x="57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4" name="AutoShape 258"/>
            <p:cNvSpPr>
              <a:spLocks noChangeArrowheads="1"/>
            </p:cNvSpPr>
            <p:nvPr userDrawn="1"/>
          </p:nvSpPr>
          <p:spPr bwMode="auto">
            <a:xfrm>
              <a:off x="86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5" name="AutoShape 259"/>
            <p:cNvSpPr>
              <a:spLocks noChangeArrowheads="1"/>
            </p:cNvSpPr>
            <p:nvPr userDrawn="1"/>
          </p:nvSpPr>
          <p:spPr bwMode="auto">
            <a:xfrm>
              <a:off x="115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6" name="AutoShape 260"/>
            <p:cNvSpPr>
              <a:spLocks noChangeArrowheads="1"/>
            </p:cNvSpPr>
            <p:nvPr userDrawn="1"/>
          </p:nvSpPr>
          <p:spPr bwMode="auto">
            <a:xfrm>
              <a:off x="144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7" name="AutoShape 261"/>
            <p:cNvSpPr>
              <a:spLocks noChangeArrowheads="1"/>
            </p:cNvSpPr>
            <p:nvPr userDrawn="1"/>
          </p:nvSpPr>
          <p:spPr bwMode="auto">
            <a:xfrm>
              <a:off x="172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8" name="AutoShape 262"/>
            <p:cNvSpPr>
              <a:spLocks noChangeArrowheads="1"/>
            </p:cNvSpPr>
            <p:nvPr userDrawn="1"/>
          </p:nvSpPr>
          <p:spPr bwMode="auto">
            <a:xfrm>
              <a:off x="201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9" name="AutoShape 263"/>
            <p:cNvSpPr>
              <a:spLocks noChangeArrowheads="1"/>
            </p:cNvSpPr>
            <p:nvPr userDrawn="1"/>
          </p:nvSpPr>
          <p:spPr bwMode="auto">
            <a:xfrm>
              <a:off x="230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0" name="AutoShape 264"/>
            <p:cNvSpPr>
              <a:spLocks noChangeArrowheads="1"/>
            </p:cNvSpPr>
            <p:nvPr userDrawn="1"/>
          </p:nvSpPr>
          <p:spPr bwMode="auto">
            <a:xfrm>
              <a:off x="259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1" name="AutoShape 265"/>
            <p:cNvSpPr>
              <a:spLocks noChangeArrowheads="1"/>
            </p:cNvSpPr>
            <p:nvPr userDrawn="1"/>
          </p:nvSpPr>
          <p:spPr bwMode="auto">
            <a:xfrm>
              <a:off x="288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2" name="AutoShape 266"/>
            <p:cNvSpPr>
              <a:spLocks noChangeArrowheads="1"/>
            </p:cNvSpPr>
            <p:nvPr userDrawn="1"/>
          </p:nvSpPr>
          <p:spPr bwMode="auto">
            <a:xfrm>
              <a:off x="316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3" name="AutoShape 267"/>
            <p:cNvSpPr>
              <a:spLocks noChangeArrowheads="1"/>
            </p:cNvSpPr>
            <p:nvPr userDrawn="1"/>
          </p:nvSpPr>
          <p:spPr bwMode="auto">
            <a:xfrm>
              <a:off x="345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4" name="AutoShape 268"/>
            <p:cNvSpPr>
              <a:spLocks noChangeArrowheads="1"/>
            </p:cNvSpPr>
            <p:nvPr userDrawn="1"/>
          </p:nvSpPr>
          <p:spPr bwMode="auto">
            <a:xfrm>
              <a:off x="374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5" name="AutoShape 269"/>
            <p:cNvSpPr>
              <a:spLocks noChangeArrowheads="1"/>
            </p:cNvSpPr>
            <p:nvPr userDrawn="1"/>
          </p:nvSpPr>
          <p:spPr bwMode="auto">
            <a:xfrm>
              <a:off x="403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6" name="AutoShape 270"/>
            <p:cNvSpPr>
              <a:spLocks noChangeArrowheads="1"/>
            </p:cNvSpPr>
            <p:nvPr userDrawn="1"/>
          </p:nvSpPr>
          <p:spPr bwMode="auto">
            <a:xfrm>
              <a:off x="403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7" name="AutoShape 271"/>
            <p:cNvSpPr>
              <a:spLocks noChangeArrowheads="1"/>
            </p:cNvSpPr>
            <p:nvPr userDrawn="1"/>
          </p:nvSpPr>
          <p:spPr bwMode="auto">
            <a:xfrm>
              <a:off x="432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8" name="AutoShape 272"/>
            <p:cNvSpPr>
              <a:spLocks noChangeArrowheads="1"/>
            </p:cNvSpPr>
            <p:nvPr userDrawn="1"/>
          </p:nvSpPr>
          <p:spPr bwMode="auto">
            <a:xfrm>
              <a:off x="460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9" name="AutoShape 273"/>
            <p:cNvSpPr>
              <a:spLocks noChangeArrowheads="1"/>
            </p:cNvSpPr>
            <p:nvPr userDrawn="1"/>
          </p:nvSpPr>
          <p:spPr bwMode="auto">
            <a:xfrm>
              <a:off x="489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0" name="AutoShape 274"/>
            <p:cNvSpPr>
              <a:spLocks noChangeArrowheads="1"/>
            </p:cNvSpPr>
            <p:nvPr userDrawn="1"/>
          </p:nvSpPr>
          <p:spPr bwMode="auto">
            <a:xfrm>
              <a:off x="518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1" name="AutoShape 275"/>
            <p:cNvSpPr>
              <a:spLocks noChangeArrowheads="1"/>
            </p:cNvSpPr>
            <p:nvPr userDrawn="1"/>
          </p:nvSpPr>
          <p:spPr bwMode="auto">
            <a:xfrm>
              <a:off x="547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2" name="AutoShape 276"/>
            <p:cNvSpPr>
              <a:spLocks noChangeArrowheads="1"/>
            </p:cNvSpPr>
            <p:nvPr userDrawn="1"/>
          </p:nvSpPr>
          <p:spPr bwMode="auto">
            <a:xfrm>
              <a:off x="144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3" name="AutoShape 277"/>
            <p:cNvSpPr>
              <a:spLocks noChangeArrowheads="1"/>
            </p:cNvSpPr>
            <p:nvPr userDrawn="1"/>
          </p:nvSpPr>
          <p:spPr bwMode="auto">
            <a:xfrm>
              <a:off x="720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4" name="AutoShape 278"/>
            <p:cNvSpPr>
              <a:spLocks noChangeArrowheads="1"/>
            </p:cNvSpPr>
            <p:nvPr userDrawn="1"/>
          </p:nvSpPr>
          <p:spPr bwMode="auto">
            <a:xfrm>
              <a:off x="129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5" name="AutoShape 279"/>
            <p:cNvSpPr>
              <a:spLocks noChangeArrowheads="1"/>
            </p:cNvSpPr>
            <p:nvPr userDrawn="1"/>
          </p:nvSpPr>
          <p:spPr bwMode="auto">
            <a:xfrm>
              <a:off x="1872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6" name="AutoShape 280"/>
            <p:cNvSpPr>
              <a:spLocks noChangeArrowheads="1"/>
            </p:cNvSpPr>
            <p:nvPr userDrawn="1"/>
          </p:nvSpPr>
          <p:spPr bwMode="auto">
            <a:xfrm>
              <a:off x="2448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7" name="AutoShape 281"/>
            <p:cNvSpPr>
              <a:spLocks noChangeArrowheads="1"/>
            </p:cNvSpPr>
            <p:nvPr userDrawn="1"/>
          </p:nvSpPr>
          <p:spPr bwMode="auto">
            <a:xfrm>
              <a:off x="3024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8" name="AutoShape 282"/>
            <p:cNvSpPr>
              <a:spLocks noChangeArrowheads="1"/>
            </p:cNvSpPr>
            <p:nvPr userDrawn="1"/>
          </p:nvSpPr>
          <p:spPr bwMode="auto">
            <a:xfrm>
              <a:off x="3600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9" name="AutoShape 283"/>
            <p:cNvSpPr>
              <a:spLocks noChangeArrowheads="1"/>
            </p:cNvSpPr>
            <p:nvPr userDrawn="1"/>
          </p:nvSpPr>
          <p:spPr bwMode="auto">
            <a:xfrm>
              <a:off x="417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80" name="AutoShape 284"/>
            <p:cNvSpPr>
              <a:spLocks noChangeArrowheads="1"/>
            </p:cNvSpPr>
            <p:nvPr userDrawn="1"/>
          </p:nvSpPr>
          <p:spPr bwMode="auto">
            <a:xfrm>
              <a:off x="417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81" name="AutoShape 285"/>
            <p:cNvSpPr>
              <a:spLocks noChangeArrowheads="1"/>
            </p:cNvSpPr>
            <p:nvPr userDrawn="1"/>
          </p:nvSpPr>
          <p:spPr bwMode="auto">
            <a:xfrm>
              <a:off x="4752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82" name="AutoShape 286"/>
            <p:cNvSpPr>
              <a:spLocks noChangeArrowheads="1"/>
            </p:cNvSpPr>
            <p:nvPr userDrawn="1"/>
          </p:nvSpPr>
          <p:spPr bwMode="auto">
            <a:xfrm>
              <a:off x="5328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49157" name="Rectangle 28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09600"/>
            <a:ext cx="8229600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384" name="Rectangle 28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17526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chemeClr val="bg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385" name="Rectangle 28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chemeClr val="bg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F661112-A336-4542-9171-DE5C148F5A37}" type="slidenum">
              <a:rPr 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49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  <p:sldLayoutId id="214748382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4" name="Group 2"/>
          <p:cNvGrpSpPr>
            <a:grpSpLocks/>
          </p:cNvGrpSpPr>
          <p:nvPr/>
        </p:nvGrpSpPr>
        <p:grpSpPr bwMode="auto">
          <a:xfrm>
            <a:off x="0" y="4572000"/>
            <a:ext cx="9144000" cy="2286000"/>
            <a:chOff x="0" y="2880"/>
            <a:chExt cx="5760" cy="1440"/>
          </a:xfrm>
        </p:grpSpPr>
        <p:sp>
          <p:nvSpPr>
            <p:cNvPr id="4099" name="AutoShape 3"/>
            <p:cNvSpPr>
              <a:spLocks noChangeArrowheads="1"/>
            </p:cNvSpPr>
            <p:nvPr userDrawn="1"/>
          </p:nvSpPr>
          <p:spPr bwMode="auto">
            <a:xfrm>
              <a:off x="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0" name="AutoShape 4"/>
            <p:cNvSpPr>
              <a:spLocks noChangeArrowheads="1"/>
            </p:cNvSpPr>
            <p:nvPr userDrawn="1"/>
          </p:nvSpPr>
          <p:spPr bwMode="auto">
            <a:xfrm>
              <a:off x="28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1" name="AutoShape 5"/>
            <p:cNvSpPr>
              <a:spLocks noChangeArrowheads="1"/>
            </p:cNvSpPr>
            <p:nvPr userDrawn="1"/>
          </p:nvSpPr>
          <p:spPr bwMode="auto">
            <a:xfrm>
              <a:off x="57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2" name="AutoShape 6"/>
            <p:cNvSpPr>
              <a:spLocks noChangeArrowheads="1"/>
            </p:cNvSpPr>
            <p:nvPr userDrawn="1"/>
          </p:nvSpPr>
          <p:spPr bwMode="auto">
            <a:xfrm>
              <a:off x="86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3" name="AutoShape 7"/>
            <p:cNvSpPr>
              <a:spLocks noChangeArrowheads="1"/>
            </p:cNvSpPr>
            <p:nvPr userDrawn="1"/>
          </p:nvSpPr>
          <p:spPr bwMode="auto">
            <a:xfrm>
              <a:off x="115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4" name="AutoShape 8"/>
            <p:cNvSpPr>
              <a:spLocks noChangeArrowheads="1"/>
            </p:cNvSpPr>
            <p:nvPr userDrawn="1"/>
          </p:nvSpPr>
          <p:spPr bwMode="auto">
            <a:xfrm>
              <a:off x="144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5" name="AutoShape 9"/>
            <p:cNvSpPr>
              <a:spLocks noChangeArrowheads="1"/>
            </p:cNvSpPr>
            <p:nvPr userDrawn="1"/>
          </p:nvSpPr>
          <p:spPr bwMode="auto">
            <a:xfrm>
              <a:off x="172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6" name="AutoShape 10"/>
            <p:cNvSpPr>
              <a:spLocks noChangeArrowheads="1"/>
            </p:cNvSpPr>
            <p:nvPr userDrawn="1"/>
          </p:nvSpPr>
          <p:spPr bwMode="auto">
            <a:xfrm>
              <a:off x="201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7" name="AutoShape 11"/>
            <p:cNvSpPr>
              <a:spLocks noChangeArrowheads="1"/>
            </p:cNvSpPr>
            <p:nvPr userDrawn="1"/>
          </p:nvSpPr>
          <p:spPr bwMode="auto">
            <a:xfrm>
              <a:off x="230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8" name="AutoShape 12"/>
            <p:cNvSpPr>
              <a:spLocks noChangeArrowheads="1"/>
            </p:cNvSpPr>
            <p:nvPr userDrawn="1"/>
          </p:nvSpPr>
          <p:spPr bwMode="auto">
            <a:xfrm>
              <a:off x="259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9" name="AutoShape 13"/>
            <p:cNvSpPr>
              <a:spLocks noChangeArrowheads="1"/>
            </p:cNvSpPr>
            <p:nvPr userDrawn="1"/>
          </p:nvSpPr>
          <p:spPr bwMode="auto">
            <a:xfrm>
              <a:off x="288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0" name="AutoShape 14"/>
            <p:cNvSpPr>
              <a:spLocks noChangeArrowheads="1"/>
            </p:cNvSpPr>
            <p:nvPr userDrawn="1"/>
          </p:nvSpPr>
          <p:spPr bwMode="auto">
            <a:xfrm>
              <a:off x="316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1" name="AutoShape 15"/>
            <p:cNvSpPr>
              <a:spLocks noChangeArrowheads="1"/>
            </p:cNvSpPr>
            <p:nvPr userDrawn="1"/>
          </p:nvSpPr>
          <p:spPr bwMode="auto">
            <a:xfrm>
              <a:off x="345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2" name="AutoShape 16"/>
            <p:cNvSpPr>
              <a:spLocks noChangeArrowheads="1"/>
            </p:cNvSpPr>
            <p:nvPr userDrawn="1"/>
          </p:nvSpPr>
          <p:spPr bwMode="auto">
            <a:xfrm>
              <a:off x="374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3" name="AutoShape 17"/>
            <p:cNvSpPr>
              <a:spLocks noChangeArrowheads="1"/>
            </p:cNvSpPr>
            <p:nvPr userDrawn="1"/>
          </p:nvSpPr>
          <p:spPr bwMode="auto">
            <a:xfrm>
              <a:off x="403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4" name="AutoShape 18"/>
            <p:cNvSpPr>
              <a:spLocks noChangeArrowheads="1"/>
            </p:cNvSpPr>
            <p:nvPr userDrawn="1"/>
          </p:nvSpPr>
          <p:spPr bwMode="auto">
            <a:xfrm>
              <a:off x="403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5" name="AutoShape 19"/>
            <p:cNvSpPr>
              <a:spLocks noChangeArrowheads="1"/>
            </p:cNvSpPr>
            <p:nvPr userDrawn="1"/>
          </p:nvSpPr>
          <p:spPr bwMode="auto">
            <a:xfrm>
              <a:off x="432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6" name="AutoShape 20"/>
            <p:cNvSpPr>
              <a:spLocks noChangeArrowheads="1"/>
            </p:cNvSpPr>
            <p:nvPr userDrawn="1"/>
          </p:nvSpPr>
          <p:spPr bwMode="auto">
            <a:xfrm>
              <a:off x="460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7" name="AutoShape 21"/>
            <p:cNvSpPr>
              <a:spLocks noChangeArrowheads="1"/>
            </p:cNvSpPr>
            <p:nvPr userDrawn="1"/>
          </p:nvSpPr>
          <p:spPr bwMode="auto">
            <a:xfrm>
              <a:off x="489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8" name="AutoShape 22"/>
            <p:cNvSpPr>
              <a:spLocks noChangeArrowheads="1"/>
            </p:cNvSpPr>
            <p:nvPr userDrawn="1"/>
          </p:nvSpPr>
          <p:spPr bwMode="auto">
            <a:xfrm>
              <a:off x="518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9" name="AutoShape 23"/>
            <p:cNvSpPr>
              <a:spLocks noChangeArrowheads="1"/>
            </p:cNvSpPr>
            <p:nvPr userDrawn="1"/>
          </p:nvSpPr>
          <p:spPr bwMode="auto">
            <a:xfrm>
              <a:off x="547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0" name="AutoShape 24"/>
            <p:cNvSpPr>
              <a:spLocks noChangeArrowheads="1"/>
            </p:cNvSpPr>
            <p:nvPr userDrawn="1"/>
          </p:nvSpPr>
          <p:spPr bwMode="auto">
            <a:xfrm>
              <a:off x="14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1" name="AutoShape 25"/>
            <p:cNvSpPr>
              <a:spLocks noChangeArrowheads="1"/>
            </p:cNvSpPr>
            <p:nvPr userDrawn="1"/>
          </p:nvSpPr>
          <p:spPr bwMode="auto">
            <a:xfrm>
              <a:off x="432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2" name="AutoShape 26"/>
            <p:cNvSpPr>
              <a:spLocks noChangeArrowheads="1"/>
            </p:cNvSpPr>
            <p:nvPr userDrawn="1"/>
          </p:nvSpPr>
          <p:spPr bwMode="auto">
            <a:xfrm>
              <a:off x="1008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3" name="AutoShape 27"/>
            <p:cNvSpPr>
              <a:spLocks noChangeArrowheads="1"/>
            </p:cNvSpPr>
            <p:nvPr userDrawn="1"/>
          </p:nvSpPr>
          <p:spPr bwMode="auto">
            <a:xfrm>
              <a:off x="158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4" name="AutoShape 28"/>
            <p:cNvSpPr>
              <a:spLocks noChangeArrowheads="1"/>
            </p:cNvSpPr>
            <p:nvPr userDrawn="1"/>
          </p:nvSpPr>
          <p:spPr bwMode="auto">
            <a:xfrm>
              <a:off x="2160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5" name="AutoShape 29"/>
            <p:cNvSpPr>
              <a:spLocks noChangeArrowheads="1"/>
            </p:cNvSpPr>
            <p:nvPr userDrawn="1"/>
          </p:nvSpPr>
          <p:spPr bwMode="auto">
            <a:xfrm>
              <a:off x="2736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6" name="AutoShape 30"/>
            <p:cNvSpPr>
              <a:spLocks noChangeArrowheads="1"/>
            </p:cNvSpPr>
            <p:nvPr userDrawn="1"/>
          </p:nvSpPr>
          <p:spPr bwMode="auto">
            <a:xfrm>
              <a:off x="3312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7" name="AutoShape 31"/>
            <p:cNvSpPr>
              <a:spLocks noChangeArrowheads="1"/>
            </p:cNvSpPr>
            <p:nvPr userDrawn="1"/>
          </p:nvSpPr>
          <p:spPr bwMode="auto">
            <a:xfrm>
              <a:off x="3888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8" name="AutoShape 32"/>
            <p:cNvSpPr>
              <a:spLocks noChangeArrowheads="1"/>
            </p:cNvSpPr>
            <p:nvPr userDrawn="1"/>
          </p:nvSpPr>
          <p:spPr bwMode="auto">
            <a:xfrm>
              <a:off x="446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9" name="AutoShape 33"/>
            <p:cNvSpPr>
              <a:spLocks noChangeArrowheads="1"/>
            </p:cNvSpPr>
            <p:nvPr userDrawn="1"/>
          </p:nvSpPr>
          <p:spPr bwMode="auto">
            <a:xfrm>
              <a:off x="5040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0" name="AutoShape 34"/>
            <p:cNvSpPr>
              <a:spLocks noChangeArrowheads="1"/>
            </p:cNvSpPr>
            <p:nvPr userDrawn="1"/>
          </p:nvSpPr>
          <p:spPr bwMode="auto">
            <a:xfrm>
              <a:off x="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1" name="AutoShape 35"/>
            <p:cNvSpPr>
              <a:spLocks noChangeArrowheads="1"/>
            </p:cNvSpPr>
            <p:nvPr userDrawn="1"/>
          </p:nvSpPr>
          <p:spPr bwMode="auto">
            <a:xfrm>
              <a:off x="28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2" name="AutoShape 36"/>
            <p:cNvSpPr>
              <a:spLocks noChangeArrowheads="1"/>
            </p:cNvSpPr>
            <p:nvPr userDrawn="1"/>
          </p:nvSpPr>
          <p:spPr bwMode="auto">
            <a:xfrm>
              <a:off x="57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3" name="AutoShape 37"/>
            <p:cNvSpPr>
              <a:spLocks noChangeArrowheads="1"/>
            </p:cNvSpPr>
            <p:nvPr userDrawn="1"/>
          </p:nvSpPr>
          <p:spPr bwMode="auto">
            <a:xfrm>
              <a:off x="86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4" name="AutoShape 38"/>
            <p:cNvSpPr>
              <a:spLocks noChangeArrowheads="1"/>
            </p:cNvSpPr>
            <p:nvPr userDrawn="1"/>
          </p:nvSpPr>
          <p:spPr bwMode="auto">
            <a:xfrm>
              <a:off x="115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5" name="AutoShape 39"/>
            <p:cNvSpPr>
              <a:spLocks noChangeArrowheads="1"/>
            </p:cNvSpPr>
            <p:nvPr userDrawn="1"/>
          </p:nvSpPr>
          <p:spPr bwMode="auto">
            <a:xfrm>
              <a:off x="144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6" name="AutoShape 40"/>
            <p:cNvSpPr>
              <a:spLocks noChangeArrowheads="1"/>
            </p:cNvSpPr>
            <p:nvPr userDrawn="1"/>
          </p:nvSpPr>
          <p:spPr bwMode="auto">
            <a:xfrm>
              <a:off x="172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7" name="AutoShape 41"/>
            <p:cNvSpPr>
              <a:spLocks noChangeArrowheads="1"/>
            </p:cNvSpPr>
            <p:nvPr userDrawn="1"/>
          </p:nvSpPr>
          <p:spPr bwMode="auto">
            <a:xfrm>
              <a:off x="201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8" name="AutoShape 42"/>
            <p:cNvSpPr>
              <a:spLocks noChangeArrowheads="1"/>
            </p:cNvSpPr>
            <p:nvPr userDrawn="1"/>
          </p:nvSpPr>
          <p:spPr bwMode="auto">
            <a:xfrm>
              <a:off x="230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9" name="AutoShape 43"/>
            <p:cNvSpPr>
              <a:spLocks noChangeArrowheads="1"/>
            </p:cNvSpPr>
            <p:nvPr userDrawn="1"/>
          </p:nvSpPr>
          <p:spPr bwMode="auto">
            <a:xfrm>
              <a:off x="259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0" name="AutoShape 44"/>
            <p:cNvSpPr>
              <a:spLocks noChangeArrowheads="1"/>
            </p:cNvSpPr>
            <p:nvPr userDrawn="1"/>
          </p:nvSpPr>
          <p:spPr bwMode="auto">
            <a:xfrm>
              <a:off x="288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1" name="AutoShape 45"/>
            <p:cNvSpPr>
              <a:spLocks noChangeArrowheads="1"/>
            </p:cNvSpPr>
            <p:nvPr userDrawn="1"/>
          </p:nvSpPr>
          <p:spPr bwMode="auto">
            <a:xfrm>
              <a:off x="316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2" name="AutoShape 46"/>
            <p:cNvSpPr>
              <a:spLocks noChangeArrowheads="1"/>
            </p:cNvSpPr>
            <p:nvPr userDrawn="1"/>
          </p:nvSpPr>
          <p:spPr bwMode="auto">
            <a:xfrm>
              <a:off x="345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3" name="AutoShape 47"/>
            <p:cNvSpPr>
              <a:spLocks noChangeArrowheads="1"/>
            </p:cNvSpPr>
            <p:nvPr userDrawn="1"/>
          </p:nvSpPr>
          <p:spPr bwMode="auto">
            <a:xfrm>
              <a:off x="374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4" name="AutoShape 48"/>
            <p:cNvSpPr>
              <a:spLocks noChangeArrowheads="1"/>
            </p:cNvSpPr>
            <p:nvPr userDrawn="1"/>
          </p:nvSpPr>
          <p:spPr bwMode="auto">
            <a:xfrm>
              <a:off x="403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5" name="AutoShape 49"/>
            <p:cNvSpPr>
              <a:spLocks noChangeArrowheads="1"/>
            </p:cNvSpPr>
            <p:nvPr userDrawn="1"/>
          </p:nvSpPr>
          <p:spPr bwMode="auto">
            <a:xfrm>
              <a:off x="403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6" name="AutoShape 50"/>
            <p:cNvSpPr>
              <a:spLocks noChangeArrowheads="1"/>
            </p:cNvSpPr>
            <p:nvPr userDrawn="1"/>
          </p:nvSpPr>
          <p:spPr bwMode="auto">
            <a:xfrm>
              <a:off x="432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7" name="AutoShape 51"/>
            <p:cNvSpPr>
              <a:spLocks noChangeArrowheads="1"/>
            </p:cNvSpPr>
            <p:nvPr userDrawn="1"/>
          </p:nvSpPr>
          <p:spPr bwMode="auto">
            <a:xfrm>
              <a:off x="460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8" name="AutoShape 52"/>
            <p:cNvSpPr>
              <a:spLocks noChangeArrowheads="1"/>
            </p:cNvSpPr>
            <p:nvPr userDrawn="1"/>
          </p:nvSpPr>
          <p:spPr bwMode="auto">
            <a:xfrm>
              <a:off x="489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9" name="AutoShape 53"/>
            <p:cNvSpPr>
              <a:spLocks noChangeArrowheads="1"/>
            </p:cNvSpPr>
            <p:nvPr userDrawn="1"/>
          </p:nvSpPr>
          <p:spPr bwMode="auto">
            <a:xfrm>
              <a:off x="518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0" name="AutoShape 54"/>
            <p:cNvSpPr>
              <a:spLocks noChangeArrowheads="1"/>
            </p:cNvSpPr>
            <p:nvPr userDrawn="1"/>
          </p:nvSpPr>
          <p:spPr bwMode="auto">
            <a:xfrm>
              <a:off x="547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1" name="AutoShape 55"/>
            <p:cNvSpPr>
              <a:spLocks noChangeArrowheads="1"/>
            </p:cNvSpPr>
            <p:nvPr userDrawn="1"/>
          </p:nvSpPr>
          <p:spPr bwMode="auto">
            <a:xfrm>
              <a:off x="144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2" name="AutoShape 56"/>
            <p:cNvSpPr>
              <a:spLocks noChangeArrowheads="1"/>
            </p:cNvSpPr>
            <p:nvPr userDrawn="1"/>
          </p:nvSpPr>
          <p:spPr bwMode="auto">
            <a:xfrm>
              <a:off x="720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3" name="AutoShape 57"/>
            <p:cNvSpPr>
              <a:spLocks noChangeArrowheads="1"/>
            </p:cNvSpPr>
            <p:nvPr userDrawn="1"/>
          </p:nvSpPr>
          <p:spPr bwMode="auto">
            <a:xfrm>
              <a:off x="1296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4" name="AutoShape 58"/>
            <p:cNvSpPr>
              <a:spLocks noChangeArrowheads="1"/>
            </p:cNvSpPr>
            <p:nvPr userDrawn="1"/>
          </p:nvSpPr>
          <p:spPr bwMode="auto">
            <a:xfrm>
              <a:off x="1872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5" name="AutoShape 59"/>
            <p:cNvSpPr>
              <a:spLocks noChangeArrowheads="1"/>
            </p:cNvSpPr>
            <p:nvPr userDrawn="1"/>
          </p:nvSpPr>
          <p:spPr bwMode="auto">
            <a:xfrm>
              <a:off x="2448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6" name="AutoShape 60"/>
            <p:cNvSpPr>
              <a:spLocks noChangeArrowheads="1"/>
            </p:cNvSpPr>
            <p:nvPr userDrawn="1"/>
          </p:nvSpPr>
          <p:spPr bwMode="auto">
            <a:xfrm>
              <a:off x="3024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7" name="AutoShape 61"/>
            <p:cNvSpPr>
              <a:spLocks noChangeArrowheads="1"/>
            </p:cNvSpPr>
            <p:nvPr userDrawn="1"/>
          </p:nvSpPr>
          <p:spPr bwMode="auto">
            <a:xfrm>
              <a:off x="3600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8" name="AutoShape 62"/>
            <p:cNvSpPr>
              <a:spLocks noChangeArrowheads="1"/>
            </p:cNvSpPr>
            <p:nvPr userDrawn="1"/>
          </p:nvSpPr>
          <p:spPr bwMode="auto">
            <a:xfrm>
              <a:off x="4176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9" name="AutoShape 63"/>
            <p:cNvSpPr>
              <a:spLocks noChangeArrowheads="1"/>
            </p:cNvSpPr>
            <p:nvPr userDrawn="1"/>
          </p:nvSpPr>
          <p:spPr bwMode="auto">
            <a:xfrm>
              <a:off x="4752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0" name="AutoShape 64"/>
            <p:cNvSpPr>
              <a:spLocks noChangeArrowheads="1"/>
            </p:cNvSpPr>
            <p:nvPr userDrawn="1"/>
          </p:nvSpPr>
          <p:spPr bwMode="auto">
            <a:xfrm>
              <a:off x="5328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1" name="AutoShape 65"/>
            <p:cNvSpPr>
              <a:spLocks noChangeArrowheads="1"/>
            </p:cNvSpPr>
            <p:nvPr userDrawn="1"/>
          </p:nvSpPr>
          <p:spPr bwMode="auto">
            <a:xfrm>
              <a:off x="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2" name="AutoShape 66"/>
            <p:cNvSpPr>
              <a:spLocks noChangeArrowheads="1"/>
            </p:cNvSpPr>
            <p:nvPr userDrawn="1"/>
          </p:nvSpPr>
          <p:spPr bwMode="auto">
            <a:xfrm>
              <a:off x="28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3" name="AutoShape 67"/>
            <p:cNvSpPr>
              <a:spLocks noChangeArrowheads="1"/>
            </p:cNvSpPr>
            <p:nvPr userDrawn="1"/>
          </p:nvSpPr>
          <p:spPr bwMode="auto">
            <a:xfrm>
              <a:off x="57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4" name="AutoShape 68"/>
            <p:cNvSpPr>
              <a:spLocks noChangeArrowheads="1"/>
            </p:cNvSpPr>
            <p:nvPr userDrawn="1"/>
          </p:nvSpPr>
          <p:spPr bwMode="auto">
            <a:xfrm>
              <a:off x="86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5" name="AutoShape 69"/>
            <p:cNvSpPr>
              <a:spLocks noChangeArrowheads="1"/>
            </p:cNvSpPr>
            <p:nvPr userDrawn="1"/>
          </p:nvSpPr>
          <p:spPr bwMode="auto">
            <a:xfrm>
              <a:off x="115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6" name="AutoShape 70"/>
            <p:cNvSpPr>
              <a:spLocks noChangeArrowheads="1"/>
            </p:cNvSpPr>
            <p:nvPr userDrawn="1"/>
          </p:nvSpPr>
          <p:spPr bwMode="auto">
            <a:xfrm>
              <a:off x="144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7" name="AutoShape 71"/>
            <p:cNvSpPr>
              <a:spLocks noChangeArrowheads="1"/>
            </p:cNvSpPr>
            <p:nvPr userDrawn="1"/>
          </p:nvSpPr>
          <p:spPr bwMode="auto">
            <a:xfrm>
              <a:off x="172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8" name="AutoShape 72"/>
            <p:cNvSpPr>
              <a:spLocks noChangeArrowheads="1"/>
            </p:cNvSpPr>
            <p:nvPr userDrawn="1"/>
          </p:nvSpPr>
          <p:spPr bwMode="auto">
            <a:xfrm>
              <a:off x="201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9" name="AutoShape 73"/>
            <p:cNvSpPr>
              <a:spLocks noChangeArrowheads="1"/>
            </p:cNvSpPr>
            <p:nvPr userDrawn="1"/>
          </p:nvSpPr>
          <p:spPr bwMode="auto">
            <a:xfrm>
              <a:off x="230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0" name="AutoShape 74"/>
            <p:cNvSpPr>
              <a:spLocks noChangeArrowheads="1"/>
            </p:cNvSpPr>
            <p:nvPr userDrawn="1"/>
          </p:nvSpPr>
          <p:spPr bwMode="auto">
            <a:xfrm>
              <a:off x="259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1" name="AutoShape 75"/>
            <p:cNvSpPr>
              <a:spLocks noChangeArrowheads="1"/>
            </p:cNvSpPr>
            <p:nvPr userDrawn="1"/>
          </p:nvSpPr>
          <p:spPr bwMode="auto">
            <a:xfrm>
              <a:off x="288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2" name="AutoShape 76"/>
            <p:cNvSpPr>
              <a:spLocks noChangeArrowheads="1"/>
            </p:cNvSpPr>
            <p:nvPr userDrawn="1"/>
          </p:nvSpPr>
          <p:spPr bwMode="auto">
            <a:xfrm>
              <a:off x="316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3" name="AutoShape 77"/>
            <p:cNvSpPr>
              <a:spLocks noChangeArrowheads="1"/>
            </p:cNvSpPr>
            <p:nvPr userDrawn="1"/>
          </p:nvSpPr>
          <p:spPr bwMode="auto">
            <a:xfrm>
              <a:off x="345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4" name="AutoShape 78"/>
            <p:cNvSpPr>
              <a:spLocks noChangeArrowheads="1"/>
            </p:cNvSpPr>
            <p:nvPr userDrawn="1"/>
          </p:nvSpPr>
          <p:spPr bwMode="auto">
            <a:xfrm>
              <a:off x="374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5" name="AutoShape 79"/>
            <p:cNvSpPr>
              <a:spLocks noChangeArrowheads="1"/>
            </p:cNvSpPr>
            <p:nvPr userDrawn="1"/>
          </p:nvSpPr>
          <p:spPr bwMode="auto">
            <a:xfrm>
              <a:off x="403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6" name="AutoShape 80"/>
            <p:cNvSpPr>
              <a:spLocks noChangeArrowheads="1"/>
            </p:cNvSpPr>
            <p:nvPr userDrawn="1"/>
          </p:nvSpPr>
          <p:spPr bwMode="auto">
            <a:xfrm>
              <a:off x="403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7" name="AutoShape 81"/>
            <p:cNvSpPr>
              <a:spLocks noChangeArrowheads="1"/>
            </p:cNvSpPr>
            <p:nvPr userDrawn="1"/>
          </p:nvSpPr>
          <p:spPr bwMode="auto">
            <a:xfrm>
              <a:off x="432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8" name="AutoShape 82"/>
            <p:cNvSpPr>
              <a:spLocks noChangeArrowheads="1"/>
            </p:cNvSpPr>
            <p:nvPr userDrawn="1"/>
          </p:nvSpPr>
          <p:spPr bwMode="auto">
            <a:xfrm>
              <a:off x="460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9" name="AutoShape 83"/>
            <p:cNvSpPr>
              <a:spLocks noChangeArrowheads="1"/>
            </p:cNvSpPr>
            <p:nvPr userDrawn="1"/>
          </p:nvSpPr>
          <p:spPr bwMode="auto">
            <a:xfrm>
              <a:off x="489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0" name="AutoShape 84"/>
            <p:cNvSpPr>
              <a:spLocks noChangeArrowheads="1"/>
            </p:cNvSpPr>
            <p:nvPr userDrawn="1"/>
          </p:nvSpPr>
          <p:spPr bwMode="auto">
            <a:xfrm>
              <a:off x="518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1" name="AutoShape 85"/>
            <p:cNvSpPr>
              <a:spLocks noChangeArrowheads="1"/>
            </p:cNvSpPr>
            <p:nvPr userDrawn="1"/>
          </p:nvSpPr>
          <p:spPr bwMode="auto">
            <a:xfrm>
              <a:off x="547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2" name="AutoShape 86"/>
            <p:cNvSpPr>
              <a:spLocks noChangeArrowheads="1"/>
            </p:cNvSpPr>
            <p:nvPr userDrawn="1"/>
          </p:nvSpPr>
          <p:spPr bwMode="auto">
            <a:xfrm>
              <a:off x="144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3" name="AutoShape 87"/>
            <p:cNvSpPr>
              <a:spLocks noChangeArrowheads="1"/>
            </p:cNvSpPr>
            <p:nvPr userDrawn="1"/>
          </p:nvSpPr>
          <p:spPr bwMode="auto">
            <a:xfrm>
              <a:off x="720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4" name="AutoShape 88"/>
            <p:cNvSpPr>
              <a:spLocks noChangeArrowheads="1"/>
            </p:cNvSpPr>
            <p:nvPr userDrawn="1"/>
          </p:nvSpPr>
          <p:spPr bwMode="auto">
            <a:xfrm>
              <a:off x="129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5" name="AutoShape 89"/>
            <p:cNvSpPr>
              <a:spLocks noChangeArrowheads="1"/>
            </p:cNvSpPr>
            <p:nvPr userDrawn="1"/>
          </p:nvSpPr>
          <p:spPr bwMode="auto">
            <a:xfrm>
              <a:off x="1872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6" name="AutoShape 90"/>
            <p:cNvSpPr>
              <a:spLocks noChangeArrowheads="1"/>
            </p:cNvSpPr>
            <p:nvPr userDrawn="1"/>
          </p:nvSpPr>
          <p:spPr bwMode="auto">
            <a:xfrm>
              <a:off x="2448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7" name="AutoShape 91"/>
            <p:cNvSpPr>
              <a:spLocks noChangeArrowheads="1"/>
            </p:cNvSpPr>
            <p:nvPr userDrawn="1"/>
          </p:nvSpPr>
          <p:spPr bwMode="auto">
            <a:xfrm>
              <a:off x="3024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8" name="AutoShape 92"/>
            <p:cNvSpPr>
              <a:spLocks noChangeArrowheads="1"/>
            </p:cNvSpPr>
            <p:nvPr userDrawn="1"/>
          </p:nvSpPr>
          <p:spPr bwMode="auto">
            <a:xfrm>
              <a:off x="3600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9" name="AutoShape 93"/>
            <p:cNvSpPr>
              <a:spLocks noChangeArrowheads="1"/>
            </p:cNvSpPr>
            <p:nvPr userDrawn="1"/>
          </p:nvSpPr>
          <p:spPr bwMode="auto">
            <a:xfrm>
              <a:off x="417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0" name="AutoShape 94"/>
            <p:cNvSpPr>
              <a:spLocks noChangeArrowheads="1"/>
            </p:cNvSpPr>
            <p:nvPr userDrawn="1"/>
          </p:nvSpPr>
          <p:spPr bwMode="auto">
            <a:xfrm>
              <a:off x="417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1" name="AutoShape 95"/>
            <p:cNvSpPr>
              <a:spLocks noChangeArrowheads="1"/>
            </p:cNvSpPr>
            <p:nvPr userDrawn="1"/>
          </p:nvSpPr>
          <p:spPr bwMode="auto">
            <a:xfrm>
              <a:off x="4752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2" name="AutoShape 96"/>
            <p:cNvSpPr>
              <a:spLocks noChangeArrowheads="1"/>
            </p:cNvSpPr>
            <p:nvPr userDrawn="1"/>
          </p:nvSpPr>
          <p:spPr bwMode="auto">
            <a:xfrm>
              <a:off x="5328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49155" name="Group 97"/>
          <p:cNvGrpSpPr>
            <a:grpSpLocks/>
          </p:cNvGrpSpPr>
          <p:nvPr/>
        </p:nvGrpSpPr>
        <p:grpSpPr bwMode="auto">
          <a:xfrm>
            <a:off x="0" y="2209800"/>
            <a:ext cx="9144000" cy="2286000"/>
            <a:chOff x="0" y="2880"/>
            <a:chExt cx="5760" cy="1440"/>
          </a:xfrm>
        </p:grpSpPr>
        <p:sp>
          <p:nvSpPr>
            <p:cNvPr id="4194" name="AutoShape 98"/>
            <p:cNvSpPr>
              <a:spLocks noChangeArrowheads="1"/>
            </p:cNvSpPr>
            <p:nvPr userDrawn="1"/>
          </p:nvSpPr>
          <p:spPr bwMode="auto">
            <a:xfrm>
              <a:off x="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5" name="AutoShape 99"/>
            <p:cNvSpPr>
              <a:spLocks noChangeArrowheads="1"/>
            </p:cNvSpPr>
            <p:nvPr userDrawn="1"/>
          </p:nvSpPr>
          <p:spPr bwMode="auto">
            <a:xfrm>
              <a:off x="28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6" name="AutoShape 100"/>
            <p:cNvSpPr>
              <a:spLocks noChangeArrowheads="1"/>
            </p:cNvSpPr>
            <p:nvPr userDrawn="1"/>
          </p:nvSpPr>
          <p:spPr bwMode="auto">
            <a:xfrm>
              <a:off x="57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7" name="AutoShape 101"/>
            <p:cNvSpPr>
              <a:spLocks noChangeArrowheads="1"/>
            </p:cNvSpPr>
            <p:nvPr userDrawn="1"/>
          </p:nvSpPr>
          <p:spPr bwMode="auto">
            <a:xfrm>
              <a:off x="86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8" name="AutoShape 102"/>
            <p:cNvSpPr>
              <a:spLocks noChangeArrowheads="1"/>
            </p:cNvSpPr>
            <p:nvPr userDrawn="1"/>
          </p:nvSpPr>
          <p:spPr bwMode="auto">
            <a:xfrm>
              <a:off x="115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9" name="AutoShape 103"/>
            <p:cNvSpPr>
              <a:spLocks noChangeArrowheads="1"/>
            </p:cNvSpPr>
            <p:nvPr userDrawn="1"/>
          </p:nvSpPr>
          <p:spPr bwMode="auto">
            <a:xfrm>
              <a:off x="144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0" name="AutoShape 104"/>
            <p:cNvSpPr>
              <a:spLocks noChangeArrowheads="1"/>
            </p:cNvSpPr>
            <p:nvPr userDrawn="1"/>
          </p:nvSpPr>
          <p:spPr bwMode="auto">
            <a:xfrm>
              <a:off x="172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1" name="AutoShape 105"/>
            <p:cNvSpPr>
              <a:spLocks noChangeArrowheads="1"/>
            </p:cNvSpPr>
            <p:nvPr userDrawn="1"/>
          </p:nvSpPr>
          <p:spPr bwMode="auto">
            <a:xfrm>
              <a:off x="201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2" name="AutoShape 106"/>
            <p:cNvSpPr>
              <a:spLocks noChangeArrowheads="1"/>
            </p:cNvSpPr>
            <p:nvPr userDrawn="1"/>
          </p:nvSpPr>
          <p:spPr bwMode="auto">
            <a:xfrm>
              <a:off x="230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3" name="AutoShape 107"/>
            <p:cNvSpPr>
              <a:spLocks noChangeArrowheads="1"/>
            </p:cNvSpPr>
            <p:nvPr userDrawn="1"/>
          </p:nvSpPr>
          <p:spPr bwMode="auto">
            <a:xfrm>
              <a:off x="259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4" name="AutoShape 108"/>
            <p:cNvSpPr>
              <a:spLocks noChangeArrowheads="1"/>
            </p:cNvSpPr>
            <p:nvPr userDrawn="1"/>
          </p:nvSpPr>
          <p:spPr bwMode="auto">
            <a:xfrm>
              <a:off x="288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5" name="AutoShape 109"/>
            <p:cNvSpPr>
              <a:spLocks noChangeArrowheads="1"/>
            </p:cNvSpPr>
            <p:nvPr userDrawn="1"/>
          </p:nvSpPr>
          <p:spPr bwMode="auto">
            <a:xfrm>
              <a:off x="316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6" name="AutoShape 110"/>
            <p:cNvSpPr>
              <a:spLocks noChangeArrowheads="1"/>
            </p:cNvSpPr>
            <p:nvPr userDrawn="1"/>
          </p:nvSpPr>
          <p:spPr bwMode="auto">
            <a:xfrm>
              <a:off x="345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7" name="AutoShape 111"/>
            <p:cNvSpPr>
              <a:spLocks noChangeArrowheads="1"/>
            </p:cNvSpPr>
            <p:nvPr userDrawn="1"/>
          </p:nvSpPr>
          <p:spPr bwMode="auto">
            <a:xfrm>
              <a:off x="374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8" name="AutoShape 112"/>
            <p:cNvSpPr>
              <a:spLocks noChangeArrowheads="1"/>
            </p:cNvSpPr>
            <p:nvPr userDrawn="1"/>
          </p:nvSpPr>
          <p:spPr bwMode="auto">
            <a:xfrm>
              <a:off x="403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9" name="AutoShape 113"/>
            <p:cNvSpPr>
              <a:spLocks noChangeArrowheads="1"/>
            </p:cNvSpPr>
            <p:nvPr userDrawn="1"/>
          </p:nvSpPr>
          <p:spPr bwMode="auto">
            <a:xfrm>
              <a:off x="403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0" name="AutoShape 114"/>
            <p:cNvSpPr>
              <a:spLocks noChangeArrowheads="1"/>
            </p:cNvSpPr>
            <p:nvPr userDrawn="1"/>
          </p:nvSpPr>
          <p:spPr bwMode="auto">
            <a:xfrm>
              <a:off x="432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1" name="AutoShape 115"/>
            <p:cNvSpPr>
              <a:spLocks noChangeArrowheads="1"/>
            </p:cNvSpPr>
            <p:nvPr userDrawn="1"/>
          </p:nvSpPr>
          <p:spPr bwMode="auto">
            <a:xfrm>
              <a:off x="460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2" name="AutoShape 116"/>
            <p:cNvSpPr>
              <a:spLocks noChangeArrowheads="1"/>
            </p:cNvSpPr>
            <p:nvPr userDrawn="1"/>
          </p:nvSpPr>
          <p:spPr bwMode="auto">
            <a:xfrm>
              <a:off x="489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3" name="AutoShape 117"/>
            <p:cNvSpPr>
              <a:spLocks noChangeArrowheads="1"/>
            </p:cNvSpPr>
            <p:nvPr userDrawn="1"/>
          </p:nvSpPr>
          <p:spPr bwMode="auto">
            <a:xfrm>
              <a:off x="518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4" name="AutoShape 118"/>
            <p:cNvSpPr>
              <a:spLocks noChangeArrowheads="1"/>
            </p:cNvSpPr>
            <p:nvPr userDrawn="1"/>
          </p:nvSpPr>
          <p:spPr bwMode="auto">
            <a:xfrm>
              <a:off x="547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5" name="AutoShape 119"/>
            <p:cNvSpPr>
              <a:spLocks noChangeArrowheads="1"/>
            </p:cNvSpPr>
            <p:nvPr userDrawn="1"/>
          </p:nvSpPr>
          <p:spPr bwMode="auto">
            <a:xfrm>
              <a:off x="14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6" name="AutoShape 120"/>
            <p:cNvSpPr>
              <a:spLocks noChangeArrowheads="1"/>
            </p:cNvSpPr>
            <p:nvPr userDrawn="1"/>
          </p:nvSpPr>
          <p:spPr bwMode="auto">
            <a:xfrm>
              <a:off x="432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7" name="AutoShape 121"/>
            <p:cNvSpPr>
              <a:spLocks noChangeArrowheads="1"/>
            </p:cNvSpPr>
            <p:nvPr userDrawn="1"/>
          </p:nvSpPr>
          <p:spPr bwMode="auto">
            <a:xfrm>
              <a:off x="1008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8" name="AutoShape 122"/>
            <p:cNvSpPr>
              <a:spLocks noChangeArrowheads="1"/>
            </p:cNvSpPr>
            <p:nvPr userDrawn="1"/>
          </p:nvSpPr>
          <p:spPr bwMode="auto">
            <a:xfrm>
              <a:off x="158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9" name="AutoShape 123"/>
            <p:cNvSpPr>
              <a:spLocks noChangeArrowheads="1"/>
            </p:cNvSpPr>
            <p:nvPr userDrawn="1"/>
          </p:nvSpPr>
          <p:spPr bwMode="auto">
            <a:xfrm>
              <a:off x="2160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0" name="AutoShape 124"/>
            <p:cNvSpPr>
              <a:spLocks noChangeArrowheads="1"/>
            </p:cNvSpPr>
            <p:nvPr userDrawn="1"/>
          </p:nvSpPr>
          <p:spPr bwMode="auto">
            <a:xfrm>
              <a:off x="2736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1" name="AutoShape 125"/>
            <p:cNvSpPr>
              <a:spLocks noChangeArrowheads="1"/>
            </p:cNvSpPr>
            <p:nvPr userDrawn="1"/>
          </p:nvSpPr>
          <p:spPr bwMode="auto">
            <a:xfrm>
              <a:off x="3312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2" name="AutoShape 126"/>
            <p:cNvSpPr>
              <a:spLocks noChangeArrowheads="1"/>
            </p:cNvSpPr>
            <p:nvPr userDrawn="1"/>
          </p:nvSpPr>
          <p:spPr bwMode="auto">
            <a:xfrm>
              <a:off x="3888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3" name="AutoShape 127"/>
            <p:cNvSpPr>
              <a:spLocks noChangeArrowheads="1"/>
            </p:cNvSpPr>
            <p:nvPr userDrawn="1"/>
          </p:nvSpPr>
          <p:spPr bwMode="auto">
            <a:xfrm>
              <a:off x="446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4" name="AutoShape 128"/>
            <p:cNvSpPr>
              <a:spLocks noChangeArrowheads="1"/>
            </p:cNvSpPr>
            <p:nvPr userDrawn="1"/>
          </p:nvSpPr>
          <p:spPr bwMode="auto">
            <a:xfrm>
              <a:off x="5040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5" name="AutoShape 129"/>
            <p:cNvSpPr>
              <a:spLocks noChangeArrowheads="1"/>
            </p:cNvSpPr>
            <p:nvPr userDrawn="1"/>
          </p:nvSpPr>
          <p:spPr bwMode="auto">
            <a:xfrm>
              <a:off x="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6" name="AutoShape 130"/>
            <p:cNvSpPr>
              <a:spLocks noChangeArrowheads="1"/>
            </p:cNvSpPr>
            <p:nvPr userDrawn="1"/>
          </p:nvSpPr>
          <p:spPr bwMode="auto">
            <a:xfrm>
              <a:off x="28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7" name="AutoShape 131"/>
            <p:cNvSpPr>
              <a:spLocks noChangeArrowheads="1"/>
            </p:cNvSpPr>
            <p:nvPr userDrawn="1"/>
          </p:nvSpPr>
          <p:spPr bwMode="auto">
            <a:xfrm>
              <a:off x="57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8" name="AutoShape 132"/>
            <p:cNvSpPr>
              <a:spLocks noChangeArrowheads="1"/>
            </p:cNvSpPr>
            <p:nvPr userDrawn="1"/>
          </p:nvSpPr>
          <p:spPr bwMode="auto">
            <a:xfrm>
              <a:off x="86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9" name="AutoShape 133"/>
            <p:cNvSpPr>
              <a:spLocks noChangeArrowheads="1"/>
            </p:cNvSpPr>
            <p:nvPr userDrawn="1"/>
          </p:nvSpPr>
          <p:spPr bwMode="auto">
            <a:xfrm>
              <a:off x="115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0" name="AutoShape 134"/>
            <p:cNvSpPr>
              <a:spLocks noChangeArrowheads="1"/>
            </p:cNvSpPr>
            <p:nvPr userDrawn="1"/>
          </p:nvSpPr>
          <p:spPr bwMode="auto">
            <a:xfrm>
              <a:off x="144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1" name="AutoShape 135"/>
            <p:cNvSpPr>
              <a:spLocks noChangeArrowheads="1"/>
            </p:cNvSpPr>
            <p:nvPr userDrawn="1"/>
          </p:nvSpPr>
          <p:spPr bwMode="auto">
            <a:xfrm>
              <a:off x="172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2" name="AutoShape 136"/>
            <p:cNvSpPr>
              <a:spLocks noChangeArrowheads="1"/>
            </p:cNvSpPr>
            <p:nvPr userDrawn="1"/>
          </p:nvSpPr>
          <p:spPr bwMode="auto">
            <a:xfrm>
              <a:off x="201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3" name="AutoShape 137"/>
            <p:cNvSpPr>
              <a:spLocks noChangeArrowheads="1"/>
            </p:cNvSpPr>
            <p:nvPr userDrawn="1"/>
          </p:nvSpPr>
          <p:spPr bwMode="auto">
            <a:xfrm>
              <a:off x="230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4" name="AutoShape 138"/>
            <p:cNvSpPr>
              <a:spLocks noChangeArrowheads="1"/>
            </p:cNvSpPr>
            <p:nvPr userDrawn="1"/>
          </p:nvSpPr>
          <p:spPr bwMode="auto">
            <a:xfrm>
              <a:off x="259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5" name="AutoShape 139"/>
            <p:cNvSpPr>
              <a:spLocks noChangeArrowheads="1"/>
            </p:cNvSpPr>
            <p:nvPr userDrawn="1"/>
          </p:nvSpPr>
          <p:spPr bwMode="auto">
            <a:xfrm>
              <a:off x="288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6" name="AutoShape 140"/>
            <p:cNvSpPr>
              <a:spLocks noChangeArrowheads="1"/>
            </p:cNvSpPr>
            <p:nvPr userDrawn="1"/>
          </p:nvSpPr>
          <p:spPr bwMode="auto">
            <a:xfrm>
              <a:off x="316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7" name="AutoShape 141"/>
            <p:cNvSpPr>
              <a:spLocks noChangeArrowheads="1"/>
            </p:cNvSpPr>
            <p:nvPr userDrawn="1"/>
          </p:nvSpPr>
          <p:spPr bwMode="auto">
            <a:xfrm>
              <a:off x="345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8" name="AutoShape 142"/>
            <p:cNvSpPr>
              <a:spLocks noChangeArrowheads="1"/>
            </p:cNvSpPr>
            <p:nvPr userDrawn="1"/>
          </p:nvSpPr>
          <p:spPr bwMode="auto">
            <a:xfrm>
              <a:off x="374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9" name="AutoShape 143"/>
            <p:cNvSpPr>
              <a:spLocks noChangeArrowheads="1"/>
            </p:cNvSpPr>
            <p:nvPr userDrawn="1"/>
          </p:nvSpPr>
          <p:spPr bwMode="auto">
            <a:xfrm>
              <a:off x="403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0" name="AutoShape 144"/>
            <p:cNvSpPr>
              <a:spLocks noChangeArrowheads="1"/>
            </p:cNvSpPr>
            <p:nvPr userDrawn="1"/>
          </p:nvSpPr>
          <p:spPr bwMode="auto">
            <a:xfrm>
              <a:off x="403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1" name="AutoShape 145"/>
            <p:cNvSpPr>
              <a:spLocks noChangeArrowheads="1"/>
            </p:cNvSpPr>
            <p:nvPr userDrawn="1"/>
          </p:nvSpPr>
          <p:spPr bwMode="auto">
            <a:xfrm>
              <a:off x="432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2" name="AutoShape 146"/>
            <p:cNvSpPr>
              <a:spLocks noChangeArrowheads="1"/>
            </p:cNvSpPr>
            <p:nvPr userDrawn="1"/>
          </p:nvSpPr>
          <p:spPr bwMode="auto">
            <a:xfrm>
              <a:off x="460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3" name="AutoShape 147"/>
            <p:cNvSpPr>
              <a:spLocks noChangeArrowheads="1"/>
            </p:cNvSpPr>
            <p:nvPr userDrawn="1"/>
          </p:nvSpPr>
          <p:spPr bwMode="auto">
            <a:xfrm>
              <a:off x="489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4" name="AutoShape 148"/>
            <p:cNvSpPr>
              <a:spLocks noChangeArrowheads="1"/>
            </p:cNvSpPr>
            <p:nvPr userDrawn="1"/>
          </p:nvSpPr>
          <p:spPr bwMode="auto">
            <a:xfrm>
              <a:off x="518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5" name="AutoShape 149"/>
            <p:cNvSpPr>
              <a:spLocks noChangeArrowheads="1"/>
            </p:cNvSpPr>
            <p:nvPr userDrawn="1"/>
          </p:nvSpPr>
          <p:spPr bwMode="auto">
            <a:xfrm>
              <a:off x="547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6" name="AutoShape 150"/>
            <p:cNvSpPr>
              <a:spLocks noChangeArrowheads="1"/>
            </p:cNvSpPr>
            <p:nvPr userDrawn="1"/>
          </p:nvSpPr>
          <p:spPr bwMode="auto">
            <a:xfrm>
              <a:off x="144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7" name="AutoShape 151"/>
            <p:cNvSpPr>
              <a:spLocks noChangeArrowheads="1"/>
            </p:cNvSpPr>
            <p:nvPr userDrawn="1"/>
          </p:nvSpPr>
          <p:spPr bwMode="auto">
            <a:xfrm>
              <a:off x="720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8" name="AutoShape 152"/>
            <p:cNvSpPr>
              <a:spLocks noChangeArrowheads="1"/>
            </p:cNvSpPr>
            <p:nvPr userDrawn="1"/>
          </p:nvSpPr>
          <p:spPr bwMode="auto">
            <a:xfrm>
              <a:off x="1296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9" name="AutoShape 153"/>
            <p:cNvSpPr>
              <a:spLocks noChangeArrowheads="1"/>
            </p:cNvSpPr>
            <p:nvPr userDrawn="1"/>
          </p:nvSpPr>
          <p:spPr bwMode="auto">
            <a:xfrm>
              <a:off x="1872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0" name="AutoShape 154"/>
            <p:cNvSpPr>
              <a:spLocks noChangeArrowheads="1"/>
            </p:cNvSpPr>
            <p:nvPr userDrawn="1"/>
          </p:nvSpPr>
          <p:spPr bwMode="auto">
            <a:xfrm>
              <a:off x="2448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1" name="AutoShape 155"/>
            <p:cNvSpPr>
              <a:spLocks noChangeArrowheads="1"/>
            </p:cNvSpPr>
            <p:nvPr userDrawn="1"/>
          </p:nvSpPr>
          <p:spPr bwMode="auto">
            <a:xfrm>
              <a:off x="3024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2" name="AutoShape 156"/>
            <p:cNvSpPr>
              <a:spLocks noChangeArrowheads="1"/>
            </p:cNvSpPr>
            <p:nvPr userDrawn="1"/>
          </p:nvSpPr>
          <p:spPr bwMode="auto">
            <a:xfrm>
              <a:off x="3600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3" name="AutoShape 157"/>
            <p:cNvSpPr>
              <a:spLocks noChangeArrowheads="1"/>
            </p:cNvSpPr>
            <p:nvPr userDrawn="1"/>
          </p:nvSpPr>
          <p:spPr bwMode="auto">
            <a:xfrm>
              <a:off x="4176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4" name="AutoShape 158"/>
            <p:cNvSpPr>
              <a:spLocks noChangeArrowheads="1"/>
            </p:cNvSpPr>
            <p:nvPr userDrawn="1"/>
          </p:nvSpPr>
          <p:spPr bwMode="auto">
            <a:xfrm>
              <a:off x="4752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5" name="AutoShape 159"/>
            <p:cNvSpPr>
              <a:spLocks noChangeArrowheads="1"/>
            </p:cNvSpPr>
            <p:nvPr userDrawn="1"/>
          </p:nvSpPr>
          <p:spPr bwMode="auto">
            <a:xfrm>
              <a:off x="5328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6" name="AutoShape 160"/>
            <p:cNvSpPr>
              <a:spLocks noChangeArrowheads="1"/>
            </p:cNvSpPr>
            <p:nvPr userDrawn="1"/>
          </p:nvSpPr>
          <p:spPr bwMode="auto">
            <a:xfrm>
              <a:off x="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7" name="AutoShape 161"/>
            <p:cNvSpPr>
              <a:spLocks noChangeArrowheads="1"/>
            </p:cNvSpPr>
            <p:nvPr userDrawn="1"/>
          </p:nvSpPr>
          <p:spPr bwMode="auto">
            <a:xfrm>
              <a:off x="28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8" name="AutoShape 162"/>
            <p:cNvSpPr>
              <a:spLocks noChangeArrowheads="1"/>
            </p:cNvSpPr>
            <p:nvPr userDrawn="1"/>
          </p:nvSpPr>
          <p:spPr bwMode="auto">
            <a:xfrm>
              <a:off x="57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9" name="AutoShape 163"/>
            <p:cNvSpPr>
              <a:spLocks noChangeArrowheads="1"/>
            </p:cNvSpPr>
            <p:nvPr userDrawn="1"/>
          </p:nvSpPr>
          <p:spPr bwMode="auto">
            <a:xfrm>
              <a:off x="86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0" name="AutoShape 164"/>
            <p:cNvSpPr>
              <a:spLocks noChangeArrowheads="1"/>
            </p:cNvSpPr>
            <p:nvPr userDrawn="1"/>
          </p:nvSpPr>
          <p:spPr bwMode="auto">
            <a:xfrm>
              <a:off x="115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1" name="AutoShape 165"/>
            <p:cNvSpPr>
              <a:spLocks noChangeArrowheads="1"/>
            </p:cNvSpPr>
            <p:nvPr userDrawn="1"/>
          </p:nvSpPr>
          <p:spPr bwMode="auto">
            <a:xfrm>
              <a:off x="144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2" name="AutoShape 166"/>
            <p:cNvSpPr>
              <a:spLocks noChangeArrowheads="1"/>
            </p:cNvSpPr>
            <p:nvPr userDrawn="1"/>
          </p:nvSpPr>
          <p:spPr bwMode="auto">
            <a:xfrm>
              <a:off x="172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3" name="AutoShape 167"/>
            <p:cNvSpPr>
              <a:spLocks noChangeArrowheads="1"/>
            </p:cNvSpPr>
            <p:nvPr userDrawn="1"/>
          </p:nvSpPr>
          <p:spPr bwMode="auto">
            <a:xfrm>
              <a:off x="201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4" name="AutoShape 168"/>
            <p:cNvSpPr>
              <a:spLocks noChangeArrowheads="1"/>
            </p:cNvSpPr>
            <p:nvPr userDrawn="1"/>
          </p:nvSpPr>
          <p:spPr bwMode="auto">
            <a:xfrm>
              <a:off x="230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5" name="AutoShape 169"/>
            <p:cNvSpPr>
              <a:spLocks noChangeArrowheads="1"/>
            </p:cNvSpPr>
            <p:nvPr userDrawn="1"/>
          </p:nvSpPr>
          <p:spPr bwMode="auto">
            <a:xfrm>
              <a:off x="259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6" name="AutoShape 170"/>
            <p:cNvSpPr>
              <a:spLocks noChangeArrowheads="1"/>
            </p:cNvSpPr>
            <p:nvPr userDrawn="1"/>
          </p:nvSpPr>
          <p:spPr bwMode="auto">
            <a:xfrm>
              <a:off x="288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7" name="AutoShape 171"/>
            <p:cNvSpPr>
              <a:spLocks noChangeArrowheads="1"/>
            </p:cNvSpPr>
            <p:nvPr userDrawn="1"/>
          </p:nvSpPr>
          <p:spPr bwMode="auto">
            <a:xfrm>
              <a:off x="316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8" name="AutoShape 172"/>
            <p:cNvSpPr>
              <a:spLocks noChangeArrowheads="1"/>
            </p:cNvSpPr>
            <p:nvPr userDrawn="1"/>
          </p:nvSpPr>
          <p:spPr bwMode="auto">
            <a:xfrm>
              <a:off x="345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9" name="AutoShape 173"/>
            <p:cNvSpPr>
              <a:spLocks noChangeArrowheads="1"/>
            </p:cNvSpPr>
            <p:nvPr userDrawn="1"/>
          </p:nvSpPr>
          <p:spPr bwMode="auto">
            <a:xfrm>
              <a:off x="374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0" name="AutoShape 174"/>
            <p:cNvSpPr>
              <a:spLocks noChangeArrowheads="1"/>
            </p:cNvSpPr>
            <p:nvPr userDrawn="1"/>
          </p:nvSpPr>
          <p:spPr bwMode="auto">
            <a:xfrm>
              <a:off x="403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1" name="AutoShape 175"/>
            <p:cNvSpPr>
              <a:spLocks noChangeArrowheads="1"/>
            </p:cNvSpPr>
            <p:nvPr userDrawn="1"/>
          </p:nvSpPr>
          <p:spPr bwMode="auto">
            <a:xfrm>
              <a:off x="403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2" name="AutoShape 176"/>
            <p:cNvSpPr>
              <a:spLocks noChangeArrowheads="1"/>
            </p:cNvSpPr>
            <p:nvPr userDrawn="1"/>
          </p:nvSpPr>
          <p:spPr bwMode="auto">
            <a:xfrm>
              <a:off x="432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3" name="AutoShape 177"/>
            <p:cNvSpPr>
              <a:spLocks noChangeArrowheads="1"/>
            </p:cNvSpPr>
            <p:nvPr userDrawn="1"/>
          </p:nvSpPr>
          <p:spPr bwMode="auto">
            <a:xfrm>
              <a:off x="460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4" name="AutoShape 178"/>
            <p:cNvSpPr>
              <a:spLocks noChangeArrowheads="1"/>
            </p:cNvSpPr>
            <p:nvPr userDrawn="1"/>
          </p:nvSpPr>
          <p:spPr bwMode="auto">
            <a:xfrm>
              <a:off x="489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5" name="AutoShape 179"/>
            <p:cNvSpPr>
              <a:spLocks noChangeArrowheads="1"/>
            </p:cNvSpPr>
            <p:nvPr userDrawn="1"/>
          </p:nvSpPr>
          <p:spPr bwMode="auto">
            <a:xfrm>
              <a:off x="518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6" name="AutoShape 180"/>
            <p:cNvSpPr>
              <a:spLocks noChangeArrowheads="1"/>
            </p:cNvSpPr>
            <p:nvPr userDrawn="1"/>
          </p:nvSpPr>
          <p:spPr bwMode="auto">
            <a:xfrm>
              <a:off x="547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7" name="AutoShape 181"/>
            <p:cNvSpPr>
              <a:spLocks noChangeArrowheads="1"/>
            </p:cNvSpPr>
            <p:nvPr userDrawn="1"/>
          </p:nvSpPr>
          <p:spPr bwMode="auto">
            <a:xfrm>
              <a:off x="144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8" name="AutoShape 182"/>
            <p:cNvSpPr>
              <a:spLocks noChangeArrowheads="1"/>
            </p:cNvSpPr>
            <p:nvPr userDrawn="1"/>
          </p:nvSpPr>
          <p:spPr bwMode="auto">
            <a:xfrm>
              <a:off x="720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9" name="AutoShape 183"/>
            <p:cNvSpPr>
              <a:spLocks noChangeArrowheads="1"/>
            </p:cNvSpPr>
            <p:nvPr userDrawn="1"/>
          </p:nvSpPr>
          <p:spPr bwMode="auto">
            <a:xfrm>
              <a:off x="129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0" name="AutoShape 184"/>
            <p:cNvSpPr>
              <a:spLocks noChangeArrowheads="1"/>
            </p:cNvSpPr>
            <p:nvPr userDrawn="1"/>
          </p:nvSpPr>
          <p:spPr bwMode="auto">
            <a:xfrm>
              <a:off x="1872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1" name="AutoShape 185"/>
            <p:cNvSpPr>
              <a:spLocks noChangeArrowheads="1"/>
            </p:cNvSpPr>
            <p:nvPr userDrawn="1"/>
          </p:nvSpPr>
          <p:spPr bwMode="auto">
            <a:xfrm>
              <a:off x="2448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2" name="AutoShape 186"/>
            <p:cNvSpPr>
              <a:spLocks noChangeArrowheads="1"/>
            </p:cNvSpPr>
            <p:nvPr userDrawn="1"/>
          </p:nvSpPr>
          <p:spPr bwMode="auto">
            <a:xfrm>
              <a:off x="3024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3" name="AutoShape 187"/>
            <p:cNvSpPr>
              <a:spLocks noChangeArrowheads="1"/>
            </p:cNvSpPr>
            <p:nvPr userDrawn="1"/>
          </p:nvSpPr>
          <p:spPr bwMode="auto">
            <a:xfrm>
              <a:off x="3600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4" name="AutoShape 188"/>
            <p:cNvSpPr>
              <a:spLocks noChangeArrowheads="1"/>
            </p:cNvSpPr>
            <p:nvPr userDrawn="1"/>
          </p:nvSpPr>
          <p:spPr bwMode="auto">
            <a:xfrm>
              <a:off x="417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5" name="AutoShape 189"/>
            <p:cNvSpPr>
              <a:spLocks noChangeArrowheads="1"/>
            </p:cNvSpPr>
            <p:nvPr userDrawn="1"/>
          </p:nvSpPr>
          <p:spPr bwMode="auto">
            <a:xfrm>
              <a:off x="417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6" name="AutoShape 190"/>
            <p:cNvSpPr>
              <a:spLocks noChangeArrowheads="1"/>
            </p:cNvSpPr>
            <p:nvPr userDrawn="1"/>
          </p:nvSpPr>
          <p:spPr bwMode="auto">
            <a:xfrm>
              <a:off x="4752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7" name="AutoShape 191"/>
            <p:cNvSpPr>
              <a:spLocks noChangeArrowheads="1"/>
            </p:cNvSpPr>
            <p:nvPr userDrawn="1"/>
          </p:nvSpPr>
          <p:spPr bwMode="auto">
            <a:xfrm>
              <a:off x="5328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49156" name="Group 192"/>
          <p:cNvGrpSpPr>
            <a:grpSpLocks/>
          </p:cNvGrpSpPr>
          <p:nvPr/>
        </p:nvGrpSpPr>
        <p:grpSpPr bwMode="auto">
          <a:xfrm>
            <a:off x="0" y="228600"/>
            <a:ext cx="9144000" cy="2286000"/>
            <a:chOff x="0" y="2880"/>
            <a:chExt cx="5760" cy="1440"/>
          </a:xfrm>
        </p:grpSpPr>
        <p:sp>
          <p:nvSpPr>
            <p:cNvPr id="4289" name="AutoShape 193"/>
            <p:cNvSpPr>
              <a:spLocks noChangeArrowheads="1"/>
            </p:cNvSpPr>
            <p:nvPr userDrawn="1"/>
          </p:nvSpPr>
          <p:spPr bwMode="auto">
            <a:xfrm>
              <a:off x="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0" name="AutoShape 194"/>
            <p:cNvSpPr>
              <a:spLocks noChangeArrowheads="1"/>
            </p:cNvSpPr>
            <p:nvPr userDrawn="1"/>
          </p:nvSpPr>
          <p:spPr bwMode="auto">
            <a:xfrm>
              <a:off x="28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1" name="AutoShape 195"/>
            <p:cNvSpPr>
              <a:spLocks noChangeArrowheads="1"/>
            </p:cNvSpPr>
            <p:nvPr userDrawn="1"/>
          </p:nvSpPr>
          <p:spPr bwMode="auto">
            <a:xfrm>
              <a:off x="57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2" name="AutoShape 196"/>
            <p:cNvSpPr>
              <a:spLocks noChangeArrowheads="1"/>
            </p:cNvSpPr>
            <p:nvPr userDrawn="1"/>
          </p:nvSpPr>
          <p:spPr bwMode="auto">
            <a:xfrm>
              <a:off x="86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3" name="AutoShape 197"/>
            <p:cNvSpPr>
              <a:spLocks noChangeArrowheads="1"/>
            </p:cNvSpPr>
            <p:nvPr userDrawn="1"/>
          </p:nvSpPr>
          <p:spPr bwMode="auto">
            <a:xfrm>
              <a:off x="115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4" name="AutoShape 198"/>
            <p:cNvSpPr>
              <a:spLocks noChangeArrowheads="1"/>
            </p:cNvSpPr>
            <p:nvPr userDrawn="1"/>
          </p:nvSpPr>
          <p:spPr bwMode="auto">
            <a:xfrm>
              <a:off x="144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5" name="AutoShape 199"/>
            <p:cNvSpPr>
              <a:spLocks noChangeArrowheads="1"/>
            </p:cNvSpPr>
            <p:nvPr userDrawn="1"/>
          </p:nvSpPr>
          <p:spPr bwMode="auto">
            <a:xfrm>
              <a:off x="172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6" name="AutoShape 200"/>
            <p:cNvSpPr>
              <a:spLocks noChangeArrowheads="1"/>
            </p:cNvSpPr>
            <p:nvPr userDrawn="1"/>
          </p:nvSpPr>
          <p:spPr bwMode="auto">
            <a:xfrm>
              <a:off x="201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7" name="AutoShape 201"/>
            <p:cNvSpPr>
              <a:spLocks noChangeArrowheads="1"/>
            </p:cNvSpPr>
            <p:nvPr userDrawn="1"/>
          </p:nvSpPr>
          <p:spPr bwMode="auto">
            <a:xfrm>
              <a:off x="230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8" name="AutoShape 202"/>
            <p:cNvSpPr>
              <a:spLocks noChangeArrowheads="1"/>
            </p:cNvSpPr>
            <p:nvPr userDrawn="1"/>
          </p:nvSpPr>
          <p:spPr bwMode="auto">
            <a:xfrm>
              <a:off x="259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9" name="AutoShape 203"/>
            <p:cNvSpPr>
              <a:spLocks noChangeArrowheads="1"/>
            </p:cNvSpPr>
            <p:nvPr userDrawn="1"/>
          </p:nvSpPr>
          <p:spPr bwMode="auto">
            <a:xfrm>
              <a:off x="288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0" name="AutoShape 204"/>
            <p:cNvSpPr>
              <a:spLocks noChangeArrowheads="1"/>
            </p:cNvSpPr>
            <p:nvPr userDrawn="1"/>
          </p:nvSpPr>
          <p:spPr bwMode="auto">
            <a:xfrm>
              <a:off x="316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1" name="AutoShape 205"/>
            <p:cNvSpPr>
              <a:spLocks noChangeArrowheads="1"/>
            </p:cNvSpPr>
            <p:nvPr userDrawn="1"/>
          </p:nvSpPr>
          <p:spPr bwMode="auto">
            <a:xfrm>
              <a:off x="345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2" name="AutoShape 206"/>
            <p:cNvSpPr>
              <a:spLocks noChangeArrowheads="1"/>
            </p:cNvSpPr>
            <p:nvPr userDrawn="1"/>
          </p:nvSpPr>
          <p:spPr bwMode="auto">
            <a:xfrm>
              <a:off x="374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3" name="AutoShape 207"/>
            <p:cNvSpPr>
              <a:spLocks noChangeArrowheads="1"/>
            </p:cNvSpPr>
            <p:nvPr userDrawn="1"/>
          </p:nvSpPr>
          <p:spPr bwMode="auto">
            <a:xfrm>
              <a:off x="403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4" name="AutoShape 208"/>
            <p:cNvSpPr>
              <a:spLocks noChangeArrowheads="1"/>
            </p:cNvSpPr>
            <p:nvPr userDrawn="1"/>
          </p:nvSpPr>
          <p:spPr bwMode="auto">
            <a:xfrm>
              <a:off x="403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5" name="AutoShape 209"/>
            <p:cNvSpPr>
              <a:spLocks noChangeArrowheads="1"/>
            </p:cNvSpPr>
            <p:nvPr userDrawn="1"/>
          </p:nvSpPr>
          <p:spPr bwMode="auto">
            <a:xfrm>
              <a:off x="432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6" name="AutoShape 210"/>
            <p:cNvSpPr>
              <a:spLocks noChangeArrowheads="1"/>
            </p:cNvSpPr>
            <p:nvPr userDrawn="1"/>
          </p:nvSpPr>
          <p:spPr bwMode="auto">
            <a:xfrm>
              <a:off x="460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7" name="AutoShape 211"/>
            <p:cNvSpPr>
              <a:spLocks noChangeArrowheads="1"/>
            </p:cNvSpPr>
            <p:nvPr userDrawn="1"/>
          </p:nvSpPr>
          <p:spPr bwMode="auto">
            <a:xfrm>
              <a:off x="489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8" name="AutoShape 212"/>
            <p:cNvSpPr>
              <a:spLocks noChangeArrowheads="1"/>
            </p:cNvSpPr>
            <p:nvPr userDrawn="1"/>
          </p:nvSpPr>
          <p:spPr bwMode="auto">
            <a:xfrm>
              <a:off x="518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9" name="AutoShape 213"/>
            <p:cNvSpPr>
              <a:spLocks noChangeArrowheads="1"/>
            </p:cNvSpPr>
            <p:nvPr userDrawn="1"/>
          </p:nvSpPr>
          <p:spPr bwMode="auto">
            <a:xfrm>
              <a:off x="547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0" name="AutoShape 214"/>
            <p:cNvSpPr>
              <a:spLocks noChangeArrowheads="1"/>
            </p:cNvSpPr>
            <p:nvPr userDrawn="1"/>
          </p:nvSpPr>
          <p:spPr bwMode="auto">
            <a:xfrm>
              <a:off x="14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1" name="AutoShape 215"/>
            <p:cNvSpPr>
              <a:spLocks noChangeArrowheads="1"/>
            </p:cNvSpPr>
            <p:nvPr userDrawn="1"/>
          </p:nvSpPr>
          <p:spPr bwMode="auto">
            <a:xfrm>
              <a:off x="432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2" name="AutoShape 216"/>
            <p:cNvSpPr>
              <a:spLocks noChangeArrowheads="1"/>
            </p:cNvSpPr>
            <p:nvPr userDrawn="1"/>
          </p:nvSpPr>
          <p:spPr bwMode="auto">
            <a:xfrm>
              <a:off x="1008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3" name="AutoShape 217"/>
            <p:cNvSpPr>
              <a:spLocks noChangeArrowheads="1"/>
            </p:cNvSpPr>
            <p:nvPr userDrawn="1"/>
          </p:nvSpPr>
          <p:spPr bwMode="auto">
            <a:xfrm>
              <a:off x="158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4" name="AutoShape 218"/>
            <p:cNvSpPr>
              <a:spLocks noChangeArrowheads="1"/>
            </p:cNvSpPr>
            <p:nvPr userDrawn="1"/>
          </p:nvSpPr>
          <p:spPr bwMode="auto">
            <a:xfrm>
              <a:off x="2160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5" name="AutoShape 219"/>
            <p:cNvSpPr>
              <a:spLocks noChangeArrowheads="1"/>
            </p:cNvSpPr>
            <p:nvPr userDrawn="1"/>
          </p:nvSpPr>
          <p:spPr bwMode="auto">
            <a:xfrm>
              <a:off x="2736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6" name="AutoShape 220"/>
            <p:cNvSpPr>
              <a:spLocks noChangeArrowheads="1"/>
            </p:cNvSpPr>
            <p:nvPr userDrawn="1"/>
          </p:nvSpPr>
          <p:spPr bwMode="auto">
            <a:xfrm>
              <a:off x="3312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7" name="AutoShape 221"/>
            <p:cNvSpPr>
              <a:spLocks noChangeArrowheads="1"/>
            </p:cNvSpPr>
            <p:nvPr userDrawn="1"/>
          </p:nvSpPr>
          <p:spPr bwMode="auto">
            <a:xfrm>
              <a:off x="3888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8" name="AutoShape 222"/>
            <p:cNvSpPr>
              <a:spLocks noChangeArrowheads="1"/>
            </p:cNvSpPr>
            <p:nvPr userDrawn="1"/>
          </p:nvSpPr>
          <p:spPr bwMode="auto">
            <a:xfrm>
              <a:off x="446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9" name="AutoShape 223"/>
            <p:cNvSpPr>
              <a:spLocks noChangeArrowheads="1"/>
            </p:cNvSpPr>
            <p:nvPr userDrawn="1"/>
          </p:nvSpPr>
          <p:spPr bwMode="auto">
            <a:xfrm>
              <a:off x="5040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0" name="AutoShape 224"/>
            <p:cNvSpPr>
              <a:spLocks noChangeArrowheads="1"/>
            </p:cNvSpPr>
            <p:nvPr userDrawn="1"/>
          </p:nvSpPr>
          <p:spPr bwMode="auto">
            <a:xfrm>
              <a:off x="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1" name="AutoShape 225"/>
            <p:cNvSpPr>
              <a:spLocks noChangeArrowheads="1"/>
            </p:cNvSpPr>
            <p:nvPr userDrawn="1"/>
          </p:nvSpPr>
          <p:spPr bwMode="auto">
            <a:xfrm>
              <a:off x="28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2" name="AutoShape 226"/>
            <p:cNvSpPr>
              <a:spLocks noChangeArrowheads="1"/>
            </p:cNvSpPr>
            <p:nvPr userDrawn="1"/>
          </p:nvSpPr>
          <p:spPr bwMode="auto">
            <a:xfrm>
              <a:off x="57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3" name="AutoShape 227"/>
            <p:cNvSpPr>
              <a:spLocks noChangeArrowheads="1"/>
            </p:cNvSpPr>
            <p:nvPr userDrawn="1"/>
          </p:nvSpPr>
          <p:spPr bwMode="auto">
            <a:xfrm>
              <a:off x="86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4" name="AutoShape 228"/>
            <p:cNvSpPr>
              <a:spLocks noChangeArrowheads="1"/>
            </p:cNvSpPr>
            <p:nvPr userDrawn="1"/>
          </p:nvSpPr>
          <p:spPr bwMode="auto">
            <a:xfrm>
              <a:off x="115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5" name="AutoShape 229"/>
            <p:cNvSpPr>
              <a:spLocks noChangeArrowheads="1"/>
            </p:cNvSpPr>
            <p:nvPr userDrawn="1"/>
          </p:nvSpPr>
          <p:spPr bwMode="auto">
            <a:xfrm>
              <a:off x="144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6" name="AutoShape 230"/>
            <p:cNvSpPr>
              <a:spLocks noChangeArrowheads="1"/>
            </p:cNvSpPr>
            <p:nvPr userDrawn="1"/>
          </p:nvSpPr>
          <p:spPr bwMode="auto">
            <a:xfrm>
              <a:off x="172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7" name="AutoShape 231"/>
            <p:cNvSpPr>
              <a:spLocks noChangeArrowheads="1"/>
            </p:cNvSpPr>
            <p:nvPr userDrawn="1"/>
          </p:nvSpPr>
          <p:spPr bwMode="auto">
            <a:xfrm>
              <a:off x="201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8" name="AutoShape 232"/>
            <p:cNvSpPr>
              <a:spLocks noChangeArrowheads="1"/>
            </p:cNvSpPr>
            <p:nvPr userDrawn="1"/>
          </p:nvSpPr>
          <p:spPr bwMode="auto">
            <a:xfrm>
              <a:off x="230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9" name="AutoShape 233"/>
            <p:cNvSpPr>
              <a:spLocks noChangeArrowheads="1"/>
            </p:cNvSpPr>
            <p:nvPr userDrawn="1"/>
          </p:nvSpPr>
          <p:spPr bwMode="auto">
            <a:xfrm>
              <a:off x="259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0" name="AutoShape 234"/>
            <p:cNvSpPr>
              <a:spLocks noChangeArrowheads="1"/>
            </p:cNvSpPr>
            <p:nvPr userDrawn="1"/>
          </p:nvSpPr>
          <p:spPr bwMode="auto">
            <a:xfrm>
              <a:off x="288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1" name="AutoShape 235"/>
            <p:cNvSpPr>
              <a:spLocks noChangeArrowheads="1"/>
            </p:cNvSpPr>
            <p:nvPr userDrawn="1"/>
          </p:nvSpPr>
          <p:spPr bwMode="auto">
            <a:xfrm>
              <a:off x="316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2" name="AutoShape 236"/>
            <p:cNvSpPr>
              <a:spLocks noChangeArrowheads="1"/>
            </p:cNvSpPr>
            <p:nvPr userDrawn="1"/>
          </p:nvSpPr>
          <p:spPr bwMode="auto">
            <a:xfrm>
              <a:off x="345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3" name="AutoShape 237"/>
            <p:cNvSpPr>
              <a:spLocks noChangeArrowheads="1"/>
            </p:cNvSpPr>
            <p:nvPr userDrawn="1"/>
          </p:nvSpPr>
          <p:spPr bwMode="auto">
            <a:xfrm>
              <a:off x="374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4" name="AutoShape 238"/>
            <p:cNvSpPr>
              <a:spLocks noChangeArrowheads="1"/>
            </p:cNvSpPr>
            <p:nvPr userDrawn="1"/>
          </p:nvSpPr>
          <p:spPr bwMode="auto">
            <a:xfrm>
              <a:off x="403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5" name="AutoShape 239"/>
            <p:cNvSpPr>
              <a:spLocks noChangeArrowheads="1"/>
            </p:cNvSpPr>
            <p:nvPr userDrawn="1"/>
          </p:nvSpPr>
          <p:spPr bwMode="auto">
            <a:xfrm>
              <a:off x="403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6" name="AutoShape 240"/>
            <p:cNvSpPr>
              <a:spLocks noChangeArrowheads="1"/>
            </p:cNvSpPr>
            <p:nvPr userDrawn="1"/>
          </p:nvSpPr>
          <p:spPr bwMode="auto">
            <a:xfrm>
              <a:off x="432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7" name="AutoShape 241"/>
            <p:cNvSpPr>
              <a:spLocks noChangeArrowheads="1"/>
            </p:cNvSpPr>
            <p:nvPr userDrawn="1"/>
          </p:nvSpPr>
          <p:spPr bwMode="auto">
            <a:xfrm>
              <a:off x="460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8" name="AutoShape 242"/>
            <p:cNvSpPr>
              <a:spLocks noChangeArrowheads="1"/>
            </p:cNvSpPr>
            <p:nvPr userDrawn="1"/>
          </p:nvSpPr>
          <p:spPr bwMode="auto">
            <a:xfrm>
              <a:off x="489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9" name="AutoShape 243"/>
            <p:cNvSpPr>
              <a:spLocks noChangeArrowheads="1"/>
            </p:cNvSpPr>
            <p:nvPr userDrawn="1"/>
          </p:nvSpPr>
          <p:spPr bwMode="auto">
            <a:xfrm>
              <a:off x="518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0" name="AutoShape 244"/>
            <p:cNvSpPr>
              <a:spLocks noChangeArrowheads="1"/>
            </p:cNvSpPr>
            <p:nvPr userDrawn="1"/>
          </p:nvSpPr>
          <p:spPr bwMode="auto">
            <a:xfrm>
              <a:off x="547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1" name="AutoShape 245"/>
            <p:cNvSpPr>
              <a:spLocks noChangeArrowheads="1"/>
            </p:cNvSpPr>
            <p:nvPr userDrawn="1"/>
          </p:nvSpPr>
          <p:spPr bwMode="auto">
            <a:xfrm>
              <a:off x="144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2" name="AutoShape 246"/>
            <p:cNvSpPr>
              <a:spLocks noChangeArrowheads="1"/>
            </p:cNvSpPr>
            <p:nvPr userDrawn="1"/>
          </p:nvSpPr>
          <p:spPr bwMode="auto">
            <a:xfrm>
              <a:off x="720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3" name="AutoShape 247"/>
            <p:cNvSpPr>
              <a:spLocks noChangeArrowheads="1"/>
            </p:cNvSpPr>
            <p:nvPr userDrawn="1"/>
          </p:nvSpPr>
          <p:spPr bwMode="auto">
            <a:xfrm>
              <a:off x="1296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4" name="AutoShape 248"/>
            <p:cNvSpPr>
              <a:spLocks noChangeArrowheads="1"/>
            </p:cNvSpPr>
            <p:nvPr userDrawn="1"/>
          </p:nvSpPr>
          <p:spPr bwMode="auto">
            <a:xfrm>
              <a:off x="1872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5" name="AutoShape 249"/>
            <p:cNvSpPr>
              <a:spLocks noChangeArrowheads="1"/>
            </p:cNvSpPr>
            <p:nvPr userDrawn="1"/>
          </p:nvSpPr>
          <p:spPr bwMode="auto">
            <a:xfrm>
              <a:off x="2448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6" name="AutoShape 250"/>
            <p:cNvSpPr>
              <a:spLocks noChangeArrowheads="1"/>
            </p:cNvSpPr>
            <p:nvPr userDrawn="1"/>
          </p:nvSpPr>
          <p:spPr bwMode="auto">
            <a:xfrm>
              <a:off x="3024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7" name="AutoShape 251"/>
            <p:cNvSpPr>
              <a:spLocks noChangeArrowheads="1"/>
            </p:cNvSpPr>
            <p:nvPr userDrawn="1"/>
          </p:nvSpPr>
          <p:spPr bwMode="auto">
            <a:xfrm>
              <a:off x="3600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8" name="AutoShape 252"/>
            <p:cNvSpPr>
              <a:spLocks noChangeArrowheads="1"/>
            </p:cNvSpPr>
            <p:nvPr userDrawn="1"/>
          </p:nvSpPr>
          <p:spPr bwMode="auto">
            <a:xfrm>
              <a:off x="4176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9" name="AutoShape 253"/>
            <p:cNvSpPr>
              <a:spLocks noChangeArrowheads="1"/>
            </p:cNvSpPr>
            <p:nvPr userDrawn="1"/>
          </p:nvSpPr>
          <p:spPr bwMode="auto">
            <a:xfrm>
              <a:off x="4752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0" name="AutoShape 254"/>
            <p:cNvSpPr>
              <a:spLocks noChangeArrowheads="1"/>
            </p:cNvSpPr>
            <p:nvPr userDrawn="1"/>
          </p:nvSpPr>
          <p:spPr bwMode="auto">
            <a:xfrm>
              <a:off x="5328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1" name="AutoShape 255"/>
            <p:cNvSpPr>
              <a:spLocks noChangeArrowheads="1"/>
            </p:cNvSpPr>
            <p:nvPr userDrawn="1"/>
          </p:nvSpPr>
          <p:spPr bwMode="auto">
            <a:xfrm>
              <a:off x="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2" name="AutoShape 256"/>
            <p:cNvSpPr>
              <a:spLocks noChangeArrowheads="1"/>
            </p:cNvSpPr>
            <p:nvPr userDrawn="1"/>
          </p:nvSpPr>
          <p:spPr bwMode="auto">
            <a:xfrm>
              <a:off x="28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3" name="AutoShape 257"/>
            <p:cNvSpPr>
              <a:spLocks noChangeArrowheads="1"/>
            </p:cNvSpPr>
            <p:nvPr userDrawn="1"/>
          </p:nvSpPr>
          <p:spPr bwMode="auto">
            <a:xfrm>
              <a:off x="57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4" name="AutoShape 258"/>
            <p:cNvSpPr>
              <a:spLocks noChangeArrowheads="1"/>
            </p:cNvSpPr>
            <p:nvPr userDrawn="1"/>
          </p:nvSpPr>
          <p:spPr bwMode="auto">
            <a:xfrm>
              <a:off x="86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5" name="AutoShape 259"/>
            <p:cNvSpPr>
              <a:spLocks noChangeArrowheads="1"/>
            </p:cNvSpPr>
            <p:nvPr userDrawn="1"/>
          </p:nvSpPr>
          <p:spPr bwMode="auto">
            <a:xfrm>
              <a:off x="115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6" name="AutoShape 260"/>
            <p:cNvSpPr>
              <a:spLocks noChangeArrowheads="1"/>
            </p:cNvSpPr>
            <p:nvPr userDrawn="1"/>
          </p:nvSpPr>
          <p:spPr bwMode="auto">
            <a:xfrm>
              <a:off x="144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7" name="AutoShape 261"/>
            <p:cNvSpPr>
              <a:spLocks noChangeArrowheads="1"/>
            </p:cNvSpPr>
            <p:nvPr userDrawn="1"/>
          </p:nvSpPr>
          <p:spPr bwMode="auto">
            <a:xfrm>
              <a:off x="172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8" name="AutoShape 262"/>
            <p:cNvSpPr>
              <a:spLocks noChangeArrowheads="1"/>
            </p:cNvSpPr>
            <p:nvPr userDrawn="1"/>
          </p:nvSpPr>
          <p:spPr bwMode="auto">
            <a:xfrm>
              <a:off x="201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9" name="AutoShape 263"/>
            <p:cNvSpPr>
              <a:spLocks noChangeArrowheads="1"/>
            </p:cNvSpPr>
            <p:nvPr userDrawn="1"/>
          </p:nvSpPr>
          <p:spPr bwMode="auto">
            <a:xfrm>
              <a:off x="230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0" name="AutoShape 264"/>
            <p:cNvSpPr>
              <a:spLocks noChangeArrowheads="1"/>
            </p:cNvSpPr>
            <p:nvPr userDrawn="1"/>
          </p:nvSpPr>
          <p:spPr bwMode="auto">
            <a:xfrm>
              <a:off x="259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1" name="AutoShape 265"/>
            <p:cNvSpPr>
              <a:spLocks noChangeArrowheads="1"/>
            </p:cNvSpPr>
            <p:nvPr userDrawn="1"/>
          </p:nvSpPr>
          <p:spPr bwMode="auto">
            <a:xfrm>
              <a:off x="288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2" name="AutoShape 266"/>
            <p:cNvSpPr>
              <a:spLocks noChangeArrowheads="1"/>
            </p:cNvSpPr>
            <p:nvPr userDrawn="1"/>
          </p:nvSpPr>
          <p:spPr bwMode="auto">
            <a:xfrm>
              <a:off x="316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3" name="AutoShape 267"/>
            <p:cNvSpPr>
              <a:spLocks noChangeArrowheads="1"/>
            </p:cNvSpPr>
            <p:nvPr userDrawn="1"/>
          </p:nvSpPr>
          <p:spPr bwMode="auto">
            <a:xfrm>
              <a:off x="345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4" name="AutoShape 268"/>
            <p:cNvSpPr>
              <a:spLocks noChangeArrowheads="1"/>
            </p:cNvSpPr>
            <p:nvPr userDrawn="1"/>
          </p:nvSpPr>
          <p:spPr bwMode="auto">
            <a:xfrm>
              <a:off x="374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5" name="AutoShape 269"/>
            <p:cNvSpPr>
              <a:spLocks noChangeArrowheads="1"/>
            </p:cNvSpPr>
            <p:nvPr userDrawn="1"/>
          </p:nvSpPr>
          <p:spPr bwMode="auto">
            <a:xfrm>
              <a:off x="403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6" name="AutoShape 270"/>
            <p:cNvSpPr>
              <a:spLocks noChangeArrowheads="1"/>
            </p:cNvSpPr>
            <p:nvPr userDrawn="1"/>
          </p:nvSpPr>
          <p:spPr bwMode="auto">
            <a:xfrm>
              <a:off x="403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7" name="AutoShape 271"/>
            <p:cNvSpPr>
              <a:spLocks noChangeArrowheads="1"/>
            </p:cNvSpPr>
            <p:nvPr userDrawn="1"/>
          </p:nvSpPr>
          <p:spPr bwMode="auto">
            <a:xfrm>
              <a:off x="432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8" name="AutoShape 272"/>
            <p:cNvSpPr>
              <a:spLocks noChangeArrowheads="1"/>
            </p:cNvSpPr>
            <p:nvPr userDrawn="1"/>
          </p:nvSpPr>
          <p:spPr bwMode="auto">
            <a:xfrm>
              <a:off x="460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9" name="AutoShape 273"/>
            <p:cNvSpPr>
              <a:spLocks noChangeArrowheads="1"/>
            </p:cNvSpPr>
            <p:nvPr userDrawn="1"/>
          </p:nvSpPr>
          <p:spPr bwMode="auto">
            <a:xfrm>
              <a:off x="489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0" name="AutoShape 274"/>
            <p:cNvSpPr>
              <a:spLocks noChangeArrowheads="1"/>
            </p:cNvSpPr>
            <p:nvPr userDrawn="1"/>
          </p:nvSpPr>
          <p:spPr bwMode="auto">
            <a:xfrm>
              <a:off x="518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1" name="AutoShape 275"/>
            <p:cNvSpPr>
              <a:spLocks noChangeArrowheads="1"/>
            </p:cNvSpPr>
            <p:nvPr userDrawn="1"/>
          </p:nvSpPr>
          <p:spPr bwMode="auto">
            <a:xfrm>
              <a:off x="547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2" name="AutoShape 276"/>
            <p:cNvSpPr>
              <a:spLocks noChangeArrowheads="1"/>
            </p:cNvSpPr>
            <p:nvPr userDrawn="1"/>
          </p:nvSpPr>
          <p:spPr bwMode="auto">
            <a:xfrm>
              <a:off x="144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3" name="AutoShape 277"/>
            <p:cNvSpPr>
              <a:spLocks noChangeArrowheads="1"/>
            </p:cNvSpPr>
            <p:nvPr userDrawn="1"/>
          </p:nvSpPr>
          <p:spPr bwMode="auto">
            <a:xfrm>
              <a:off x="720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4" name="AutoShape 278"/>
            <p:cNvSpPr>
              <a:spLocks noChangeArrowheads="1"/>
            </p:cNvSpPr>
            <p:nvPr userDrawn="1"/>
          </p:nvSpPr>
          <p:spPr bwMode="auto">
            <a:xfrm>
              <a:off x="129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5" name="AutoShape 279"/>
            <p:cNvSpPr>
              <a:spLocks noChangeArrowheads="1"/>
            </p:cNvSpPr>
            <p:nvPr userDrawn="1"/>
          </p:nvSpPr>
          <p:spPr bwMode="auto">
            <a:xfrm>
              <a:off x="1872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6" name="AutoShape 280"/>
            <p:cNvSpPr>
              <a:spLocks noChangeArrowheads="1"/>
            </p:cNvSpPr>
            <p:nvPr userDrawn="1"/>
          </p:nvSpPr>
          <p:spPr bwMode="auto">
            <a:xfrm>
              <a:off x="2448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7" name="AutoShape 281"/>
            <p:cNvSpPr>
              <a:spLocks noChangeArrowheads="1"/>
            </p:cNvSpPr>
            <p:nvPr userDrawn="1"/>
          </p:nvSpPr>
          <p:spPr bwMode="auto">
            <a:xfrm>
              <a:off x="3024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8" name="AutoShape 282"/>
            <p:cNvSpPr>
              <a:spLocks noChangeArrowheads="1"/>
            </p:cNvSpPr>
            <p:nvPr userDrawn="1"/>
          </p:nvSpPr>
          <p:spPr bwMode="auto">
            <a:xfrm>
              <a:off x="3600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9" name="AutoShape 283"/>
            <p:cNvSpPr>
              <a:spLocks noChangeArrowheads="1"/>
            </p:cNvSpPr>
            <p:nvPr userDrawn="1"/>
          </p:nvSpPr>
          <p:spPr bwMode="auto">
            <a:xfrm>
              <a:off x="417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80" name="AutoShape 284"/>
            <p:cNvSpPr>
              <a:spLocks noChangeArrowheads="1"/>
            </p:cNvSpPr>
            <p:nvPr userDrawn="1"/>
          </p:nvSpPr>
          <p:spPr bwMode="auto">
            <a:xfrm>
              <a:off x="417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81" name="AutoShape 285"/>
            <p:cNvSpPr>
              <a:spLocks noChangeArrowheads="1"/>
            </p:cNvSpPr>
            <p:nvPr userDrawn="1"/>
          </p:nvSpPr>
          <p:spPr bwMode="auto">
            <a:xfrm>
              <a:off x="4752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82" name="AutoShape 286"/>
            <p:cNvSpPr>
              <a:spLocks noChangeArrowheads="1"/>
            </p:cNvSpPr>
            <p:nvPr userDrawn="1"/>
          </p:nvSpPr>
          <p:spPr bwMode="auto">
            <a:xfrm>
              <a:off x="5328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49157" name="Rectangle 28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09600"/>
            <a:ext cx="8229600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384" name="Rectangle 28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17526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chemeClr val="bg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385" name="Rectangle 28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chemeClr val="bg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F661112-A336-4542-9171-DE5C148F5A37}" type="slidenum">
              <a:rPr 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647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  <p:sldLayoutId id="214748383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CE8120-8CD4-4A5D-B4A6-7826BB23A06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A67D1F-77D5-4059-8AAD-0733D64D6F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529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111BD-F66C-412B-B926-F4A11BE701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3509F2-DFC0-48D4-83E1-FF6954EAE3B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267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111BD-F66C-412B-B926-F4A11BE701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3509F2-DFC0-48D4-83E1-FF6954EAE3B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728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111BD-F66C-412B-B926-F4A11BE701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3509F2-DFC0-48D4-83E1-FF6954EAE3B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5308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111BD-F66C-412B-B926-F4A11BE701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3509F2-DFC0-48D4-83E1-FF6954EAE3B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325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363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364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B8CDB9-207E-48D2-B077-0C9B38BEFAE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43FAE1-78F9-43BA-B0D0-0E2F55431AC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1075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transition>
    <p:random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9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1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2.bin"/><Relationship Id="rId13" Type="http://schemas.openxmlformats.org/officeDocument/2006/relationships/image" Target="../media/image68.wmf"/><Relationship Id="rId3" Type="http://schemas.openxmlformats.org/officeDocument/2006/relationships/image" Target="../media/image71.png"/><Relationship Id="rId7" Type="http://schemas.openxmlformats.org/officeDocument/2006/relationships/image" Target="../media/image65.wmf"/><Relationship Id="rId12" Type="http://schemas.openxmlformats.org/officeDocument/2006/relationships/oleObject" Target="../embeddings/oleObject64.bin"/><Relationship Id="rId17" Type="http://schemas.openxmlformats.org/officeDocument/2006/relationships/image" Target="../media/image70.wmf"/><Relationship Id="rId2" Type="http://schemas.openxmlformats.org/officeDocument/2006/relationships/slideLayout" Target="../slideLayouts/slideLayout128.xml"/><Relationship Id="rId16" Type="http://schemas.openxmlformats.org/officeDocument/2006/relationships/oleObject" Target="../embeddings/oleObject66.bin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61.bin"/><Relationship Id="rId11" Type="http://schemas.openxmlformats.org/officeDocument/2006/relationships/image" Target="../media/image67.wmf"/><Relationship Id="rId5" Type="http://schemas.openxmlformats.org/officeDocument/2006/relationships/image" Target="../media/image64.wmf"/><Relationship Id="rId15" Type="http://schemas.openxmlformats.org/officeDocument/2006/relationships/image" Target="../media/image69.wmf"/><Relationship Id="rId10" Type="http://schemas.openxmlformats.org/officeDocument/2006/relationships/oleObject" Target="../embeddings/oleObject63.bin"/><Relationship Id="rId4" Type="http://schemas.openxmlformats.org/officeDocument/2006/relationships/oleObject" Target="../embeddings/oleObject60.bin"/><Relationship Id="rId9" Type="http://schemas.openxmlformats.org/officeDocument/2006/relationships/image" Target="../media/image66.wmf"/><Relationship Id="rId14" Type="http://schemas.openxmlformats.org/officeDocument/2006/relationships/oleObject" Target="../embeddings/oleObject65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8.bin"/><Relationship Id="rId3" Type="http://schemas.openxmlformats.org/officeDocument/2006/relationships/image" Target="../media/image75.png"/><Relationship Id="rId7" Type="http://schemas.openxmlformats.org/officeDocument/2006/relationships/image" Target="../media/image72.wmf"/><Relationship Id="rId2" Type="http://schemas.openxmlformats.org/officeDocument/2006/relationships/slideLayout" Target="../slideLayouts/slideLayout140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67.bin"/><Relationship Id="rId11" Type="http://schemas.openxmlformats.org/officeDocument/2006/relationships/image" Target="../media/image74.wmf"/><Relationship Id="rId5" Type="http://schemas.openxmlformats.org/officeDocument/2006/relationships/slide" Target="slide3.xml"/><Relationship Id="rId10" Type="http://schemas.openxmlformats.org/officeDocument/2006/relationships/oleObject" Target="../embeddings/oleObject69.bin"/><Relationship Id="rId4" Type="http://schemas.microsoft.com/office/2007/relationships/hdphoto" Target="../media/hdphoto1.wdp"/><Relationship Id="rId9" Type="http://schemas.openxmlformats.org/officeDocument/2006/relationships/image" Target="../media/image73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5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64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7" Type="http://schemas.openxmlformats.org/officeDocument/2006/relationships/image" Target="../media/image82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64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5.wmf"/><Relationship Id="rId3" Type="http://schemas.openxmlformats.org/officeDocument/2006/relationships/image" Target="../media/image8.png"/><Relationship Id="rId7" Type="http://schemas.openxmlformats.org/officeDocument/2006/relationships/image" Target="../media/image2.wmf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7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7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wmf"/><Relationship Id="rId5" Type="http://schemas.openxmlformats.org/officeDocument/2006/relationships/image" Target="../media/image1.wmf"/><Relationship Id="rId15" Type="http://schemas.openxmlformats.org/officeDocument/2006/relationships/image" Target="../media/image6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wmf"/><Relationship Id="rId14" Type="http://schemas.openxmlformats.org/officeDocument/2006/relationships/oleObject" Target="../embeddings/oleObject6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13" Type="http://schemas.openxmlformats.org/officeDocument/2006/relationships/oleObject" Target="../embeddings/oleObject13.bin"/><Relationship Id="rId18" Type="http://schemas.openxmlformats.org/officeDocument/2006/relationships/image" Target="../media/image16.wmf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12" Type="http://schemas.openxmlformats.org/officeDocument/2006/relationships/image" Target="../media/image13.wmf"/><Relationship Id="rId17" Type="http://schemas.openxmlformats.org/officeDocument/2006/relationships/oleObject" Target="../embeddings/oleObject15.bin"/><Relationship Id="rId2" Type="http://schemas.openxmlformats.org/officeDocument/2006/relationships/slideLayout" Target="../slideLayouts/slideLayout24.xml"/><Relationship Id="rId16" Type="http://schemas.openxmlformats.org/officeDocument/2006/relationships/image" Target="../media/image15.wmf"/><Relationship Id="rId20" Type="http://schemas.openxmlformats.org/officeDocument/2006/relationships/image" Target="../media/image17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wmf"/><Relationship Id="rId11" Type="http://schemas.openxmlformats.org/officeDocument/2006/relationships/oleObject" Target="../embeddings/oleObject12.bin"/><Relationship Id="rId5" Type="http://schemas.openxmlformats.org/officeDocument/2006/relationships/oleObject" Target="../embeddings/oleObject9.bin"/><Relationship Id="rId15" Type="http://schemas.openxmlformats.org/officeDocument/2006/relationships/oleObject" Target="../embeddings/oleObject14.bin"/><Relationship Id="rId10" Type="http://schemas.openxmlformats.org/officeDocument/2006/relationships/image" Target="../media/image12.wmf"/><Relationship Id="rId19" Type="http://schemas.openxmlformats.org/officeDocument/2006/relationships/oleObject" Target="../embeddings/oleObject16.bin"/><Relationship Id="rId4" Type="http://schemas.openxmlformats.org/officeDocument/2006/relationships/image" Target="../media/image9.wmf"/><Relationship Id="rId9" Type="http://schemas.openxmlformats.org/officeDocument/2006/relationships/oleObject" Target="../embeddings/oleObject11.bin"/><Relationship Id="rId14" Type="http://schemas.openxmlformats.org/officeDocument/2006/relationships/image" Target="../media/image14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25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18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13" Type="http://schemas.openxmlformats.org/officeDocument/2006/relationships/oleObject" Target="../embeddings/oleObject25.bin"/><Relationship Id="rId18" Type="http://schemas.openxmlformats.org/officeDocument/2006/relationships/image" Target="../media/image28.wmf"/><Relationship Id="rId3" Type="http://schemas.openxmlformats.org/officeDocument/2006/relationships/oleObject" Target="../embeddings/oleObject20.bin"/><Relationship Id="rId7" Type="http://schemas.openxmlformats.org/officeDocument/2006/relationships/oleObject" Target="../embeddings/oleObject22.bin"/><Relationship Id="rId12" Type="http://schemas.openxmlformats.org/officeDocument/2006/relationships/image" Target="../media/image25.wmf"/><Relationship Id="rId17" Type="http://schemas.openxmlformats.org/officeDocument/2006/relationships/oleObject" Target="../embeddings/oleObject27.bin"/><Relationship Id="rId2" Type="http://schemas.openxmlformats.org/officeDocument/2006/relationships/slideLayout" Target="../slideLayouts/slideLayout36.xml"/><Relationship Id="rId16" Type="http://schemas.openxmlformats.org/officeDocument/2006/relationships/image" Target="../media/image27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22.wmf"/><Relationship Id="rId11" Type="http://schemas.openxmlformats.org/officeDocument/2006/relationships/oleObject" Target="../embeddings/oleObject24.bin"/><Relationship Id="rId5" Type="http://schemas.openxmlformats.org/officeDocument/2006/relationships/oleObject" Target="../embeddings/oleObject21.bin"/><Relationship Id="rId15" Type="http://schemas.openxmlformats.org/officeDocument/2006/relationships/oleObject" Target="../embeddings/oleObject26.bin"/><Relationship Id="rId10" Type="http://schemas.openxmlformats.org/officeDocument/2006/relationships/image" Target="../media/image24.wmf"/><Relationship Id="rId4" Type="http://schemas.openxmlformats.org/officeDocument/2006/relationships/image" Target="../media/image21.emf"/><Relationship Id="rId9" Type="http://schemas.openxmlformats.org/officeDocument/2006/relationships/oleObject" Target="../embeddings/oleObject23.bin"/><Relationship Id="rId14" Type="http://schemas.openxmlformats.org/officeDocument/2006/relationships/image" Target="../media/image26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13" Type="http://schemas.openxmlformats.org/officeDocument/2006/relationships/oleObject" Target="../embeddings/oleObject33.bin"/><Relationship Id="rId18" Type="http://schemas.openxmlformats.org/officeDocument/2006/relationships/image" Target="../media/image36.wmf"/><Relationship Id="rId26" Type="http://schemas.openxmlformats.org/officeDocument/2006/relationships/image" Target="../media/image40.wmf"/><Relationship Id="rId3" Type="http://schemas.openxmlformats.org/officeDocument/2006/relationships/oleObject" Target="../embeddings/oleObject28.bin"/><Relationship Id="rId21" Type="http://schemas.openxmlformats.org/officeDocument/2006/relationships/oleObject" Target="../embeddings/oleObject37.bin"/><Relationship Id="rId7" Type="http://schemas.openxmlformats.org/officeDocument/2006/relationships/oleObject" Target="../embeddings/oleObject30.bin"/><Relationship Id="rId12" Type="http://schemas.openxmlformats.org/officeDocument/2006/relationships/image" Target="../media/image33.wmf"/><Relationship Id="rId17" Type="http://schemas.openxmlformats.org/officeDocument/2006/relationships/oleObject" Target="../embeddings/oleObject35.bin"/><Relationship Id="rId25" Type="http://schemas.openxmlformats.org/officeDocument/2006/relationships/oleObject" Target="../embeddings/oleObject39.bin"/><Relationship Id="rId2" Type="http://schemas.openxmlformats.org/officeDocument/2006/relationships/slideLayout" Target="../slideLayouts/slideLayout47.xml"/><Relationship Id="rId16" Type="http://schemas.openxmlformats.org/officeDocument/2006/relationships/image" Target="../media/image35.wmf"/><Relationship Id="rId20" Type="http://schemas.openxmlformats.org/officeDocument/2006/relationships/image" Target="../media/image37.wmf"/><Relationship Id="rId1" Type="http://schemas.openxmlformats.org/officeDocument/2006/relationships/vmlDrawing" Target="../drawings/vmlDrawing5.vml"/><Relationship Id="rId6" Type="http://schemas.openxmlformats.org/officeDocument/2006/relationships/image" Target="../media/image30.wmf"/><Relationship Id="rId11" Type="http://schemas.openxmlformats.org/officeDocument/2006/relationships/oleObject" Target="../embeddings/oleObject32.bin"/><Relationship Id="rId24" Type="http://schemas.openxmlformats.org/officeDocument/2006/relationships/image" Target="../media/image39.wmf"/><Relationship Id="rId5" Type="http://schemas.openxmlformats.org/officeDocument/2006/relationships/oleObject" Target="../embeddings/oleObject29.bin"/><Relationship Id="rId15" Type="http://schemas.openxmlformats.org/officeDocument/2006/relationships/oleObject" Target="../embeddings/oleObject34.bin"/><Relationship Id="rId23" Type="http://schemas.openxmlformats.org/officeDocument/2006/relationships/oleObject" Target="../embeddings/oleObject38.bin"/><Relationship Id="rId10" Type="http://schemas.openxmlformats.org/officeDocument/2006/relationships/image" Target="../media/image32.wmf"/><Relationship Id="rId19" Type="http://schemas.openxmlformats.org/officeDocument/2006/relationships/oleObject" Target="../embeddings/oleObject36.bin"/><Relationship Id="rId4" Type="http://schemas.openxmlformats.org/officeDocument/2006/relationships/image" Target="../media/image29.wmf"/><Relationship Id="rId9" Type="http://schemas.openxmlformats.org/officeDocument/2006/relationships/oleObject" Target="../embeddings/oleObject31.bin"/><Relationship Id="rId14" Type="http://schemas.openxmlformats.org/officeDocument/2006/relationships/image" Target="../media/image34.wmf"/><Relationship Id="rId22" Type="http://schemas.openxmlformats.org/officeDocument/2006/relationships/image" Target="../media/image38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13" Type="http://schemas.openxmlformats.org/officeDocument/2006/relationships/oleObject" Target="../embeddings/oleObject45.bin"/><Relationship Id="rId18" Type="http://schemas.openxmlformats.org/officeDocument/2006/relationships/image" Target="../media/image48.wmf"/><Relationship Id="rId26" Type="http://schemas.openxmlformats.org/officeDocument/2006/relationships/image" Target="../media/image52.wmf"/><Relationship Id="rId3" Type="http://schemas.openxmlformats.org/officeDocument/2006/relationships/oleObject" Target="../embeddings/oleObject40.bin"/><Relationship Id="rId21" Type="http://schemas.openxmlformats.org/officeDocument/2006/relationships/oleObject" Target="../embeddings/oleObject49.bin"/><Relationship Id="rId7" Type="http://schemas.openxmlformats.org/officeDocument/2006/relationships/oleObject" Target="../embeddings/oleObject42.bin"/><Relationship Id="rId12" Type="http://schemas.openxmlformats.org/officeDocument/2006/relationships/image" Target="../media/image45.wmf"/><Relationship Id="rId17" Type="http://schemas.openxmlformats.org/officeDocument/2006/relationships/oleObject" Target="../embeddings/oleObject47.bin"/><Relationship Id="rId25" Type="http://schemas.openxmlformats.org/officeDocument/2006/relationships/oleObject" Target="../embeddings/oleObject51.bin"/><Relationship Id="rId2" Type="http://schemas.openxmlformats.org/officeDocument/2006/relationships/slideLayout" Target="../slideLayouts/slideLayout58.xml"/><Relationship Id="rId16" Type="http://schemas.openxmlformats.org/officeDocument/2006/relationships/image" Target="../media/image47.wmf"/><Relationship Id="rId20" Type="http://schemas.openxmlformats.org/officeDocument/2006/relationships/image" Target="../media/image49.wmf"/><Relationship Id="rId1" Type="http://schemas.openxmlformats.org/officeDocument/2006/relationships/vmlDrawing" Target="../drawings/vmlDrawing6.vml"/><Relationship Id="rId6" Type="http://schemas.openxmlformats.org/officeDocument/2006/relationships/image" Target="../media/image42.wmf"/><Relationship Id="rId11" Type="http://schemas.openxmlformats.org/officeDocument/2006/relationships/oleObject" Target="../embeddings/oleObject44.bin"/><Relationship Id="rId24" Type="http://schemas.openxmlformats.org/officeDocument/2006/relationships/image" Target="../media/image51.wmf"/><Relationship Id="rId5" Type="http://schemas.openxmlformats.org/officeDocument/2006/relationships/oleObject" Target="../embeddings/oleObject41.bin"/><Relationship Id="rId15" Type="http://schemas.openxmlformats.org/officeDocument/2006/relationships/oleObject" Target="../embeddings/oleObject46.bin"/><Relationship Id="rId23" Type="http://schemas.openxmlformats.org/officeDocument/2006/relationships/oleObject" Target="../embeddings/oleObject50.bin"/><Relationship Id="rId28" Type="http://schemas.openxmlformats.org/officeDocument/2006/relationships/image" Target="../media/image53.wmf"/><Relationship Id="rId10" Type="http://schemas.openxmlformats.org/officeDocument/2006/relationships/image" Target="../media/image44.wmf"/><Relationship Id="rId19" Type="http://schemas.openxmlformats.org/officeDocument/2006/relationships/oleObject" Target="../embeddings/oleObject48.bin"/><Relationship Id="rId4" Type="http://schemas.openxmlformats.org/officeDocument/2006/relationships/image" Target="../media/image41.wmf"/><Relationship Id="rId9" Type="http://schemas.openxmlformats.org/officeDocument/2006/relationships/oleObject" Target="../embeddings/oleObject43.bin"/><Relationship Id="rId14" Type="http://schemas.openxmlformats.org/officeDocument/2006/relationships/image" Target="../media/image46.wmf"/><Relationship Id="rId22" Type="http://schemas.openxmlformats.org/officeDocument/2006/relationships/image" Target="../media/image50.wmf"/><Relationship Id="rId27" Type="http://schemas.openxmlformats.org/officeDocument/2006/relationships/oleObject" Target="../embeddings/oleObject52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wmf"/><Relationship Id="rId13" Type="http://schemas.openxmlformats.org/officeDocument/2006/relationships/oleObject" Target="../embeddings/oleObject58.bin"/><Relationship Id="rId3" Type="http://schemas.openxmlformats.org/officeDocument/2006/relationships/oleObject" Target="../embeddings/oleObject53.bin"/><Relationship Id="rId7" Type="http://schemas.openxmlformats.org/officeDocument/2006/relationships/oleObject" Target="../embeddings/oleObject55.bin"/><Relationship Id="rId12" Type="http://schemas.openxmlformats.org/officeDocument/2006/relationships/image" Target="../media/image58.wmf"/><Relationship Id="rId2" Type="http://schemas.openxmlformats.org/officeDocument/2006/relationships/slideLayout" Target="../slideLayouts/slideLayout69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55.wmf"/><Relationship Id="rId11" Type="http://schemas.openxmlformats.org/officeDocument/2006/relationships/oleObject" Target="../embeddings/oleObject57.bin"/><Relationship Id="rId5" Type="http://schemas.openxmlformats.org/officeDocument/2006/relationships/oleObject" Target="../embeddings/oleObject54.bin"/><Relationship Id="rId10" Type="http://schemas.openxmlformats.org/officeDocument/2006/relationships/image" Target="../media/image57.wmf"/><Relationship Id="rId4" Type="http://schemas.openxmlformats.org/officeDocument/2006/relationships/image" Target="../media/image54.wmf"/><Relationship Id="rId9" Type="http://schemas.openxmlformats.org/officeDocument/2006/relationships/oleObject" Target="../embeddings/oleObject56.bin"/><Relationship Id="rId14" Type="http://schemas.openxmlformats.org/officeDocument/2006/relationships/image" Target="../media/image59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slideLayout" Target="../slideLayouts/slideLayout9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60.wmf"/><Relationship Id="rId4" Type="http://schemas.openxmlformats.org/officeDocument/2006/relationships/oleObject" Target="../embeddings/oleObject5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289730"/>
            <a:ext cx="736291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 smtClean="0"/>
              <a:t>FINAL EXAM REVIEW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3037457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04800"/>
            <a:ext cx="5814345" cy="4039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1066800"/>
            <a:ext cx="43829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u="sng" dirty="0">
                <a:solidFill>
                  <a:prstClr val="black"/>
                </a:solidFill>
                <a:latin typeface="Eras Demi ITC" pitchFamily="34" charset="0"/>
              </a:rPr>
              <a:t>Find the value of X:</a:t>
            </a:r>
            <a:endParaRPr lang="en-US" sz="3600" dirty="0">
              <a:solidFill>
                <a:prstClr val="black"/>
              </a:solidFill>
              <a:latin typeface="Eras Demi ITC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0" y="6329720"/>
            <a:ext cx="9144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76200" y="76200"/>
            <a:ext cx="914400" cy="457200"/>
          </a:xfrm>
          <a:prstGeom prst="roundRect">
            <a:avLst>
              <a:gd name="adj" fmla="val 27143"/>
            </a:avLst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#9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9" name="Text Box 17"/>
          <p:cNvSpPr txBox="1">
            <a:spLocks noChangeArrowheads="1"/>
          </p:cNvSpPr>
          <p:nvPr/>
        </p:nvSpPr>
        <p:spPr bwMode="auto">
          <a:xfrm>
            <a:off x="4616229" y="3581401"/>
            <a:ext cx="699247" cy="553998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3000" dirty="0" smtClean="0">
                <a:solidFill>
                  <a:srgbClr val="FF0000"/>
                </a:solidFill>
              </a:rPr>
              <a:t>52</a:t>
            </a:r>
            <a:endParaRPr lang="en-US" sz="3000" dirty="0">
              <a:solidFill>
                <a:srgbClr val="FF0000"/>
              </a:solidFill>
            </a:endParaRPr>
          </a:p>
        </p:txBody>
      </p:sp>
      <p:sp>
        <p:nvSpPr>
          <p:cNvPr id="10" name="Text Box 17"/>
          <p:cNvSpPr txBox="1">
            <a:spLocks noChangeArrowheads="1"/>
          </p:cNvSpPr>
          <p:nvPr/>
        </p:nvSpPr>
        <p:spPr bwMode="auto">
          <a:xfrm>
            <a:off x="3316784" y="3581401"/>
            <a:ext cx="1027269" cy="553998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3000" dirty="0" smtClean="0">
                <a:solidFill>
                  <a:srgbClr val="FF0000"/>
                </a:solidFill>
              </a:rPr>
              <a:t>128</a:t>
            </a:r>
            <a:endParaRPr lang="en-US" sz="3000" dirty="0">
              <a:solidFill>
                <a:srgbClr val="FF0000"/>
              </a:solidFill>
            </a:endParaRPr>
          </a:p>
        </p:txBody>
      </p:sp>
      <p:sp>
        <p:nvSpPr>
          <p:cNvPr id="11" name="Text Box 17"/>
          <p:cNvSpPr txBox="1">
            <a:spLocks noChangeArrowheads="1"/>
          </p:cNvSpPr>
          <p:nvPr/>
        </p:nvSpPr>
        <p:spPr bwMode="auto">
          <a:xfrm>
            <a:off x="1581865" y="277910"/>
            <a:ext cx="1219200" cy="10156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3000" dirty="0">
                <a:solidFill>
                  <a:srgbClr val="FF0000"/>
                </a:solidFill>
              </a:rPr>
              <a:t> </a:t>
            </a:r>
            <a:r>
              <a:rPr lang="en-US" sz="3000" dirty="0" smtClean="0">
                <a:solidFill>
                  <a:srgbClr val="FF0000"/>
                </a:solidFill>
              </a:rPr>
              <a:t>          </a:t>
            </a:r>
          </a:p>
          <a:p>
            <a:pPr algn="ctr"/>
            <a:r>
              <a:rPr lang="en-US" sz="3000" dirty="0">
                <a:solidFill>
                  <a:srgbClr val="FF0000"/>
                </a:solidFill>
              </a:rPr>
              <a:t> </a:t>
            </a:r>
            <a:r>
              <a:rPr lang="en-US" sz="3000" dirty="0" smtClean="0">
                <a:solidFill>
                  <a:srgbClr val="FF0000"/>
                </a:solidFill>
              </a:rPr>
              <a:t>     </a:t>
            </a:r>
            <a:endParaRPr lang="en-US" sz="3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987999"/>
      </p:ext>
    </p:extLst>
  </p:cSld>
  <p:clrMapOvr>
    <a:masterClrMapping/>
  </p:clrMapOvr>
  <p:transition advTm="45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3" name="AutoShape 5"/>
          <p:cNvSpPr>
            <a:spLocks noChangeArrowheads="1"/>
          </p:cNvSpPr>
          <p:nvPr/>
        </p:nvSpPr>
        <p:spPr bwMode="auto">
          <a:xfrm flipH="1">
            <a:off x="5638800" y="1524000"/>
            <a:ext cx="1752600" cy="3505200"/>
          </a:xfrm>
          <a:prstGeom prst="rtTriangle">
            <a:avLst/>
          </a:prstGeom>
          <a:noFill/>
          <a:ln w="38100">
            <a:solidFill>
              <a:srgbClr val="00FF00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8854" name="Rectangle 6"/>
          <p:cNvSpPr>
            <a:spLocks noChangeArrowheads="1"/>
          </p:cNvSpPr>
          <p:nvPr/>
        </p:nvSpPr>
        <p:spPr bwMode="auto">
          <a:xfrm>
            <a:off x="5181600" y="4800600"/>
            <a:ext cx="609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00FF00"/>
                </a:solidFill>
              </a:rPr>
              <a:t>R</a:t>
            </a:r>
            <a:endParaRPr lang="en-US" sz="2400" b="1">
              <a:solidFill>
                <a:srgbClr val="FF0000"/>
              </a:solidFill>
            </a:endParaRPr>
          </a:p>
        </p:txBody>
      </p:sp>
      <p:sp>
        <p:nvSpPr>
          <p:cNvPr id="78855" name="Rectangle 7"/>
          <p:cNvSpPr>
            <a:spLocks noChangeArrowheads="1"/>
          </p:cNvSpPr>
          <p:nvPr/>
        </p:nvSpPr>
        <p:spPr bwMode="auto">
          <a:xfrm>
            <a:off x="7086600" y="990600"/>
            <a:ext cx="609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00FF00"/>
                </a:solidFill>
              </a:rPr>
              <a:t>S</a:t>
            </a:r>
            <a:endParaRPr lang="en-US" sz="2400" b="1">
              <a:solidFill>
                <a:srgbClr val="FF0000"/>
              </a:solidFill>
            </a:endParaRPr>
          </a:p>
        </p:txBody>
      </p:sp>
      <p:sp>
        <p:nvSpPr>
          <p:cNvPr id="78856" name="Rectangle 8"/>
          <p:cNvSpPr>
            <a:spLocks noChangeArrowheads="1"/>
          </p:cNvSpPr>
          <p:nvPr/>
        </p:nvSpPr>
        <p:spPr bwMode="auto">
          <a:xfrm>
            <a:off x="7391400" y="4800600"/>
            <a:ext cx="609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00FF00"/>
                </a:solidFill>
              </a:rPr>
              <a:t>T</a:t>
            </a:r>
            <a:endParaRPr lang="en-US" sz="2400" b="1">
              <a:solidFill>
                <a:srgbClr val="FF0000"/>
              </a:solidFill>
            </a:endParaRPr>
          </a:p>
        </p:txBody>
      </p:sp>
      <p:sp>
        <p:nvSpPr>
          <p:cNvPr id="78857" name="Rectangle 9"/>
          <p:cNvSpPr>
            <a:spLocks noChangeArrowheads="1"/>
          </p:cNvSpPr>
          <p:nvPr/>
        </p:nvSpPr>
        <p:spPr bwMode="auto">
          <a:xfrm>
            <a:off x="6781800" y="4343400"/>
            <a:ext cx="609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92</a:t>
            </a:r>
            <a:endParaRPr lang="en-US" sz="2400" b="1">
              <a:solidFill>
                <a:srgbClr val="FF0000"/>
              </a:solidFill>
            </a:endParaRPr>
          </a:p>
        </p:txBody>
      </p:sp>
      <p:sp>
        <p:nvSpPr>
          <p:cNvPr id="78858" name="Rectangle 10"/>
          <p:cNvSpPr>
            <a:spLocks noChangeArrowheads="1"/>
          </p:cNvSpPr>
          <p:nvPr/>
        </p:nvSpPr>
        <p:spPr bwMode="auto">
          <a:xfrm>
            <a:off x="5867400" y="4343400"/>
            <a:ext cx="609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78</a:t>
            </a:r>
            <a:endParaRPr lang="en-US" sz="2400" b="1">
              <a:solidFill>
                <a:srgbClr val="FF0000"/>
              </a:solidFill>
            </a:endParaRPr>
          </a:p>
        </p:txBody>
      </p:sp>
      <p:sp>
        <p:nvSpPr>
          <p:cNvPr id="78859" name="Rectangle 11"/>
          <p:cNvSpPr>
            <a:spLocks noChangeArrowheads="1"/>
          </p:cNvSpPr>
          <p:nvPr/>
        </p:nvSpPr>
        <p:spPr bwMode="auto">
          <a:xfrm>
            <a:off x="6858000" y="2209800"/>
            <a:ext cx="609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10</a:t>
            </a:r>
            <a:endParaRPr lang="en-US" sz="2400" b="1">
              <a:solidFill>
                <a:srgbClr val="FF0000"/>
              </a:solidFill>
            </a:endParaRPr>
          </a:p>
        </p:txBody>
      </p:sp>
      <p:sp>
        <p:nvSpPr>
          <p:cNvPr id="78860" name="Rectangle 12"/>
          <p:cNvSpPr>
            <a:spLocks noChangeArrowheads="1"/>
          </p:cNvSpPr>
          <p:nvPr/>
        </p:nvSpPr>
        <p:spPr bwMode="auto">
          <a:xfrm>
            <a:off x="2743200" y="228600"/>
            <a:ext cx="6019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FFFF"/>
                </a:solidFill>
              </a:rPr>
              <a:t> </a:t>
            </a:r>
            <a:r>
              <a:rPr lang="en-US" sz="2400" b="1" dirty="0">
                <a:solidFill>
                  <a:srgbClr val="FFFFFF"/>
                </a:solidFill>
              </a:rPr>
              <a:t>Name the sides from largest to    	smallest</a:t>
            </a:r>
          </a:p>
        </p:txBody>
      </p:sp>
      <p:sp>
        <p:nvSpPr>
          <p:cNvPr id="78861" name="Rectangle 13"/>
          <p:cNvSpPr>
            <a:spLocks noChangeArrowheads="1"/>
          </p:cNvSpPr>
          <p:nvPr/>
        </p:nvSpPr>
        <p:spPr bwMode="auto">
          <a:xfrm>
            <a:off x="1295400" y="1981200"/>
            <a:ext cx="2514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>
                <a:solidFill>
                  <a:srgbClr val="00FF00"/>
                </a:solidFill>
              </a:rPr>
              <a:t>Big:</a:t>
            </a:r>
            <a:br>
              <a:rPr lang="en-US" sz="3600" b="1">
                <a:solidFill>
                  <a:srgbClr val="00FF00"/>
                </a:solidFill>
              </a:rPr>
            </a:br>
            <a:r>
              <a:rPr lang="en-US" sz="3600" b="1">
                <a:solidFill>
                  <a:srgbClr val="00FF00"/>
                </a:solidFill>
              </a:rPr>
              <a:t>Medium:</a:t>
            </a:r>
            <a:br>
              <a:rPr lang="en-US" sz="3600" b="1">
                <a:solidFill>
                  <a:srgbClr val="00FF00"/>
                </a:solidFill>
              </a:rPr>
            </a:br>
            <a:r>
              <a:rPr lang="en-US" sz="3600" b="1">
                <a:solidFill>
                  <a:srgbClr val="00FF00"/>
                </a:solidFill>
              </a:rPr>
              <a:t>Small:</a:t>
            </a:r>
          </a:p>
        </p:txBody>
      </p:sp>
      <p:sp>
        <p:nvSpPr>
          <p:cNvPr id="62478" name="Rectangle 14"/>
          <p:cNvSpPr>
            <a:spLocks noChangeArrowheads="1"/>
          </p:cNvSpPr>
          <p:nvPr/>
        </p:nvSpPr>
        <p:spPr bwMode="auto">
          <a:xfrm>
            <a:off x="3810000" y="1676400"/>
            <a:ext cx="2514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dirty="0">
                <a:solidFill>
                  <a:srgbClr val="FF0000"/>
                </a:solidFill>
              </a:rPr>
              <a:t>RS </a:t>
            </a:r>
          </a:p>
        </p:txBody>
      </p:sp>
      <p:sp>
        <p:nvSpPr>
          <p:cNvPr id="62479" name="Rectangle 15"/>
          <p:cNvSpPr>
            <a:spLocks noChangeArrowheads="1"/>
          </p:cNvSpPr>
          <p:nvPr/>
        </p:nvSpPr>
        <p:spPr bwMode="auto">
          <a:xfrm>
            <a:off x="3801291" y="2198914"/>
            <a:ext cx="2514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dirty="0">
                <a:solidFill>
                  <a:srgbClr val="FF0000"/>
                </a:solidFill>
              </a:rPr>
              <a:t>ST </a:t>
            </a:r>
          </a:p>
        </p:txBody>
      </p:sp>
      <p:sp>
        <p:nvSpPr>
          <p:cNvPr id="62480" name="Rectangle 16"/>
          <p:cNvSpPr>
            <a:spLocks noChangeArrowheads="1"/>
          </p:cNvSpPr>
          <p:nvPr/>
        </p:nvSpPr>
        <p:spPr bwMode="auto">
          <a:xfrm>
            <a:off x="3810000" y="2745377"/>
            <a:ext cx="2514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dirty="0">
                <a:solidFill>
                  <a:srgbClr val="FF0000"/>
                </a:solidFill>
              </a:rPr>
              <a:t>RT </a:t>
            </a:r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 rot="18826074">
            <a:off x="-480219" y="710406"/>
            <a:ext cx="290671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>
                <a:solidFill>
                  <a:srgbClr val="000000"/>
                </a:solidFill>
                <a:latin typeface="Arial Black" pitchFamily="34" charset="0"/>
              </a:rPr>
              <a:t>Relationships between angles and sides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76200" y="76200"/>
            <a:ext cx="914400" cy="457200"/>
          </a:xfrm>
          <a:prstGeom prst="roundRect">
            <a:avLst>
              <a:gd name="adj" fmla="val 27143"/>
            </a:avLst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#10</a:t>
            </a:r>
            <a:endParaRPr 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4771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24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24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24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999" y="457200"/>
            <a:ext cx="6653191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2729" name="Text Box 25"/>
          <p:cNvSpPr txBox="1">
            <a:spLocks noChangeArrowheads="1"/>
          </p:cNvSpPr>
          <p:nvPr/>
        </p:nvSpPr>
        <p:spPr bwMode="auto">
          <a:xfrm>
            <a:off x="5715000" y="4191000"/>
            <a:ext cx="990600" cy="67710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800" b="1" dirty="0">
                <a:solidFill>
                  <a:srgbClr val="FF0000"/>
                </a:solidFill>
              </a:rPr>
              <a:t>50</a:t>
            </a:r>
          </a:p>
        </p:txBody>
      </p:sp>
      <p:sp>
        <p:nvSpPr>
          <p:cNvPr id="22" name="Text Box 25"/>
          <p:cNvSpPr txBox="1">
            <a:spLocks noChangeArrowheads="1"/>
          </p:cNvSpPr>
          <p:nvPr/>
        </p:nvSpPr>
        <p:spPr bwMode="auto">
          <a:xfrm>
            <a:off x="4038600" y="2438400"/>
            <a:ext cx="990600" cy="67710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800" b="1" dirty="0">
                <a:solidFill>
                  <a:srgbClr val="FF0000"/>
                </a:solidFill>
              </a:rPr>
              <a:t>8</a:t>
            </a:r>
            <a:r>
              <a:rPr lang="en-US" sz="3800" b="1" dirty="0" smtClean="0">
                <a:solidFill>
                  <a:srgbClr val="FF0000"/>
                </a:solidFill>
              </a:rPr>
              <a:t>0</a:t>
            </a:r>
            <a:endParaRPr lang="en-US" sz="3800" b="1" dirty="0">
              <a:solidFill>
                <a:srgbClr val="FF0000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76200" y="76200"/>
            <a:ext cx="914400" cy="457200"/>
          </a:xfrm>
          <a:prstGeom prst="roundRect">
            <a:avLst>
              <a:gd name="adj" fmla="val 27143"/>
            </a:avLst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#11</a:t>
            </a:r>
            <a:endParaRPr 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172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2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29" grpId="0" animBg="1"/>
      <p:bldP spid="2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9687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746918"/>
            <a:ext cx="894080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Isosceles Triangle 1"/>
          <p:cNvSpPr/>
          <p:nvPr/>
        </p:nvSpPr>
        <p:spPr bwMode="auto">
          <a:xfrm>
            <a:off x="2640045" y="2670657"/>
            <a:ext cx="2430759" cy="1661952"/>
          </a:xfrm>
          <a:prstGeom prst="triangle">
            <a:avLst/>
          </a:prstGeom>
          <a:noFill/>
          <a:ln w="38100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1799252"/>
              </p:ext>
            </p:extLst>
          </p:nvPr>
        </p:nvGraphicFramePr>
        <p:xfrm>
          <a:off x="5197477" y="4258579"/>
          <a:ext cx="310175" cy="3795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0" name="Equation" r:id="rId4" imgW="164880" imgH="190440" progId="Equation.DSMT4">
                  <p:embed/>
                </p:oleObj>
              </mc:Choice>
              <mc:Fallback>
                <p:oleObj name="Equation" r:id="rId4" imgW="164880" imgH="1904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97477" y="4258579"/>
                        <a:ext cx="310175" cy="3795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1190380"/>
              </p:ext>
            </p:extLst>
          </p:nvPr>
        </p:nvGraphicFramePr>
        <p:xfrm>
          <a:off x="2275502" y="4211970"/>
          <a:ext cx="286121" cy="3289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1" name="Equation" r:id="rId6" imgW="152280" imgH="164880" progId="Equation.DSMT4">
                  <p:embed/>
                </p:oleObj>
              </mc:Choice>
              <mc:Fallback>
                <p:oleObj name="Equation" r:id="rId6" imgW="15228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75502" y="4211970"/>
                        <a:ext cx="286121" cy="32892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128076"/>
              </p:ext>
            </p:extLst>
          </p:nvPr>
        </p:nvGraphicFramePr>
        <p:xfrm>
          <a:off x="3676897" y="2423318"/>
          <a:ext cx="286121" cy="3542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2" name="Equation" r:id="rId8" imgW="152280" imgH="177480" progId="Equation.DSMT4">
                  <p:embed/>
                </p:oleObj>
              </mc:Choice>
              <mc:Fallback>
                <p:oleObj name="Equation" r:id="rId8" imgW="1522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76897" y="2423318"/>
                        <a:ext cx="286121" cy="35423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3103626"/>
              </p:ext>
            </p:extLst>
          </p:nvPr>
        </p:nvGraphicFramePr>
        <p:xfrm>
          <a:off x="2831285" y="3122101"/>
          <a:ext cx="381072" cy="3795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3" name="Equation" r:id="rId10" imgW="203040" imgH="190440" progId="Equation.DSMT4">
                  <p:embed/>
                </p:oleObj>
              </mc:Choice>
              <mc:Fallback>
                <p:oleObj name="Equation" r:id="rId10" imgW="203040" imgH="1904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31285" y="3122101"/>
                        <a:ext cx="381072" cy="3795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6063897"/>
              </p:ext>
            </p:extLst>
          </p:nvPr>
        </p:nvGraphicFramePr>
        <p:xfrm>
          <a:off x="3602291" y="4345139"/>
          <a:ext cx="427915" cy="3542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4" name="Equation" r:id="rId12" imgW="228600" imgH="177480" progId="Equation.DSMT4">
                  <p:embed/>
                </p:oleObj>
              </mc:Choice>
              <mc:Fallback>
                <p:oleObj name="Equation" r:id="rId12" imgW="22860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02291" y="4345139"/>
                        <a:ext cx="427915" cy="35423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0967598"/>
              </p:ext>
            </p:extLst>
          </p:nvPr>
        </p:nvGraphicFramePr>
        <p:xfrm>
          <a:off x="4427736" y="3172706"/>
          <a:ext cx="403860" cy="3289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5" name="Equation" r:id="rId14" imgW="215640" imgH="164880" progId="Equation.DSMT4">
                  <p:embed/>
                </p:oleObj>
              </mc:Choice>
              <mc:Fallback>
                <p:oleObj name="Equation" r:id="rId14" imgW="21564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7736" y="3172706"/>
                        <a:ext cx="403860" cy="32892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8700137"/>
              </p:ext>
            </p:extLst>
          </p:nvPr>
        </p:nvGraphicFramePr>
        <p:xfrm>
          <a:off x="2895600" y="1585118"/>
          <a:ext cx="1738313" cy="455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6" name="Equation" r:id="rId16" imgW="927000" imgH="228600" progId="Equation.DSMT4">
                  <p:embed/>
                </p:oleObj>
              </mc:Choice>
              <mc:Fallback>
                <p:oleObj name="Equation" r:id="rId16" imgW="9270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1585118"/>
                        <a:ext cx="1738313" cy="455613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6"/>
          <p:cNvSpPr/>
          <p:nvPr/>
        </p:nvSpPr>
        <p:spPr bwMode="auto">
          <a:xfrm>
            <a:off x="6553200" y="1066800"/>
            <a:ext cx="4038600" cy="1434587"/>
          </a:xfrm>
          <a:prstGeom prst="rect">
            <a:avLst/>
          </a:prstGeom>
          <a:solidFill>
            <a:schemeClr val="bg1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76200" y="76200"/>
            <a:ext cx="914400" cy="457200"/>
          </a:xfrm>
          <a:prstGeom prst="roundRect">
            <a:avLst>
              <a:gd name="adj" fmla="val 27143"/>
            </a:avLst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#12</a:t>
            </a:r>
            <a:endParaRPr 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858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99FF99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96051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14300"/>
            <a:ext cx="4177474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Text Box 9"/>
          <p:cNvSpPr txBox="1">
            <a:spLocks noChangeArrowheads="1"/>
          </p:cNvSpPr>
          <p:nvPr/>
        </p:nvSpPr>
        <p:spPr bwMode="auto">
          <a:xfrm>
            <a:off x="8305309" y="6457890"/>
            <a:ext cx="83869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>
                <a:solidFill>
                  <a:srgbClr val="FFFFFF"/>
                </a:solidFill>
                <a:hlinkClick r:id="rId5" action="ppaction://hlinksldjump"/>
              </a:rPr>
              <a:t>MENU</a:t>
            </a:r>
            <a:endParaRPr lang="en-US" sz="1000" b="1" dirty="0">
              <a:solidFill>
                <a:srgbClr val="FFFFFF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>
                <a:solidFill>
                  <a:srgbClr val="FFFFFF"/>
                </a:solidFill>
                <a:hlinkClick r:id="" action="ppaction://noaction"/>
              </a:rPr>
              <a:t>APPENDIX</a:t>
            </a:r>
            <a:endParaRPr lang="en-US" sz="1000" b="1" dirty="0">
              <a:solidFill>
                <a:srgbClr val="FFFF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711959" y="-45613"/>
            <a:ext cx="33855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00"/>
                </a:solidFill>
              </a:rPr>
              <a:t>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39132" y="3348438"/>
            <a:ext cx="35137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00"/>
                </a:solidFill>
              </a:rPr>
              <a:t>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555377" y="3330262"/>
            <a:ext cx="33855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00"/>
                </a:solidFill>
              </a:rPr>
              <a:t>T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620000" y="1409700"/>
            <a:ext cx="33855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FF0000"/>
                </a:solidFill>
              </a:rPr>
              <a:t>K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373711" y="1477257"/>
            <a:ext cx="30008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FF0000"/>
                </a:solidFill>
              </a:rPr>
              <a:t>J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53200" y="3581400"/>
            <a:ext cx="31290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FF0000"/>
                </a:solidFill>
              </a:rPr>
              <a:t>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690417" y="1846589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FF0000"/>
                </a:solidFill>
              </a:rPr>
              <a:t>C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781800" y="2268379"/>
            <a:ext cx="293773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srgbClr val="FF0000"/>
                </a:solidFill>
              </a:rPr>
              <a:t> 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92597" y="1499408"/>
            <a:ext cx="384653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srgbClr val="FF0000"/>
                </a:solidFill>
                <a:latin typeface="Comic Sans MS" pitchFamily="66" charset="0"/>
              </a:rPr>
              <a:t>C</a:t>
            </a:r>
            <a:r>
              <a:rPr lang="en-US" sz="2800" dirty="0">
                <a:solidFill>
                  <a:srgbClr val="000000"/>
                </a:solidFill>
                <a:latin typeface="Comic Sans MS" pitchFamily="66" charset="0"/>
              </a:rPr>
              <a:t> is the centroid of triangle SRT.</a:t>
            </a:r>
            <a:endParaRPr lang="en-US" sz="2800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7200" y="4114800"/>
            <a:ext cx="82922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srgbClr val="000000"/>
                </a:solidFill>
                <a:latin typeface="Comic Sans MS" pitchFamily="66" charset="0"/>
              </a:rPr>
              <a:t>If                then                       and </a:t>
            </a:r>
            <a:endParaRPr lang="en-US" sz="2800" dirty="0">
              <a:solidFill>
                <a:srgbClr val="000000"/>
              </a:solidFill>
              <a:latin typeface="Comic Sans MS" pitchFamily="66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6248630"/>
              </p:ext>
            </p:extLst>
          </p:nvPr>
        </p:nvGraphicFramePr>
        <p:xfrm>
          <a:off x="1062038" y="4044950"/>
          <a:ext cx="1619250" cy="59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7" name="Equation" r:id="rId6" imgW="634680" imgH="266400" progId="Equation.DSMT4">
                  <p:embed/>
                </p:oleObj>
              </mc:Choice>
              <mc:Fallback>
                <p:oleObj name="Equation" r:id="rId6" imgW="634680" imgH="266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2038" y="4044950"/>
                        <a:ext cx="1619250" cy="593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2113300"/>
              </p:ext>
            </p:extLst>
          </p:nvPr>
        </p:nvGraphicFramePr>
        <p:xfrm>
          <a:off x="3554413" y="4044950"/>
          <a:ext cx="2236787" cy="59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8" name="Equation" r:id="rId8" imgW="876240" imgH="266400" progId="Equation.DSMT4">
                  <p:embed/>
                </p:oleObj>
              </mc:Choice>
              <mc:Fallback>
                <p:oleObj name="Equation" r:id="rId8" imgW="876240" imgH="266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54413" y="4044950"/>
                        <a:ext cx="2236787" cy="593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8308098"/>
              </p:ext>
            </p:extLst>
          </p:nvPr>
        </p:nvGraphicFramePr>
        <p:xfrm>
          <a:off x="6586538" y="4079875"/>
          <a:ext cx="2170112" cy="59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9" name="Equation" r:id="rId10" imgW="850680" imgH="266400" progId="Equation.DSMT4">
                  <p:embed/>
                </p:oleObj>
              </mc:Choice>
              <mc:Fallback>
                <p:oleObj name="Equation" r:id="rId10" imgW="850680" imgH="266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6538" y="4079875"/>
                        <a:ext cx="2170112" cy="593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4852709" y="3950732"/>
            <a:ext cx="639919" cy="584775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>
                <a:solidFill>
                  <a:srgbClr val="FFFFFF"/>
                </a:solidFill>
              </a:rPr>
              <a:t>20</a:t>
            </a:r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789277" y="3950732"/>
            <a:ext cx="639919" cy="584775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>
                <a:solidFill>
                  <a:srgbClr val="FFFFFF"/>
                </a:solidFill>
              </a:rPr>
              <a:t>6</a:t>
            </a:r>
            <a:r>
              <a:rPr lang="en-US" sz="3200" dirty="0">
                <a:solidFill>
                  <a:srgbClr val="FFFFFF"/>
                </a:solidFill>
              </a:rPr>
              <a:t>0</a:t>
            </a:r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76200" y="76200"/>
            <a:ext cx="914400" cy="457200"/>
          </a:xfrm>
          <a:prstGeom prst="roundRect">
            <a:avLst>
              <a:gd name="adj" fmla="val 27143"/>
            </a:avLst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#13</a:t>
            </a:r>
            <a:endParaRPr 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902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CCFF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199" y="746481"/>
            <a:ext cx="7102605" cy="4130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200400" y="4980801"/>
            <a:ext cx="1871025" cy="553998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000" dirty="0" smtClean="0">
                <a:solidFill>
                  <a:srgbClr val="FFFFFF"/>
                </a:solidFill>
              </a:rPr>
              <a:t>6x=5x+14</a:t>
            </a:r>
            <a:endParaRPr lang="en-US" sz="3000" dirty="0">
              <a:solidFill>
                <a:srgbClr val="FFFFFF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76200" y="76200"/>
            <a:ext cx="914400" cy="457200"/>
          </a:xfrm>
          <a:prstGeom prst="roundRect">
            <a:avLst>
              <a:gd name="adj" fmla="val 27143"/>
            </a:avLst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#14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00400" y="5534799"/>
            <a:ext cx="1457450" cy="553998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000" dirty="0" smtClean="0">
                <a:solidFill>
                  <a:srgbClr val="FFFFFF"/>
                </a:solidFill>
              </a:rPr>
              <a:t>x  =  14</a:t>
            </a:r>
            <a:endParaRPr lang="en-US" sz="3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348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76200" y="76200"/>
            <a:ext cx="914400" cy="457200"/>
          </a:xfrm>
          <a:prstGeom prst="roundRect">
            <a:avLst>
              <a:gd name="adj" fmla="val 27143"/>
            </a:avLst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#15</a:t>
            </a:r>
            <a:endParaRPr lang="en-US" sz="2400" b="1" dirty="0">
              <a:solidFill>
                <a:schemeClr val="tx1"/>
              </a:solidFill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760346"/>
            <a:ext cx="3481252" cy="198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143" y="3810000"/>
            <a:ext cx="2600678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947314"/>
            <a:ext cx="2540317" cy="2477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5114" y="2778306"/>
            <a:ext cx="2052637" cy="2588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2305" y="4953000"/>
            <a:ext cx="2777150" cy="1532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43000" y="120134"/>
            <a:ext cx="80010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900" dirty="0" smtClean="0"/>
              <a:t>State the reason the following pairs of triangles are congruent</a:t>
            </a:r>
            <a:endParaRPr lang="en-US" sz="2900" dirty="0"/>
          </a:p>
        </p:txBody>
      </p:sp>
      <p:sp>
        <p:nvSpPr>
          <p:cNvPr id="18" name="TextBox 17"/>
          <p:cNvSpPr txBox="1"/>
          <p:nvPr/>
        </p:nvSpPr>
        <p:spPr>
          <a:xfrm>
            <a:off x="571500" y="1447800"/>
            <a:ext cx="571500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900" dirty="0" smtClean="0">
                <a:solidFill>
                  <a:srgbClr val="FF0000"/>
                </a:solidFill>
              </a:rPr>
              <a:t>A</a:t>
            </a:r>
            <a:endParaRPr lang="en-US" sz="290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513614" y="947314"/>
            <a:ext cx="571500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900" dirty="0" smtClean="0">
                <a:solidFill>
                  <a:srgbClr val="FF0000"/>
                </a:solidFill>
              </a:rPr>
              <a:t>B</a:t>
            </a:r>
            <a:endParaRPr lang="en-US" sz="2900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32143" y="3803457"/>
            <a:ext cx="571500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900" dirty="0" smtClean="0">
                <a:solidFill>
                  <a:srgbClr val="FF0000"/>
                </a:solidFill>
              </a:rPr>
              <a:t>C</a:t>
            </a:r>
            <a:endParaRPr lang="en-US" sz="2900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696226" y="3048000"/>
            <a:ext cx="571500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900" dirty="0" smtClean="0">
                <a:solidFill>
                  <a:srgbClr val="FF0000"/>
                </a:solidFill>
              </a:rPr>
              <a:t>D</a:t>
            </a:r>
            <a:endParaRPr lang="en-US" sz="2900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378517" y="5097913"/>
            <a:ext cx="571500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900" dirty="0" smtClean="0">
                <a:solidFill>
                  <a:srgbClr val="FF0000"/>
                </a:solidFill>
              </a:rPr>
              <a:t>E</a:t>
            </a:r>
            <a:endParaRPr lang="en-US" sz="29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046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76200" y="76200"/>
            <a:ext cx="914400" cy="457200"/>
          </a:xfrm>
          <a:prstGeom prst="roundRect">
            <a:avLst>
              <a:gd name="adj" fmla="val 27143"/>
            </a:avLst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#15</a:t>
            </a:r>
            <a:endParaRPr lang="en-US" sz="2400" b="1" dirty="0">
              <a:solidFill>
                <a:schemeClr val="tx1"/>
              </a:solidFill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760346"/>
            <a:ext cx="3481252" cy="198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143" y="3810000"/>
            <a:ext cx="2600678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947314"/>
            <a:ext cx="2540317" cy="2477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5114" y="2778306"/>
            <a:ext cx="2052637" cy="2588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2305" y="4953000"/>
            <a:ext cx="2777150" cy="1532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43000" y="120134"/>
            <a:ext cx="80010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900" dirty="0" smtClean="0"/>
              <a:t>State the reason the following pairs of triangles are congruent</a:t>
            </a:r>
            <a:endParaRPr lang="en-US" sz="2900" dirty="0"/>
          </a:p>
        </p:txBody>
      </p:sp>
      <p:sp>
        <p:nvSpPr>
          <p:cNvPr id="18" name="TextBox 17"/>
          <p:cNvSpPr txBox="1"/>
          <p:nvPr/>
        </p:nvSpPr>
        <p:spPr>
          <a:xfrm>
            <a:off x="571500" y="1447800"/>
            <a:ext cx="571500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900" dirty="0" smtClean="0">
                <a:solidFill>
                  <a:srgbClr val="FF0000"/>
                </a:solidFill>
              </a:rPr>
              <a:t>A</a:t>
            </a:r>
            <a:endParaRPr lang="en-US" sz="290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513614" y="947314"/>
            <a:ext cx="571500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900" dirty="0" smtClean="0">
                <a:solidFill>
                  <a:srgbClr val="FF0000"/>
                </a:solidFill>
              </a:rPr>
              <a:t>B</a:t>
            </a:r>
            <a:endParaRPr lang="en-US" sz="2900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32143" y="3803457"/>
            <a:ext cx="571500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900" dirty="0" smtClean="0">
                <a:solidFill>
                  <a:srgbClr val="FF0000"/>
                </a:solidFill>
              </a:rPr>
              <a:t>C</a:t>
            </a:r>
            <a:endParaRPr lang="en-US" sz="2900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696226" y="3048000"/>
            <a:ext cx="571500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900" dirty="0" smtClean="0">
                <a:solidFill>
                  <a:srgbClr val="FF0000"/>
                </a:solidFill>
              </a:rPr>
              <a:t>D</a:t>
            </a:r>
            <a:endParaRPr lang="en-US" sz="2900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378517" y="5097913"/>
            <a:ext cx="571500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900" dirty="0" smtClean="0">
                <a:solidFill>
                  <a:srgbClr val="FF0000"/>
                </a:solidFill>
              </a:rPr>
              <a:t>E</a:t>
            </a:r>
            <a:endParaRPr lang="en-US" sz="2900" dirty="0">
              <a:solidFill>
                <a:srgbClr val="FF0000"/>
              </a:solidFill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575"/>
            <a:ext cx="9144000" cy="6861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2443004" y="2469931"/>
            <a:ext cx="995785" cy="553998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000" b="1" dirty="0" smtClean="0">
                <a:solidFill>
                  <a:srgbClr val="FFFFFF"/>
                </a:solidFill>
              </a:rPr>
              <a:t>AAS</a:t>
            </a:r>
            <a:endParaRPr lang="en-US" sz="3000" b="1" dirty="0">
              <a:solidFill>
                <a:srgbClr val="FFFF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00800" y="1760047"/>
            <a:ext cx="954107" cy="553998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000" b="1" dirty="0" smtClean="0">
                <a:solidFill>
                  <a:srgbClr val="FFFFFF"/>
                </a:solidFill>
              </a:rPr>
              <a:t>SSS</a:t>
            </a:r>
            <a:endParaRPr lang="en-US" sz="3000" b="1" dirty="0">
              <a:solidFill>
                <a:srgbClr val="FFFF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482575" y="4953000"/>
            <a:ext cx="825867" cy="553998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000" b="1" dirty="0" smtClean="0">
                <a:solidFill>
                  <a:srgbClr val="FFFFFF"/>
                </a:solidFill>
              </a:rPr>
              <a:t>H-L</a:t>
            </a:r>
            <a:endParaRPr lang="en-US" sz="3000" b="1" dirty="0">
              <a:solidFill>
                <a:srgbClr val="FFFFF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783519" y="3099304"/>
            <a:ext cx="995785" cy="553998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000" b="1" dirty="0" smtClean="0">
                <a:solidFill>
                  <a:srgbClr val="FFFFFF"/>
                </a:solidFill>
              </a:rPr>
              <a:t>ASA</a:t>
            </a:r>
            <a:endParaRPr lang="en-US" sz="3000" b="1" dirty="0">
              <a:solidFill>
                <a:srgbClr val="FFFFFF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897076" y="5931223"/>
            <a:ext cx="997389" cy="553998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000" b="1" dirty="0" smtClean="0">
                <a:solidFill>
                  <a:srgbClr val="FFFFFF"/>
                </a:solidFill>
              </a:rPr>
              <a:t>NOT</a:t>
            </a:r>
            <a:endParaRPr lang="en-US" sz="30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4434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9" grpId="0" animBg="1"/>
      <p:bldP spid="24" grpId="0" animBg="1"/>
      <p:bldP spid="2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lum contrast="37000"/>
          </a:blip>
          <a:srcRect/>
          <a:stretch>
            <a:fillRect/>
          </a:stretch>
        </p:blipFill>
        <p:spPr bwMode="auto">
          <a:xfrm rot="19015468">
            <a:off x="3696958" y="-470605"/>
            <a:ext cx="3480254" cy="3720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Oval 3"/>
          <p:cNvSpPr/>
          <p:nvPr/>
        </p:nvSpPr>
        <p:spPr>
          <a:xfrm>
            <a:off x="5334000" y="4876800"/>
            <a:ext cx="1143000" cy="457200"/>
          </a:xfrm>
          <a:prstGeom prst="ellipse">
            <a:avLst/>
          </a:prstGeom>
          <a:solidFill>
            <a:srgbClr val="FF0000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04800" y="2362200"/>
            <a:ext cx="82296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FontTx/>
              <a:buNone/>
              <a:defRPr/>
            </a:pPr>
            <a:r>
              <a:rPr lang="en-US" sz="2800" b="1" dirty="0" smtClean="0"/>
              <a:t>B is between A and C, with AB = x,   BC = x + 6, </a:t>
            </a:r>
          </a:p>
          <a:p>
            <a:pPr>
              <a:lnSpc>
                <a:spcPct val="90000"/>
              </a:lnSpc>
              <a:buFontTx/>
              <a:buNone/>
              <a:defRPr/>
            </a:pPr>
            <a:r>
              <a:rPr lang="en-US" sz="2800" b="1" dirty="0" smtClean="0"/>
              <a:t>     and AC = 24.  </a:t>
            </a:r>
          </a:p>
          <a:p>
            <a:pPr>
              <a:lnSpc>
                <a:spcPct val="90000"/>
              </a:lnSpc>
              <a:buFontTx/>
              <a:buNone/>
              <a:defRPr/>
            </a:pPr>
            <a:endParaRPr lang="en-US" sz="2800" dirty="0" smtClean="0"/>
          </a:p>
          <a:p>
            <a:pPr marL="514350" indent="-514350">
              <a:lnSpc>
                <a:spcPct val="90000"/>
              </a:lnSpc>
              <a:buFontTx/>
              <a:buAutoNum type="alphaLcParenR"/>
              <a:defRPr/>
            </a:pPr>
            <a:r>
              <a:rPr lang="en-US" sz="2800" dirty="0" smtClean="0"/>
              <a:t>Find the value of x</a:t>
            </a:r>
          </a:p>
          <a:p>
            <a:pPr marL="514350" indent="-514350">
              <a:lnSpc>
                <a:spcPct val="90000"/>
              </a:lnSpc>
              <a:buFontTx/>
              <a:buAutoNum type="alphaLcParenR"/>
              <a:defRPr/>
            </a:pPr>
            <a:endParaRPr lang="en-US" sz="2800" dirty="0" smtClean="0"/>
          </a:p>
          <a:p>
            <a:pPr marL="514350" indent="-514350">
              <a:lnSpc>
                <a:spcPct val="90000"/>
              </a:lnSpc>
              <a:buFontTx/>
              <a:buAutoNum type="alphaLcParenR"/>
              <a:defRPr/>
            </a:pPr>
            <a:endParaRPr lang="en-US" sz="2800" dirty="0" smtClean="0"/>
          </a:p>
          <a:p>
            <a:pPr marL="514350" indent="-514350">
              <a:lnSpc>
                <a:spcPct val="90000"/>
              </a:lnSpc>
              <a:buFontTx/>
              <a:buAutoNum type="alphaLcParenR"/>
              <a:defRPr/>
            </a:pPr>
            <a:r>
              <a:rPr lang="en-US" sz="2800" dirty="0" smtClean="0"/>
              <a:t>Find BC </a:t>
            </a:r>
          </a:p>
          <a:p>
            <a:pPr>
              <a:lnSpc>
                <a:spcPct val="90000"/>
              </a:lnSpc>
              <a:buFontTx/>
              <a:buNone/>
              <a:defRPr/>
            </a:pPr>
            <a:endParaRPr lang="en-US" dirty="0" smtClean="0"/>
          </a:p>
          <a:p>
            <a:pPr>
              <a:lnSpc>
                <a:spcPct val="90000"/>
              </a:lnSpc>
              <a:buFontTx/>
              <a:buNone/>
              <a:defRPr/>
            </a:pPr>
            <a:endParaRPr lang="en-US" dirty="0" smtClean="0"/>
          </a:p>
          <a:p>
            <a:pPr>
              <a:lnSpc>
                <a:spcPct val="90000"/>
              </a:lnSpc>
              <a:buFontTx/>
              <a:buNone/>
              <a:defRPr/>
            </a:pPr>
            <a:endParaRPr lang="en-US" dirty="0" smtClean="0"/>
          </a:p>
          <a:p>
            <a:pPr>
              <a:lnSpc>
                <a:spcPct val="90000"/>
              </a:lnSpc>
              <a:buFontTx/>
              <a:buNone/>
              <a:defRPr/>
            </a:pPr>
            <a:endParaRPr lang="en-US" dirty="0" smtClean="0"/>
          </a:p>
          <a:p>
            <a:pPr>
              <a:lnSpc>
                <a:spcPct val="90000"/>
              </a:lnSpc>
              <a:buFontTx/>
              <a:buNone/>
              <a:defRPr/>
            </a:pPr>
            <a:endParaRPr lang="en-US" dirty="0" smtClean="0"/>
          </a:p>
          <a:p>
            <a:pPr>
              <a:lnSpc>
                <a:spcPct val="90000"/>
              </a:lnSpc>
              <a:buFontTx/>
              <a:buNone/>
              <a:defRPr/>
            </a:pPr>
            <a:endParaRPr lang="en-US" dirty="0" smtClean="0"/>
          </a:p>
          <a:p>
            <a:pPr>
              <a:lnSpc>
                <a:spcPct val="90000"/>
              </a:lnSpc>
              <a:buFontTx/>
              <a:buNone/>
              <a:defRPr/>
            </a:pPr>
            <a:endParaRPr lang="en-US" dirty="0" smtClean="0"/>
          </a:p>
          <a:p>
            <a:pPr>
              <a:lnSpc>
                <a:spcPct val="90000"/>
              </a:lnSpc>
              <a:buFontTx/>
              <a:buNone/>
              <a:defRPr/>
            </a:pPr>
            <a:endParaRPr lang="en-US" dirty="0" smtClean="0"/>
          </a:p>
          <a:p>
            <a:pPr>
              <a:lnSpc>
                <a:spcPct val="90000"/>
              </a:lnSpc>
              <a:buFontTx/>
              <a:buNone/>
              <a:defRPr/>
            </a:pPr>
            <a:endParaRPr lang="en-US" dirty="0" smtClean="0"/>
          </a:p>
          <a:p>
            <a:pPr>
              <a:lnSpc>
                <a:spcPct val="90000"/>
              </a:lnSpc>
              <a:buFontTx/>
              <a:buNone/>
              <a:defRPr/>
            </a:pP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152400" y="304800"/>
            <a:ext cx="914400" cy="457200"/>
          </a:xfrm>
          <a:prstGeom prst="roundRect">
            <a:avLst>
              <a:gd name="adj" fmla="val 27143"/>
            </a:avLst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#1</a:t>
            </a:r>
            <a:endParaRPr lang="en-US" sz="2400" b="1" dirty="0">
              <a:solidFill>
                <a:schemeClr val="tx1"/>
              </a:solidFill>
            </a:endParaRPr>
          </a:p>
        </p:txBody>
      </p:sp>
      <p:graphicFrame>
        <p:nvGraphicFramePr>
          <p:cNvPr id="8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8201472"/>
              </p:ext>
            </p:extLst>
          </p:nvPr>
        </p:nvGraphicFramePr>
        <p:xfrm>
          <a:off x="4343400" y="3810000"/>
          <a:ext cx="2133600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5" name="Equation" r:id="rId4" imgW="1015920" imgH="190440" progId="Equation.DSMT4">
                  <p:embed/>
                </p:oleObj>
              </mc:Choice>
              <mc:Fallback>
                <p:oleObj name="Equation" r:id="rId4" imgW="1015920" imgH="1904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3810000"/>
                        <a:ext cx="2133600" cy="400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1447843"/>
              </p:ext>
            </p:extLst>
          </p:nvPr>
        </p:nvGraphicFramePr>
        <p:xfrm>
          <a:off x="4716463" y="4171950"/>
          <a:ext cx="1760537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6" name="Equation" r:id="rId6" imgW="838080" imgH="190440" progId="Equation.DSMT4">
                  <p:embed/>
                </p:oleObj>
              </mc:Choice>
              <mc:Fallback>
                <p:oleObj name="Equation" r:id="rId6" imgW="838080" imgH="1904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6463" y="4171950"/>
                        <a:ext cx="1760537" cy="400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9844010"/>
              </p:ext>
            </p:extLst>
          </p:nvPr>
        </p:nvGraphicFramePr>
        <p:xfrm>
          <a:off x="5257800" y="4565650"/>
          <a:ext cx="1173162" cy="373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7" name="Equation" r:id="rId8" imgW="558720" imgH="177480" progId="Equation.DSMT4">
                  <p:embed/>
                </p:oleObj>
              </mc:Choice>
              <mc:Fallback>
                <p:oleObj name="Equation" r:id="rId8" imgW="55872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7800" y="4565650"/>
                        <a:ext cx="1173162" cy="373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524319"/>
              </p:ext>
            </p:extLst>
          </p:nvPr>
        </p:nvGraphicFramePr>
        <p:xfrm>
          <a:off x="5445125" y="4884738"/>
          <a:ext cx="879475" cy="373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8" name="Equation" r:id="rId10" imgW="419040" imgH="177480" progId="Equation.DSMT4">
                  <p:embed/>
                </p:oleObj>
              </mc:Choice>
              <mc:Fallback>
                <p:oleObj name="Equation" r:id="rId10" imgW="41904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45125" y="4884738"/>
                        <a:ext cx="879475" cy="3730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4755307"/>
              </p:ext>
            </p:extLst>
          </p:nvPr>
        </p:nvGraphicFramePr>
        <p:xfrm>
          <a:off x="2830513" y="5218113"/>
          <a:ext cx="1652587" cy="481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" name="Equation" r:id="rId12" imgW="787320" imgH="228600" progId="Equation.DSMT4">
                  <p:embed/>
                </p:oleObj>
              </mc:Choice>
              <mc:Fallback>
                <p:oleObj name="Equation" r:id="rId12" imgW="78732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30513" y="5218113"/>
                        <a:ext cx="1652587" cy="4810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Curved Up Arrow 12"/>
          <p:cNvSpPr/>
          <p:nvPr/>
        </p:nvSpPr>
        <p:spPr>
          <a:xfrm rot="9846560">
            <a:off x="3615542" y="4747814"/>
            <a:ext cx="1912914" cy="516378"/>
          </a:xfrm>
          <a:prstGeom prst="curvedUpArrow">
            <a:avLst/>
          </a:prstGeom>
          <a:solidFill>
            <a:srgbClr val="FF0000">
              <a:alpha val="5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aphicFrame>
        <p:nvGraphicFramePr>
          <p:cNvPr id="14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9007355"/>
              </p:ext>
            </p:extLst>
          </p:nvPr>
        </p:nvGraphicFramePr>
        <p:xfrm>
          <a:off x="3352800" y="5743575"/>
          <a:ext cx="1065212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0" name="Equation" r:id="rId14" imgW="507960" imgH="177480" progId="Equation.DSMT4">
                  <p:embed/>
                </p:oleObj>
              </mc:Choice>
              <mc:Fallback>
                <p:oleObj name="Equation" r:id="rId14" imgW="50796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5743575"/>
                        <a:ext cx="1065212" cy="374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2119247"/>
              </p:ext>
            </p:extLst>
          </p:nvPr>
        </p:nvGraphicFramePr>
        <p:xfrm>
          <a:off x="3422650" y="6254750"/>
          <a:ext cx="692150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1" name="Equation" r:id="rId16" imgW="330120" imgH="177480" progId="Equation.DSMT4">
                  <p:embed/>
                </p:oleObj>
              </mc:Choice>
              <mc:Fallback>
                <p:oleObj name="Equation" r:id="rId16" imgW="33012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2650" y="6254750"/>
                        <a:ext cx="692150" cy="374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47653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3"/>
          <p:cNvCxnSpPr/>
          <p:nvPr/>
        </p:nvCxnSpPr>
        <p:spPr>
          <a:xfrm rot="10800000">
            <a:off x="2286000" y="2895601"/>
            <a:ext cx="3276600" cy="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5562600" y="2895601"/>
            <a:ext cx="34290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rot="5400000" flipH="1" flipV="1">
            <a:off x="4686300" y="1181101"/>
            <a:ext cx="2590800" cy="8382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2514600" y="2819400"/>
            <a:ext cx="3810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</a:rPr>
              <a:t>W</a:t>
            </a:r>
            <a:endParaRPr lang="en-US" sz="2400" b="1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5257800" y="2895601"/>
            <a:ext cx="3810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</a:rPr>
              <a:t>A</a:t>
            </a:r>
            <a:endParaRPr lang="en-US" sz="2400" b="1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6324600" y="533401"/>
            <a:ext cx="3810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</a:rPr>
              <a:t>Y</a:t>
            </a:r>
            <a:endParaRPr lang="en-US" sz="2400" b="1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8153400" y="2895601"/>
            <a:ext cx="3810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</a:rPr>
              <a:t>Z</a:t>
            </a:r>
            <a:endParaRPr lang="en-US" sz="2400" b="1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graphicFrame>
        <p:nvGraphicFramePr>
          <p:cNvPr id="12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2020697"/>
              </p:ext>
            </p:extLst>
          </p:nvPr>
        </p:nvGraphicFramePr>
        <p:xfrm>
          <a:off x="1403350" y="228600"/>
          <a:ext cx="1187450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9" name="Equation" r:id="rId3" imgW="431640" imgH="177480" progId="Equation.DSMT4">
                  <p:embed/>
                </p:oleObj>
              </mc:Choice>
              <mc:Fallback>
                <p:oleObj name="Equation" r:id="rId3" imgW="43164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350" y="228600"/>
                        <a:ext cx="1187450" cy="488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9831883"/>
              </p:ext>
            </p:extLst>
          </p:nvPr>
        </p:nvGraphicFramePr>
        <p:xfrm>
          <a:off x="82550" y="914400"/>
          <a:ext cx="2584450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0" name="Equation" r:id="rId5" imgW="939600" imgH="177480" progId="Equation.DSMT4">
                  <p:embed/>
                </p:oleObj>
              </mc:Choice>
              <mc:Fallback>
                <p:oleObj name="Equation" r:id="rId5" imgW="93960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550" y="914400"/>
                        <a:ext cx="2584450" cy="488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6475902"/>
              </p:ext>
            </p:extLst>
          </p:nvPr>
        </p:nvGraphicFramePr>
        <p:xfrm>
          <a:off x="4191000" y="2209800"/>
          <a:ext cx="996224" cy="3670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1" name="Equation" r:id="rId7" imgW="482400" imgH="177480" progId="Equation.DSMT4">
                  <p:embed/>
                </p:oleObj>
              </mc:Choice>
              <mc:Fallback>
                <p:oleObj name="Equation" r:id="rId7" imgW="48240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0" y="2209800"/>
                        <a:ext cx="996224" cy="36703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0982560"/>
              </p:ext>
            </p:extLst>
          </p:nvPr>
        </p:nvGraphicFramePr>
        <p:xfrm>
          <a:off x="5943600" y="2209800"/>
          <a:ext cx="1022350" cy="36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2" name="Equation" r:id="rId9" imgW="495000" imgH="177480" progId="Equation.DSMT4">
                  <p:embed/>
                </p:oleObj>
              </mc:Choice>
              <mc:Fallback>
                <p:oleObj name="Equation" r:id="rId9" imgW="49500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0" y="2209800"/>
                        <a:ext cx="1022350" cy="366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5748770"/>
              </p:ext>
            </p:extLst>
          </p:nvPr>
        </p:nvGraphicFramePr>
        <p:xfrm>
          <a:off x="350838" y="3379788"/>
          <a:ext cx="4121150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3" name="Equation" r:id="rId11" imgW="1498320" imgH="177480" progId="Equation.DSMT4">
                  <p:embed/>
                </p:oleObj>
              </mc:Choice>
              <mc:Fallback>
                <p:oleObj name="Equation" r:id="rId11" imgW="149832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838" y="3379788"/>
                        <a:ext cx="4121150" cy="488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3144125"/>
              </p:ext>
            </p:extLst>
          </p:nvPr>
        </p:nvGraphicFramePr>
        <p:xfrm>
          <a:off x="1887538" y="3819525"/>
          <a:ext cx="2514600" cy="52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4" name="Equation" r:id="rId13" imgW="914400" imgH="190440" progId="Equation.DSMT4">
                  <p:embed/>
                </p:oleObj>
              </mc:Choice>
              <mc:Fallback>
                <p:oleObj name="Equation" r:id="rId13" imgW="914400" imgH="1904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7538" y="3819525"/>
                        <a:ext cx="2514600" cy="523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2504089"/>
              </p:ext>
            </p:extLst>
          </p:nvPr>
        </p:nvGraphicFramePr>
        <p:xfrm>
          <a:off x="2603500" y="4370388"/>
          <a:ext cx="1816100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5" name="Equation" r:id="rId15" imgW="660240" imgH="177480" progId="Equation.DSMT4">
                  <p:embed/>
                </p:oleObj>
              </mc:Choice>
              <mc:Fallback>
                <p:oleObj name="Equation" r:id="rId15" imgW="66024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03500" y="4370388"/>
                        <a:ext cx="1816100" cy="488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2820484"/>
              </p:ext>
            </p:extLst>
          </p:nvPr>
        </p:nvGraphicFramePr>
        <p:xfrm>
          <a:off x="2801938" y="4921250"/>
          <a:ext cx="1397000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6" name="Equation" r:id="rId17" imgW="507960" imgH="177480" progId="Equation.DSMT4">
                  <p:embed/>
                </p:oleObj>
              </mc:Choice>
              <mc:Fallback>
                <p:oleObj name="Equation" r:id="rId17" imgW="50796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01938" y="4921250"/>
                        <a:ext cx="1397000" cy="488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8902431"/>
              </p:ext>
            </p:extLst>
          </p:nvPr>
        </p:nvGraphicFramePr>
        <p:xfrm>
          <a:off x="5324475" y="3376613"/>
          <a:ext cx="3213100" cy="59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7" name="Equation" r:id="rId19" imgW="1168200" imgH="215640" progId="Equation.DSMT4">
                  <p:embed/>
                </p:oleObj>
              </mc:Choice>
              <mc:Fallback>
                <p:oleObj name="Equation" r:id="rId19" imgW="1168200" imgH="215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24475" y="3376613"/>
                        <a:ext cx="3213100" cy="593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ounded Rectangle 21"/>
          <p:cNvSpPr/>
          <p:nvPr/>
        </p:nvSpPr>
        <p:spPr>
          <a:xfrm>
            <a:off x="152400" y="304800"/>
            <a:ext cx="914400" cy="457200"/>
          </a:xfrm>
          <a:prstGeom prst="roundRect">
            <a:avLst>
              <a:gd name="adj" fmla="val 27143"/>
            </a:avLst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#2</a:t>
            </a:r>
            <a:endParaRPr 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0120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Box 17"/>
          <p:cNvSpPr txBox="1">
            <a:spLocks noChangeArrowheads="1"/>
          </p:cNvSpPr>
          <p:nvPr/>
        </p:nvSpPr>
        <p:spPr bwMode="auto">
          <a:xfrm>
            <a:off x="4842316" y="104001"/>
            <a:ext cx="699247" cy="5539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3000" dirty="0" smtClean="0">
                <a:solidFill>
                  <a:srgbClr val="FF0000"/>
                </a:solidFill>
              </a:rPr>
              <a:t>90</a:t>
            </a:r>
            <a:endParaRPr lang="en-US" sz="3000" dirty="0">
              <a:solidFill>
                <a:srgbClr val="FF0000"/>
              </a:solidFill>
            </a:endParaRPr>
          </a:p>
        </p:txBody>
      </p:sp>
      <p:sp>
        <p:nvSpPr>
          <p:cNvPr id="10" name="Line 8"/>
          <p:cNvSpPr>
            <a:spLocks noChangeShapeType="1"/>
          </p:cNvSpPr>
          <p:nvPr/>
        </p:nvSpPr>
        <p:spPr bwMode="auto">
          <a:xfrm>
            <a:off x="3962400" y="457200"/>
            <a:ext cx="3276600" cy="2133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 flipH="1">
            <a:off x="4724398" y="0"/>
            <a:ext cx="1634331" cy="2819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graphicFrame>
        <p:nvGraphicFramePr>
          <p:cNvPr id="12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1165500"/>
              </p:ext>
            </p:extLst>
          </p:nvPr>
        </p:nvGraphicFramePr>
        <p:xfrm>
          <a:off x="4581797" y="457200"/>
          <a:ext cx="1290637" cy="44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Equation" r:id="rId3" imgW="558720" imgH="190440" progId="Equation.DSMT4">
                  <p:embed/>
                </p:oleObj>
              </mc:Choice>
              <mc:Fallback>
                <p:oleObj name="Equation" r:id="rId3" imgW="558720" imgH="1904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81797" y="457200"/>
                        <a:ext cx="1290637" cy="441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2816425"/>
              </p:ext>
            </p:extLst>
          </p:nvPr>
        </p:nvGraphicFramePr>
        <p:xfrm>
          <a:off x="5181600" y="2147360"/>
          <a:ext cx="1292225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Equation" r:id="rId5" imgW="558720" imgH="177480" progId="Equation.DSMT4">
                  <p:embed/>
                </p:oleObj>
              </mc:Choice>
              <mc:Fallback>
                <p:oleObj name="Equation" r:id="rId5" imgW="55872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1600" y="2147360"/>
                        <a:ext cx="1292225" cy="409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 Box 17"/>
          <p:cNvSpPr txBox="1">
            <a:spLocks noChangeArrowheads="1"/>
          </p:cNvSpPr>
          <p:nvPr/>
        </p:nvSpPr>
        <p:spPr bwMode="auto">
          <a:xfrm>
            <a:off x="3505200" y="3124200"/>
            <a:ext cx="5410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4800" dirty="0" smtClean="0">
                <a:solidFill>
                  <a:prstClr val="black"/>
                </a:solidFill>
              </a:rPr>
              <a:t>8x-14= 6x+12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19" name="Text Box 18"/>
          <p:cNvSpPr txBox="1">
            <a:spLocks noChangeArrowheads="1"/>
          </p:cNvSpPr>
          <p:nvPr/>
        </p:nvSpPr>
        <p:spPr bwMode="auto">
          <a:xfrm>
            <a:off x="4351337" y="3817203"/>
            <a:ext cx="326866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4800" dirty="0" smtClean="0">
                <a:solidFill>
                  <a:prstClr val="black"/>
                </a:solidFill>
              </a:rPr>
              <a:t>2x=26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20" name="Text Box 19"/>
          <p:cNvSpPr txBox="1">
            <a:spLocks noChangeArrowheads="1"/>
          </p:cNvSpPr>
          <p:nvPr/>
        </p:nvSpPr>
        <p:spPr bwMode="auto">
          <a:xfrm>
            <a:off x="4572000" y="4579203"/>
            <a:ext cx="326866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4800" dirty="0" smtClean="0">
                <a:solidFill>
                  <a:prstClr val="black"/>
                </a:solidFill>
              </a:rPr>
              <a:t>X=13</a:t>
            </a:r>
            <a:endParaRPr lang="en-US" sz="4800" dirty="0">
              <a:solidFill>
                <a:prstClr val="black"/>
              </a:solidFill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3257889"/>
              </p:ext>
            </p:extLst>
          </p:nvPr>
        </p:nvGraphicFramePr>
        <p:xfrm>
          <a:off x="5809455" y="1189831"/>
          <a:ext cx="352425" cy="43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Equation" r:id="rId7" imgW="152280" imgH="190440" progId="Equation.DSMT4">
                  <p:embed/>
                </p:oleObj>
              </mc:Choice>
              <mc:Fallback>
                <p:oleObj name="Equation" r:id="rId7" imgW="152280" imgH="190440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09455" y="1189831"/>
                        <a:ext cx="352425" cy="439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 Box 17"/>
          <p:cNvSpPr txBox="1">
            <a:spLocks noChangeArrowheads="1"/>
          </p:cNvSpPr>
          <p:nvPr/>
        </p:nvSpPr>
        <p:spPr bwMode="auto">
          <a:xfrm>
            <a:off x="-13447" y="381000"/>
            <a:ext cx="5410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4800" dirty="0" smtClean="0">
                <a:solidFill>
                  <a:srgbClr val="FF0000"/>
                </a:solidFill>
              </a:rPr>
              <a:t>Find X and Y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24" name="Text Box 17"/>
          <p:cNvSpPr txBox="1">
            <a:spLocks noChangeArrowheads="1"/>
          </p:cNvSpPr>
          <p:nvPr/>
        </p:nvSpPr>
        <p:spPr bwMode="auto">
          <a:xfrm>
            <a:off x="6277791" y="1046202"/>
            <a:ext cx="927847" cy="5539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3000" dirty="0" smtClean="0">
                <a:solidFill>
                  <a:srgbClr val="FF0000"/>
                </a:solidFill>
              </a:rPr>
              <a:t>90</a:t>
            </a:r>
            <a:endParaRPr lang="en-US" sz="3000" dirty="0">
              <a:solidFill>
                <a:srgbClr val="FF0000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0" y="0"/>
            <a:ext cx="914400" cy="457200"/>
          </a:xfrm>
          <a:prstGeom prst="roundRect">
            <a:avLst>
              <a:gd name="adj" fmla="val 27143"/>
            </a:avLst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#3</a:t>
            </a:r>
            <a:endParaRPr 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1156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8" grpId="0"/>
      <p:bldP spid="19" grpId="0"/>
      <p:bldP spid="20" grpId="0"/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0" y="76200"/>
            <a:ext cx="88392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3600" dirty="0" smtClean="0">
                <a:solidFill>
                  <a:prstClr val="black"/>
                </a:solidFill>
                <a:latin typeface="Comic Sans MS" pitchFamily="66" charset="0"/>
              </a:rPr>
              <a:t>	What </a:t>
            </a:r>
            <a:r>
              <a:rPr lang="en-US" sz="3600" dirty="0">
                <a:solidFill>
                  <a:prstClr val="black"/>
                </a:solidFill>
                <a:latin typeface="Comic Sans MS" pitchFamily="66" charset="0"/>
              </a:rPr>
              <a:t>is the midpoint of the </a:t>
            </a:r>
            <a:r>
              <a:rPr lang="en-US" sz="3600" dirty="0" smtClean="0">
                <a:solidFill>
                  <a:prstClr val="black"/>
                </a:solidFill>
                <a:latin typeface="Comic Sans MS" pitchFamily="66" charset="0"/>
              </a:rPr>
              <a:t>	segment </a:t>
            </a:r>
            <a:r>
              <a:rPr lang="en-US" sz="3600" dirty="0">
                <a:solidFill>
                  <a:prstClr val="black"/>
                </a:solidFill>
                <a:latin typeface="Comic Sans MS" pitchFamily="66" charset="0"/>
              </a:rPr>
              <a:t>between (-5, 1) and (3, 7)?</a:t>
            </a:r>
          </a:p>
          <a:p>
            <a:pPr marL="742950" indent="-742950">
              <a:buFontTx/>
              <a:buAutoNum type="arabicPeriod"/>
            </a:pPr>
            <a:endParaRPr lang="en-US" sz="3600" dirty="0">
              <a:solidFill>
                <a:prstClr val="black"/>
              </a:solidFill>
              <a:latin typeface="Comic Sans MS" pitchFamily="66" charset="0"/>
            </a:endParaRPr>
          </a:p>
          <a:p>
            <a:pPr marL="742950" indent="-742950">
              <a:buFontTx/>
              <a:buAutoNum type="arabicPeriod"/>
            </a:pPr>
            <a:endParaRPr lang="en-US" sz="3600" dirty="0">
              <a:solidFill>
                <a:prstClr val="black"/>
              </a:solidFill>
              <a:latin typeface="Comic Sans MS" pitchFamily="66" charset="0"/>
            </a:endParaRPr>
          </a:p>
          <a:p>
            <a:pPr marL="742950" indent="-742950">
              <a:buFontTx/>
              <a:buAutoNum type="arabicPeriod"/>
            </a:pPr>
            <a:endParaRPr lang="en-US" sz="3600" dirty="0">
              <a:solidFill>
                <a:prstClr val="black"/>
              </a:solidFill>
              <a:latin typeface="Comic Sans MS" pitchFamily="66" charset="0"/>
            </a:endParaRPr>
          </a:p>
          <a:p>
            <a:r>
              <a:rPr lang="en-US" sz="3600" dirty="0" smtClean="0">
                <a:solidFill>
                  <a:prstClr val="black"/>
                </a:solidFill>
                <a:latin typeface="Comic Sans MS" pitchFamily="66" charset="0"/>
              </a:rPr>
              <a:t>	What </a:t>
            </a:r>
            <a:r>
              <a:rPr lang="en-US" sz="3600" dirty="0">
                <a:solidFill>
                  <a:prstClr val="black"/>
                </a:solidFill>
                <a:latin typeface="Comic Sans MS" pitchFamily="66" charset="0"/>
              </a:rPr>
              <a:t>is the distance between the </a:t>
            </a:r>
            <a:r>
              <a:rPr lang="en-US" sz="3600" dirty="0" smtClean="0">
                <a:solidFill>
                  <a:prstClr val="black"/>
                </a:solidFill>
                <a:latin typeface="Comic Sans MS" pitchFamily="66" charset="0"/>
              </a:rPr>
              <a:t>	points </a:t>
            </a:r>
            <a:r>
              <a:rPr lang="en-US" sz="3600" dirty="0">
                <a:solidFill>
                  <a:prstClr val="black"/>
                </a:solidFill>
                <a:latin typeface="Comic Sans MS" pitchFamily="66" charset="0"/>
              </a:rPr>
              <a:t>(-4, 9) and (1, -3)</a:t>
            </a:r>
          </a:p>
          <a:p>
            <a:endParaRPr lang="en-US" sz="3600" dirty="0">
              <a:solidFill>
                <a:prstClr val="black"/>
              </a:solidFill>
              <a:latin typeface="Comic Sans MS" pitchFamily="66" charset="0"/>
            </a:endParaRPr>
          </a:p>
          <a:p>
            <a:r>
              <a:rPr lang="en-US" sz="3600" dirty="0">
                <a:solidFill>
                  <a:prstClr val="black"/>
                </a:solidFill>
                <a:latin typeface="Comic Sans MS" pitchFamily="66" charset="0"/>
              </a:rPr>
              <a:t> 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5527965"/>
              </p:ext>
            </p:extLst>
          </p:nvPr>
        </p:nvGraphicFramePr>
        <p:xfrm>
          <a:off x="838200" y="1392900"/>
          <a:ext cx="2667000" cy="10331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8" name="Equation" r:id="rId3" imgW="26812875" imgH="10353675" progId="Equation.3">
                  <p:embed/>
                </p:oleObj>
              </mc:Choice>
              <mc:Fallback>
                <p:oleObj name="Equation" r:id="rId3" imgW="26812875" imgH="1035367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1392900"/>
                        <a:ext cx="2667000" cy="103314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4276217"/>
              </p:ext>
            </p:extLst>
          </p:nvPr>
        </p:nvGraphicFramePr>
        <p:xfrm>
          <a:off x="3733800" y="1447800"/>
          <a:ext cx="2536603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9" name="Equation" r:id="rId5" imgW="1041120" imgH="482400" progId="Equation.DSMT4">
                  <p:embed/>
                </p:oleObj>
              </mc:Choice>
              <mc:Fallback>
                <p:oleObj name="Equation" r:id="rId5" imgW="1041120" imgH="482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1447800"/>
                        <a:ext cx="2536603" cy="99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4940000"/>
              </p:ext>
            </p:extLst>
          </p:nvPr>
        </p:nvGraphicFramePr>
        <p:xfrm>
          <a:off x="7013575" y="1655763"/>
          <a:ext cx="1112838" cy="573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0" name="Equation" r:id="rId7" imgW="457200" imgH="279360" progId="Equation.DSMT4">
                  <p:embed/>
                </p:oleObj>
              </mc:Choice>
              <mc:Fallback>
                <p:oleObj name="Equation" r:id="rId7" imgW="457200" imgH="279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3575" y="1655763"/>
                        <a:ext cx="1112838" cy="573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8756708"/>
              </p:ext>
            </p:extLst>
          </p:nvPr>
        </p:nvGraphicFramePr>
        <p:xfrm>
          <a:off x="838200" y="4038600"/>
          <a:ext cx="3891064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1" name="Equation" r:id="rId9" imgW="1612800" imgH="304560" progId="Equation.DSMT4">
                  <p:embed/>
                </p:oleObj>
              </mc:Choice>
              <mc:Fallback>
                <p:oleObj name="Equation" r:id="rId9" imgW="1612800" imgH="3045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4038600"/>
                        <a:ext cx="3891064" cy="762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2439701"/>
              </p:ext>
            </p:extLst>
          </p:nvPr>
        </p:nvGraphicFramePr>
        <p:xfrm>
          <a:off x="5070475" y="4054475"/>
          <a:ext cx="3644900" cy="73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2" name="Equation" r:id="rId11" imgW="1511280" imgH="291960" progId="Equation.DSMT4">
                  <p:embed/>
                </p:oleObj>
              </mc:Choice>
              <mc:Fallback>
                <p:oleObj name="Equation" r:id="rId11" imgW="1511280" imgH="2919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0475" y="4054475"/>
                        <a:ext cx="3644900" cy="730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0808053"/>
              </p:ext>
            </p:extLst>
          </p:nvPr>
        </p:nvGraphicFramePr>
        <p:xfrm>
          <a:off x="5702300" y="4800600"/>
          <a:ext cx="2451100" cy="73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3" name="Equation" r:id="rId13" imgW="1015920" imgH="291960" progId="Equation.DSMT4">
                  <p:embed/>
                </p:oleObj>
              </mc:Choice>
              <mc:Fallback>
                <p:oleObj name="Equation" r:id="rId13" imgW="1015920" imgH="2919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02300" y="4800600"/>
                        <a:ext cx="2451100" cy="730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8684870"/>
              </p:ext>
            </p:extLst>
          </p:nvPr>
        </p:nvGraphicFramePr>
        <p:xfrm>
          <a:off x="6035675" y="5489575"/>
          <a:ext cx="1808163" cy="63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4" name="Equation" r:id="rId15" imgW="749160" imgH="253800" progId="Equation.DSMT4">
                  <p:embed/>
                </p:oleObj>
              </mc:Choice>
              <mc:Fallback>
                <p:oleObj name="Equation" r:id="rId15" imgW="74916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5675" y="5489575"/>
                        <a:ext cx="1808163" cy="635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3848756"/>
              </p:ext>
            </p:extLst>
          </p:nvPr>
        </p:nvGraphicFramePr>
        <p:xfrm>
          <a:off x="6769100" y="6184900"/>
          <a:ext cx="460375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5" name="Equation" r:id="rId17" imgW="190440" imgH="177480" progId="Equation.DSMT4">
                  <p:embed/>
                </p:oleObj>
              </mc:Choice>
              <mc:Fallback>
                <p:oleObj name="Equation" r:id="rId17" imgW="19044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69100" y="6184900"/>
                        <a:ext cx="460375" cy="44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ounded Rectangle 12"/>
          <p:cNvSpPr/>
          <p:nvPr/>
        </p:nvSpPr>
        <p:spPr>
          <a:xfrm>
            <a:off x="76200" y="76200"/>
            <a:ext cx="914400" cy="457200"/>
          </a:xfrm>
          <a:prstGeom prst="roundRect">
            <a:avLst>
              <a:gd name="adj" fmla="val 27143"/>
            </a:avLst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#4</a:t>
            </a:r>
            <a:endParaRPr 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932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685800"/>
            <a:ext cx="8229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sz="2400" b="1" dirty="0">
                <a:solidFill>
                  <a:prstClr val="black"/>
                </a:solidFill>
                <a:latin typeface="Comic Sans MS" pitchFamily="66" charset="0"/>
              </a:rPr>
              <a:t>        and            are a </a:t>
            </a:r>
            <a:r>
              <a:rPr lang="en-US" sz="2400" b="1" u="sng" dirty="0">
                <a:solidFill>
                  <a:prstClr val="black"/>
                </a:solidFill>
                <a:latin typeface="Comic Sans MS" pitchFamily="66" charset="0"/>
              </a:rPr>
              <a:t>COMPLIMENTARY</a:t>
            </a:r>
            <a:r>
              <a:rPr lang="en-US" sz="2400" b="1" dirty="0">
                <a:solidFill>
                  <a:prstClr val="black"/>
                </a:solidFill>
                <a:latin typeface="Comic Sans MS" pitchFamily="66" charset="0"/>
              </a:rPr>
              <a:t>.</a:t>
            </a:r>
          </a:p>
          <a:p>
            <a:r>
              <a:rPr lang="en-US" sz="2400" b="1" dirty="0">
                <a:solidFill>
                  <a:prstClr val="black"/>
                </a:solidFill>
                <a:latin typeface="Comic Sans MS" pitchFamily="66" charset="0"/>
              </a:rPr>
              <a:t>  </a:t>
            </a:r>
          </a:p>
          <a:p>
            <a:endParaRPr lang="en-US" sz="2400" b="1" dirty="0">
              <a:solidFill>
                <a:prstClr val="black"/>
              </a:solidFill>
              <a:latin typeface="Comic Sans MS" pitchFamily="66" charset="0"/>
            </a:endParaRPr>
          </a:p>
          <a:p>
            <a:endParaRPr lang="en-US" sz="2400" b="1" dirty="0">
              <a:solidFill>
                <a:prstClr val="black"/>
              </a:solidFill>
              <a:latin typeface="Comic Sans MS" pitchFamily="66" charset="0"/>
            </a:endParaRPr>
          </a:p>
          <a:p>
            <a:r>
              <a:rPr lang="en-US" sz="2400" b="1" dirty="0">
                <a:solidFill>
                  <a:prstClr val="black"/>
                </a:solidFill>
                <a:latin typeface="Comic Sans MS" pitchFamily="66" charset="0"/>
              </a:rPr>
              <a:t>Find X and the measure of each angle.</a:t>
            </a:r>
            <a:endParaRPr lang="en-US" sz="24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5212803"/>
              </p:ext>
            </p:extLst>
          </p:nvPr>
        </p:nvGraphicFramePr>
        <p:xfrm>
          <a:off x="228600" y="685800"/>
          <a:ext cx="1236662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2" name="Equation" r:id="rId3" imgW="507960" imgH="190440" progId="Equation.DSMT4">
                  <p:embed/>
                </p:oleObj>
              </mc:Choice>
              <mc:Fallback>
                <p:oleObj name="Equation" r:id="rId3" imgW="507960" imgH="1904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685800"/>
                        <a:ext cx="1236662" cy="390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0922295"/>
              </p:ext>
            </p:extLst>
          </p:nvPr>
        </p:nvGraphicFramePr>
        <p:xfrm>
          <a:off x="2332038" y="685800"/>
          <a:ext cx="1144587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3" name="Equation" r:id="rId5" imgW="469800" imgH="190440" progId="Equation.DSMT4">
                  <p:embed/>
                </p:oleObj>
              </mc:Choice>
              <mc:Fallback>
                <p:oleObj name="Equation" r:id="rId5" imgW="469800" imgH="1904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2038" y="685800"/>
                        <a:ext cx="1144587" cy="390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8196031"/>
              </p:ext>
            </p:extLst>
          </p:nvPr>
        </p:nvGraphicFramePr>
        <p:xfrm>
          <a:off x="1096963" y="1143000"/>
          <a:ext cx="3060700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4" name="Equation" r:id="rId7" imgW="1257120" imgH="190440" progId="Equation.DSMT4">
                  <p:embed/>
                </p:oleObj>
              </mc:Choice>
              <mc:Fallback>
                <p:oleObj name="Equation" r:id="rId7" imgW="1257120" imgH="1904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6963" y="1143000"/>
                        <a:ext cx="3060700" cy="390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4406417"/>
              </p:ext>
            </p:extLst>
          </p:nvPr>
        </p:nvGraphicFramePr>
        <p:xfrm>
          <a:off x="1143000" y="1600200"/>
          <a:ext cx="2938463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5" name="Equation" r:id="rId9" imgW="1206360" imgH="190440" progId="Equation.DSMT4">
                  <p:embed/>
                </p:oleObj>
              </mc:Choice>
              <mc:Fallback>
                <p:oleObj name="Equation" r:id="rId9" imgW="1206360" imgH="1904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600200"/>
                        <a:ext cx="2938463" cy="390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466626"/>
              </p:ext>
            </p:extLst>
          </p:nvPr>
        </p:nvGraphicFramePr>
        <p:xfrm>
          <a:off x="6705600" y="4343400"/>
          <a:ext cx="2103437" cy="392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6" name="Equation" r:id="rId11" imgW="863280" imgH="190440" progId="Equation.DSMT4">
                  <p:embed/>
                </p:oleObj>
              </mc:Choice>
              <mc:Fallback>
                <p:oleObj name="Equation" r:id="rId11" imgW="863280" imgH="1904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05600" y="4343400"/>
                        <a:ext cx="2103437" cy="392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7911223"/>
              </p:ext>
            </p:extLst>
          </p:nvPr>
        </p:nvGraphicFramePr>
        <p:xfrm>
          <a:off x="1022350" y="3035300"/>
          <a:ext cx="3556000" cy="392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7" name="Equation" r:id="rId13" imgW="1460160" imgH="190440" progId="Equation.DSMT4">
                  <p:embed/>
                </p:oleObj>
              </mc:Choice>
              <mc:Fallback>
                <p:oleObj name="Equation" r:id="rId13" imgW="1460160" imgH="1904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2350" y="3035300"/>
                        <a:ext cx="3556000" cy="392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8479265"/>
              </p:ext>
            </p:extLst>
          </p:nvPr>
        </p:nvGraphicFramePr>
        <p:xfrm>
          <a:off x="2438400" y="3444875"/>
          <a:ext cx="2193925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8" name="Equation" r:id="rId15" imgW="901440" imgH="177480" progId="Equation.DSMT4">
                  <p:embed/>
                </p:oleObj>
              </mc:Choice>
              <mc:Fallback>
                <p:oleObj name="Equation" r:id="rId15" imgW="90144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3444875"/>
                        <a:ext cx="2193925" cy="365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3597129"/>
              </p:ext>
            </p:extLst>
          </p:nvPr>
        </p:nvGraphicFramePr>
        <p:xfrm>
          <a:off x="3048000" y="3902075"/>
          <a:ext cx="1574800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9" name="Equation" r:id="rId17" imgW="647640" imgH="177480" progId="Equation.DSMT4">
                  <p:embed/>
                </p:oleObj>
              </mc:Choice>
              <mc:Fallback>
                <p:oleObj name="Equation" r:id="rId17" imgW="64764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3902075"/>
                        <a:ext cx="1574800" cy="365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0200370"/>
              </p:ext>
            </p:extLst>
          </p:nvPr>
        </p:nvGraphicFramePr>
        <p:xfrm>
          <a:off x="7777163" y="4114800"/>
          <a:ext cx="523875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0" name="Equation" r:id="rId19" imgW="126720" imgH="177480" progId="Equation.DSMT4">
                  <p:embed/>
                </p:oleObj>
              </mc:Choice>
              <mc:Fallback>
                <p:oleObj name="Equation" r:id="rId19" imgW="12672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77163" y="4114800"/>
                        <a:ext cx="523875" cy="619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4402589"/>
              </p:ext>
            </p:extLst>
          </p:nvPr>
        </p:nvGraphicFramePr>
        <p:xfrm>
          <a:off x="7747000" y="4724400"/>
          <a:ext cx="936625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1" name="Equation" r:id="rId21" imgW="279360" imgH="215640" progId="Equation.DSMT4">
                  <p:embed/>
                </p:oleObj>
              </mc:Choice>
              <mc:Fallback>
                <p:oleObj name="Equation" r:id="rId21" imgW="279360" imgH="215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47000" y="4724400"/>
                        <a:ext cx="936625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9425480"/>
              </p:ext>
            </p:extLst>
          </p:nvPr>
        </p:nvGraphicFramePr>
        <p:xfrm>
          <a:off x="7726363" y="5410200"/>
          <a:ext cx="9779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2" name="Equation" r:id="rId23" imgW="291960" imgH="215640" progId="Equation.DSMT4">
                  <p:embed/>
                </p:oleObj>
              </mc:Choice>
              <mc:Fallback>
                <p:oleObj name="Equation" r:id="rId23" imgW="291960" imgH="215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26363" y="5410200"/>
                        <a:ext cx="977900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3976535"/>
              </p:ext>
            </p:extLst>
          </p:nvPr>
        </p:nvGraphicFramePr>
        <p:xfrm>
          <a:off x="3309938" y="4511675"/>
          <a:ext cx="1049337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3" name="Equation" r:id="rId25" imgW="431640" imgH="177480" progId="Equation.DSMT4">
                  <p:embed/>
                </p:oleObj>
              </mc:Choice>
              <mc:Fallback>
                <p:oleObj name="Equation" r:id="rId25" imgW="43164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09938" y="4511675"/>
                        <a:ext cx="1049337" cy="365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6019800" y="4895671"/>
            <a:ext cx="3124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  <a:latin typeface="Comic Sans MS" pitchFamily="66" charset="0"/>
              </a:rPr>
              <a:t>m</a:t>
            </a:r>
            <a:r>
              <a:rPr lang="en-US" sz="2400" dirty="0">
                <a:solidFill>
                  <a:prstClr val="black"/>
                </a:solidFill>
                <a:latin typeface="Comic Sans MS" pitchFamily="66" charset="0"/>
              </a:rPr>
              <a:t> &lt; ABC = ______</a:t>
            </a:r>
          </a:p>
          <a:p>
            <a:endParaRPr lang="en-US" sz="2400" dirty="0">
              <a:solidFill>
                <a:prstClr val="black"/>
              </a:solidFill>
              <a:latin typeface="Comic Sans MS" pitchFamily="66" charset="0"/>
            </a:endParaRPr>
          </a:p>
          <a:p>
            <a:r>
              <a:rPr lang="en-US" sz="2400" dirty="0">
                <a:solidFill>
                  <a:prstClr val="black"/>
                </a:solidFill>
                <a:latin typeface="Comic Sans MS" pitchFamily="66" charset="0"/>
              </a:rPr>
              <a:t>m &lt; CBD = ______</a:t>
            </a:r>
            <a:endParaRPr lang="en-US" sz="24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76200" y="76200"/>
            <a:ext cx="914400" cy="457200"/>
          </a:xfrm>
          <a:prstGeom prst="roundRect">
            <a:avLst>
              <a:gd name="adj" fmla="val 27143"/>
            </a:avLst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#5</a:t>
            </a:r>
            <a:endParaRPr 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581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762000"/>
            <a:ext cx="85212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  <a:latin typeface="Comic Sans MS" pitchFamily="66" charset="0"/>
              </a:rPr>
              <a:t>Complete the following proof:</a:t>
            </a:r>
            <a:endParaRPr lang="en-US" sz="24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223665"/>
            <a:ext cx="85212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>
                <a:solidFill>
                  <a:prstClr val="black"/>
                </a:solidFill>
                <a:latin typeface="Comic Sans MS" pitchFamily="66" charset="0"/>
              </a:rPr>
              <a:t>Given</a:t>
            </a:r>
            <a:r>
              <a:rPr lang="en-US" sz="2400" dirty="0">
                <a:solidFill>
                  <a:prstClr val="black"/>
                </a:solidFill>
                <a:latin typeface="Comic Sans MS" pitchFamily="66" charset="0"/>
              </a:rPr>
              <a:t>:   </a:t>
            </a:r>
          </a:p>
          <a:p>
            <a:r>
              <a:rPr lang="en-US" sz="2400" u="sng" dirty="0">
                <a:solidFill>
                  <a:prstClr val="black"/>
                </a:solidFill>
                <a:latin typeface="Comic Sans MS" pitchFamily="66" charset="0"/>
              </a:rPr>
              <a:t>Prove</a:t>
            </a:r>
            <a:r>
              <a:rPr lang="en-US" sz="2400" dirty="0">
                <a:solidFill>
                  <a:prstClr val="black"/>
                </a:solidFill>
                <a:latin typeface="Comic Sans MS" pitchFamily="66" charset="0"/>
              </a:rPr>
              <a:t>:  </a:t>
            </a:r>
            <a:endParaRPr lang="en-US" sz="24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5904806"/>
              </p:ext>
            </p:extLst>
          </p:nvPr>
        </p:nvGraphicFramePr>
        <p:xfrm>
          <a:off x="1206321" y="1253561"/>
          <a:ext cx="2827819" cy="4648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11" name="Equation" r:id="rId3" imgW="1307880" imgH="215640" progId="Equation.DSMT4">
                  <p:embed/>
                </p:oleObj>
              </mc:Choice>
              <mc:Fallback>
                <p:oleObj name="Equation" r:id="rId3" imgW="1307880" imgH="215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6321" y="1253561"/>
                        <a:ext cx="2827819" cy="4648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1055098"/>
              </p:ext>
            </p:extLst>
          </p:nvPr>
        </p:nvGraphicFramePr>
        <p:xfrm>
          <a:off x="2268538" y="1617365"/>
          <a:ext cx="931862" cy="382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12" name="Equation" r:id="rId5" imgW="431640" imgH="177480" progId="Equation.DSMT4">
                  <p:embed/>
                </p:oleObj>
              </mc:Choice>
              <mc:Fallback>
                <p:oleObj name="Equation" r:id="rId5" imgW="43164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8538" y="1617365"/>
                        <a:ext cx="931862" cy="382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066800" y="2290465"/>
            <a:ext cx="79116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>
                <a:solidFill>
                  <a:prstClr val="black"/>
                </a:solidFill>
                <a:latin typeface="Comic Sans MS" pitchFamily="66" charset="0"/>
              </a:rPr>
              <a:t>Statement			Reason			</a:t>
            </a:r>
            <a:endParaRPr lang="en-US" sz="24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4329380"/>
              </p:ext>
            </p:extLst>
          </p:nvPr>
        </p:nvGraphicFramePr>
        <p:xfrm>
          <a:off x="1232356" y="2747665"/>
          <a:ext cx="2827338" cy="465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13" name="Equation" r:id="rId7" imgW="1307880" imgH="215640" progId="Equation.DSMT4">
                  <p:embed/>
                </p:oleObj>
              </mc:Choice>
              <mc:Fallback>
                <p:oleObj name="Equation" r:id="rId7" imgW="1307880" imgH="215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2356" y="2747665"/>
                        <a:ext cx="2827338" cy="465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0096439"/>
              </p:ext>
            </p:extLst>
          </p:nvPr>
        </p:nvGraphicFramePr>
        <p:xfrm>
          <a:off x="1568450" y="3376315"/>
          <a:ext cx="2470150" cy="411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14" name="Equation" r:id="rId9" imgW="1143000" imgH="190440" progId="Equation.DSMT4">
                  <p:embed/>
                </p:oleObj>
              </mc:Choice>
              <mc:Fallback>
                <p:oleObj name="Equation" r:id="rId9" imgW="1143000" imgH="1904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8450" y="3376315"/>
                        <a:ext cx="2470150" cy="411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1073666"/>
              </p:ext>
            </p:extLst>
          </p:nvPr>
        </p:nvGraphicFramePr>
        <p:xfrm>
          <a:off x="1600200" y="4208165"/>
          <a:ext cx="1646237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15" name="Equation" r:id="rId11" imgW="761760" imgH="177480" progId="Equation.DSMT4">
                  <p:embed/>
                </p:oleObj>
              </mc:Choice>
              <mc:Fallback>
                <p:oleObj name="Equation" r:id="rId11" imgW="76176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4208165"/>
                        <a:ext cx="1646237" cy="384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3580926"/>
              </p:ext>
            </p:extLst>
          </p:nvPr>
        </p:nvGraphicFramePr>
        <p:xfrm>
          <a:off x="2895600" y="3653770"/>
          <a:ext cx="516985" cy="287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16" name="Equation" r:id="rId13" imgW="342720" imgH="190440" progId="Equation.DSMT4">
                  <p:embed/>
                </p:oleObj>
              </mc:Choice>
              <mc:Fallback>
                <p:oleObj name="Equation" r:id="rId13" imgW="342720" imgH="1904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3653770"/>
                        <a:ext cx="516985" cy="287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1571083"/>
              </p:ext>
            </p:extLst>
          </p:nvPr>
        </p:nvGraphicFramePr>
        <p:xfrm>
          <a:off x="1524000" y="3662065"/>
          <a:ext cx="517525" cy="287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17" name="Equation" r:id="rId15" imgW="342720" imgH="190440" progId="Equation.DSMT4">
                  <p:embed/>
                </p:oleObj>
              </mc:Choice>
              <mc:Fallback>
                <p:oleObj name="Equation" r:id="rId15" imgW="342720" imgH="1904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3662065"/>
                        <a:ext cx="517525" cy="287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878210"/>
              </p:ext>
            </p:extLst>
          </p:nvPr>
        </p:nvGraphicFramePr>
        <p:xfrm>
          <a:off x="2895600" y="4560232"/>
          <a:ext cx="327025" cy="268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18" name="Equation" r:id="rId17" imgW="215640" imgH="177480" progId="Equation.DSMT4">
                  <p:embed/>
                </p:oleObj>
              </mc:Choice>
              <mc:Fallback>
                <p:oleObj name="Equation" r:id="rId17" imgW="21564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4560232"/>
                        <a:ext cx="327025" cy="268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691500"/>
              </p:ext>
            </p:extLst>
          </p:nvPr>
        </p:nvGraphicFramePr>
        <p:xfrm>
          <a:off x="2381250" y="4568528"/>
          <a:ext cx="325438" cy="268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19" name="Equation" r:id="rId19" imgW="215640" imgH="177480" progId="Equation.DSMT4">
                  <p:embed/>
                </p:oleObj>
              </mc:Choice>
              <mc:Fallback>
                <p:oleObj name="Equation" r:id="rId19" imgW="21564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81250" y="4568528"/>
                        <a:ext cx="325438" cy="268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4447743"/>
              </p:ext>
            </p:extLst>
          </p:nvPr>
        </p:nvGraphicFramePr>
        <p:xfrm>
          <a:off x="2020888" y="5186065"/>
          <a:ext cx="1262062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20" name="Equation" r:id="rId21" imgW="583920" imgH="177480" progId="Equation.DSMT4">
                  <p:embed/>
                </p:oleObj>
              </mc:Choice>
              <mc:Fallback>
                <p:oleObj name="Equation" r:id="rId21" imgW="58392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20888" y="5186065"/>
                        <a:ext cx="1262062" cy="384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797493"/>
              </p:ext>
            </p:extLst>
          </p:nvPr>
        </p:nvGraphicFramePr>
        <p:xfrm>
          <a:off x="2895600" y="5500390"/>
          <a:ext cx="327025" cy="249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21" name="Equation" r:id="rId23" imgW="215640" imgH="164880" progId="Equation.DSMT4">
                  <p:embed/>
                </p:oleObj>
              </mc:Choice>
              <mc:Fallback>
                <p:oleObj name="Equation" r:id="rId23" imgW="21564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5500390"/>
                        <a:ext cx="327025" cy="249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3067386"/>
              </p:ext>
            </p:extLst>
          </p:nvPr>
        </p:nvGraphicFramePr>
        <p:xfrm>
          <a:off x="2057400" y="5490865"/>
          <a:ext cx="327025" cy="249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22" name="Equation" r:id="rId25" imgW="215640" imgH="164880" progId="Equation.DSMT4">
                  <p:embed/>
                </p:oleObj>
              </mc:Choice>
              <mc:Fallback>
                <p:oleObj name="Equation" r:id="rId25" imgW="21564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5490865"/>
                        <a:ext cx="327025" cy="249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2497338"/>
              </p:ext>
            </p:extLst>
          </p:nvPr>
        </p:nvGraphicFramePr>
        <p:xfrm>
          <a:off x="2220913" y="6021090"/>
          <a:ext cx="933450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23" name="Equation" r:id="rId27" imgW="431640" imgH="177480" progId="Equation.DSMT4">
                  <p:embed/>
                </p:oleObj>
              </mc:Choice>
              <mc:Fallback>
                <p:oleObj name="Equation" r:id="rId27" imgW="43164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20913" y="6021090"/>
                        <a:ext cx="933450" cy="384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1" name="Straight Connector 20"/>
          <p:cNvCxnSpPr/>
          <p:nvPr/>
        </p:nvCxnSpPr>
        <p:spPr>
          <a:xfrm>
            <a:off x="4260622" y="2671465"/>
            <a:ext cx="0" cy="3957935"/>
          </a:xfrm>
          <a:prstGeom prst="line">
            <a:avLst/>
          </a:prstGeom>
          <a:ln w="508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1066800" y="2671465"/>
            <a:ext cx="7454444" cy="0"/>
          </a:xfrm>
          <a:prstGeom prst="line">
            <a:avLst/>
          </a:prstGeom>
          <a:ln w="508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85800" y="2708127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  <a:latin typeface="Comic Sans MS" pitchFamily="66" charset="0"/>
              </a:rPr>
              <a:t>1.</a:t>
            </a:r>
            <a:endParaRPr lang="en-US" sz="24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85800" y="3352800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  <a:latin typeface="Comic Sans MS" pitchFamily="66" charset="0"/>
              </a:rPr>
              <a:t>2</a:t>
            </a:r>
            <a:r>
              <a:rPr lang="en-US" sz="2400" dirty="0">
                <a:solidFill>
                  <a:prstClr val="black"/>
                </a:solidFill>
                <a:latin typeface="Comic Sans MS" pitchFamily="66" charset="0"/>
              </a:rPr>
              <a:t>.</a:t>
            </a:r>
            <a:endParaRPr lang="en-US" sz="24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85800" y="4188767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  <a:latin typeface="Comic Sans MS" pitchFamily="66" charset="0"/>
              </a:rPr>
              <a:t>3.</a:t>
            </a:r>
            <a:endParaRPr lang="en-US" sz="24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85800" y="5109865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  <a:latin typeface="Comic Sans MS" pitchFamily="66" charset="0"/>
              </a:rPr>
              <a:t>4</a:t>
            </a:r>
            <a:r>
              <a:rPr lang="en-US" sz="2400" dirty="0">
                <a:solidFill>
                  <a:prstClr val="black"/>
                </a:solidFill>
                <a:latin typeface="Comic Sans MS" pitchFamily="66" charset="0"/>
              </a:rPr>
              <a:t>.</a:t>
            </a:r>
            <a:endParaRPr lang="en-US" sz="24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5800" y="6024265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  <a:latin typeface="Comic Sans MS" pitchFamily="66" charset="0"/>
              </a:rPr>
              <a:t>5.</a:t>
            </a:r>
            <a:endParaRPr lang="en-US" sz="24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4648200" y="3052465"/>
            <a:ext cx="3187244" cy="0"/>
          </a:xfrm>
          <a:prstGeom prst="line">
            <a:avLst/>
          </a:prstGeom>
          <a:ln w="254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260622" y="2693102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  <a:latin typeface="Comic Sans MS" pitchFamily="66" charset="0"/>
              </a:rPr>
              <a:t>1.</a:t>
            </a:r>
            <a:endParaRPr lang="en-US" sz="24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260622" y="3337775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  <a:latin typeface="Comic Sans MS" pitchFamily="66" charset="0"/>
              </a:rPr>
              <a:t>2</a:t>
            </a:r>
            <a:r>
              <a:rPr lang="en-US" sz="2400" dirty="0">
                <a:solidFill>
                  <a:prstClr val="black"/>
                </a:solidFill>
                <a:latin typeface="Comic Sans MS" pitchFamily="66" charset="0"/>
              </a:rPr>
              <a:t>.</a:t>
            </a:r>
            <a:endParaRPr lang="en-US" sz="24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260622" y="4173742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  <a:latin typeface="Comic Sans MS" pitchFamily="66" charset="0"/>
              </a:rPr>
              <a:t>3.</a:t>
            </a:r>
            <a:endParaRPr lang="en-US" sz="24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260622" y="5094840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  <a:latin typeface="Comic Sans MS" pitchFamily="66" charset="0"/>
              </a:rPr>
              <a:t>4</a:t>
            </a:r>
            <a:r>
              <a:rPr lang="en-US" sz="2400" dirty="0">
                <a:solidFill>
                  <a:prstClr val="black"/>
                </a:solidFill>
                <a:latin typeface="Comic Sans MS" pitchFamily="66" charset="0"/>
              </a:rPr>
              <a:t>.</a:t>
            </a:r>
            <a:endParaRPr lang="en-US" sz="24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260622" y="6009240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  <a:latin typeface="Comic Sans MS" pitchFamily="66" charset="0"/>
              </a:rPr>
              <a:t>5.</a:t>
            </a:r>
            <a:endParaRPr lang="en-US" sz="24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4648200" y="3662065"/>
            <a:ext cx="3187244" cy="0"/>
          </a:xfrm>
          <a:prstGeom prst="line">
            <a:avLst/>
          </a:prstGeom>
          <a:ln w="254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4648200" y="4500265"/>
            <a:ext cx="3187244" cy="0"/>
          </a:xfrm>
          <a:prstGeom prst="line">
            <a:avLst/>
          </a:prstGeom>
          <a:ln w="254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4648200" y="5414665"/>
            <a:ext cx="3187244" cy="0"/>
          </a:xfrm>
          <a:prstGeom prst="line">
            <a:avLst/>
          </a:prstGeom>
          <a:ln w="254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4648200" y="6329065"/>
            <a:ext cx="3187244" cy="0"/>
          </a:xfrm>
          <a:prstGeom prst="line">
            <a:avLst/>
          </a:prstGeom>
          <a:ln w="254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4648200" y="2671465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1F497D">
                    <a:lumMod val="60000"/>
                    <a:lumOff val="40000"/>
                  </a:srgbClr>
                </a:solidFill>
                <a:latin typeface="Comic Sans MS" pitchFamily="66" charset="0"/>
              </a:rPr>
              <a:t>GIVEN</a:t>
            </a:r>
            <a:endParaRPr lang="en-US" sz="2400" b="1" dirty="0">
              <a:solidFill>
                <a:srgbClr val="1F497D">
                  <a:lumMod val="60000"/>
                  <a:lumOff val="40000"/>
                </a:srgbClr>
              </a:solidFill>
              <a:latin typeface="Comic Sans MS" pitchFamily="66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648200" y="3276600"/>
            <a:ext cx="3733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1F497D">
                    <a:lumMod val="60000"/>
                    <a:lumOff val="40000"/>
                  </a:srgbClr>
                </a:solidFill>
                <a:latin typeface="Comic Sans MS" pitchFamily="66" charset="0"/>
              </a:rPr>
              <a:t>Distributive property</a:t>
            </a:r>
          </a:p>
          <a:p>
            <a:r>
              <a:rPr lang="en-US" sz="1200" dirty="0">
                <a:solidFill>
                  <a:srgbClr val="1F497D">
                    <a:lumMod val="60000"/>
                    <a:lumOff val="40000"/>
                  </a:srgbClr>
                </a:solidFill>
                <a:latin typeface="Comic Sans MS" pitchFamily="66" charset="0"/>
              </a:rPr>
              <a:t>(of equality)</a:t>
            </a:r>
          </a:p>
          <a:p>
            <a:endParaRPr lang="en-US" sz="2400" b="1" dirty="0">
              <a:solidFill>
                <a:srgbClr val="1F497D">
                  <a:lumMod val="60000"/>
                  <a:lumOff val="40000"/>
                </a:srgbClr>
              </a:solidFill>
              <a:latin typeface="Comic Sans MS" pitchFamily="66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648200" y="4114800"/>
            <a:ext cx="373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1F497D">
                    <a:lumMod val="60000"/>
                    <a:lumOff val="40000"/>
                  </a:srgbClr>
                </a:solidFill>
                <a:latin typeface="Comic Sans MS" pitchFamily="66" charset="0"/>
              </a:rPr>
              <a:t>Subtraction property </a:t>
            </a:r>
          </a:p>
          <a:p>
            <a:r>
              <a:rPr lang="en-US" sz="1200" dirty="0">
                <a:solidFill>
                  <a:srgbClr val="1F497D">
                    <a:lumMod val="60000"/>
                    <a:lumOff val="40000"/>
                  </a:srgbClr>
                </a:solidFill>
                <a:latin typeface="Comic Sans MS" pitchFamily="66" charset="0"/>
              </a:rPr>
              <a:t>(of equality)</a:t>
            </a:r>
            <a:endParaRPr lang="en-US" sz="1200" dirty="0">
              <a:solidFill>
                <a:srgbClr val="1F497D">
                  <a:lumMod val="60000"/>
                  <a:lumOff val="40000"/>
                </a:srgbClr>
              </a:solidFill>
              <a:latin typeface="Comic Sans MS" pitchFamily="66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648200" y="5029200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1F497D">
                    <a:lumMod val="60000"/>
                    <a:lumOff val="40000"/>
                  </a:srgbClr>
                </a:solidFill>
                <a:latin typeface="Comic Sans MS" pitchFamily="66" charset="0"/>
              </a:rPr>
              <a:t>Addition </a:t>
            </a:r>
            <a:r>
              <a:rPr lang="en-US" sz="2400" b="1" dirty="0">
                <a:solidFill>
                  <a:srgbClr val="1F497D">
                    <a:lumMod val="60000"/>
                    <a:lumOff val="40000"/>
                  </a:srgbClr>
                </a:solidFill>
                <a:latin typeface="Comic Sans MS" pitchFamily="66" charset="0"/>
              </a:rPr>
              <a:t>property </a:t>
            </a:r>
          </a:p>
          <a:p>
            <a:r>
              <a:rPr lang="en-US" sz="1200" dirty="0">
                <a:solidFill>
                  <a:srgbClr val="1F497D">
                    <a:lumMod val="60000"/>
                    <a:lumOff val="40000"/>
                  </a:srgbClr>
                </a:solidFill>
                <a:latin typeface="Comic Sans MS" pitchFamily="66" charset="0"/>
              </a:rPr>
              <a:t>(of equality)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648200" y="5943600"/>
            <a:ext cx="373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1F497D">
                    <a:lumMod val="60000"/>
                    <a:lumOff val="40000"/>
                  </a:srgbClr>
                </a:solidFill>
                <a:latin typeface="Comic Sans MS" pitchFamily="66" charset="0"/>
              </a:rPr>
              <a:t>Division </a:t>
            </a:r>
            <a:r>
              <a:rPr lang="en-US" sz="2400" b="1" dirty="0">
                <a:solidFill>
                  <a:srgbClr val="1F497D">
                    <a:lumMod val="60000"/>
                    <a:lumOff val="40000"/>
                  </a:srgbClr>
                </a:solidFill>
                <a:latin typeface="Comic Sans MS" pitchFamily="66" charset="0"/>
              </a:rPr>
              <a:t>property </a:t>
            </a:r>
          </a:p>
          <a:p>
            <a:r>
              <a:rPr lang="en-US" sz="1200" dirty="0">
                <a:solidFill>
                  <a:srgbClr val="1F497D">
                    <a:lumMod val="60000"/>
                    <a:lumOff val="40000"/>
                  </a:srgbClr>
                </a:solidFill>
                <a:latin typeface="Comic Sans MS" pitchFamily="66" charset="0"/>
              </a:rPr>
              <a:t>(of equality)</a:t>
            </a:r>
          </a:p>
        </p:txBody>
      </p:sp>
      <p:sp>
        <p:nvSpPr>
          <p:cNvPr id="47" name="Rounded Rectangle 46"/>
          <p:cNvSpPr/>
          <p:nvPr/>
        </p:nvSpPr>
        <p:spPr>
          <a:xfrm>
            <a:off x="76200" y="76200"/>
            <a:ext cx="914400" cy="457200"/>
          </a:xfrm>
          <a:prstGeom prst="roundRect">
            <a:avLst>
              <a:gd name="adj" fmla="val 27143"/>
            </a:avLst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#6</a:t>
            </a:r>
            <a:endParaRPr 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05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4" grpId="0"/>
      <p:bldP spid="45" grpId="0"/>
      <p:bldP spid="4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Line 4"/>
          <p:cNvSpPr>
            <a:spLocks noChangeShapeType="1"/>
          </p:cNvSpPr>
          <p:nvPr/>
        </p:nvSpPr>
        <p:spPr bwMode="auto">
          <a:xfrm>
            <a:off x="1295400" y="2057400"/>
            <a:ext cx="6172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/>
            <a:tailEnd type="triangle"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3013" name="Line 5"/>
          <p:cNvSpPr>
            <a:spLocks noChangeShapeType="1"/>
          </p:cNvSpPr>
          <p:nvPr/>
        </p:nvSpPr>
        <p:spPr bwMode="auto">
          <a:xfrm>
            <a:off x="1219200" y="3733800"/>
            <a:ext cx="6096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/>
            <a:tailEnd type="triangle"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3014" name="Line 6"/>
          <p:cNvSpPr>
            <a:spLocks noChangeShapeType="1"/>
          </p:cNvSpPr>
          <p:nvPr/>
        </p:nvSpPr>
        <p:spPr bwMode="auto">
          <a:xfrm>
            <a:off x="2971800" y="914400"/>
            <a:ext cx="2819400" cy="4572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/>
            <a:tailEnd type="triangle"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3016" name="Line 8"/>
          <p:cNvSpPr>
            <a:spLocks noChangeShapeType="1"/>
          </p:cNvSpPr>
          <p:nvPr/>
        </p:nvSpPr>
        <p:spPr bwMode="auto">
          <a:xfrm flipH="1" flipV="1">
            <a:off x="5943600" y="1828800"/>
            <a:ext cx="304800" cy="2286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3017" name="Line 9"/>
          <p:cNvSpPr>
            <a:spLocks noChangeShapeType="1"/>
          </p:cNvSpPr>
          <p:nvPr/>
        </p:nvSpPr>
        <p:spPr bwMode="auto">
          <a:xfrm flipH="1">
            <a:off x="5943600" y="2057400"/>
            <a:ext cx="304800" cy="2286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3018" name="Line 10"/>
          <p:cNvSpPr>
            <a:spLocks noChangeShapeType="1"/>
          </p:cNvSpPr>
          <p:nvPr/>
        </p:nvSpPr>
        <p:spPr bwMode="auto">
          <a:xfrm flipH="1" flipV="1">
            <a:off x="5943600" y="3505200"/>
            <a:ext cx="304800" cy="2286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3019" name="Line 11"/>
          <p:cNvSpPr>
            <a:spLocks noChangeShapeType="1"/>
          </p:cNvSpPr>
          <p:nvPr/>
        </p:nvSpPr>
        <p:spPr bwMode="auto">
          <a:xfrm flipH="1">
            <a:off x="5943600" y="3733800"/>
            <a:ext cx="304800" cy="2286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0371160"/>
              </p:ext>
            </p:extLst>
          </p:nvPr>
        </p:nvGraphicFramePr>
        <p:xfrm>
          <a:off x="3932238" y="2003425"/>
          <a:ext cx="1881187" cy="58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0" name="Equation" r:id="rId3" imgW="774360" imgH="241200" progId="Equation.DSMT4">
                  <p:embed/>
                </p:oleObj>
              </mc:Choice>
              <mc:Fallback>
                <p:oleObj name="Equation" r:id="rId3" imgW="77436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32238" y="2003425"/>
                        <a:ext cx="1881187" cy="587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8" name="Object 6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0007528"/>
              </p:ext>
            </p:extLst>
          </p:nvPr>
        </p:nvGraphicFramePr>
        <p:xfrm>
          <a:off x="4608513" y="3048000"/>
          <a:ext cx="1882775" cy="58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1" name="Equation" r:id="rId5" imgW="774360" imgH="241200" progId="Equation.DSMT4">
                  <p:embed/>
                </p:oleObj>
              </mc:Choice>
              <mc:Fallback>
                <p:oleObj name="Equation" r:id="rId5" imgW="77436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608513" y="3048000"/>
                        <a:ext cx="1882775" cy="587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9" name="Object 6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280943"/>
              </p:ext>
            </p:extLst>
          </p:nvPr>
        </p:nvGraphicFramePr>
        <p:xfrm>
          <a:off x="265113" y="3949700"/>
          <a:ext cx="4230687" cy="465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2" name="Equation" r:id="rId7" imgW="1739880" imgH="190440" progId="Equation.DSMT4">
                  <p:embed/>
                </p:oleObj>
              </mc:Choice>
              <mc:Fallback>
                <p:oleObj name="Equation" r:id="rId7" imgW="1739880" imgH="1904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65113" y="3949700"/>
                        <a:ext cx="4230687" cy="4651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9090669"/>
              </p:ext>
            </p:extLst>
          </p:nvPr>
        </p:nvGraphicFramePr>
        <p:xfrm>
          <a:off x="1828800" y="4427538"/>
          <a:ext cx="2625725" cy="433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3" name="Equation" r:id="rId9" imgW="1079280" imgH="177480" progId="Equation.DSMT4">
                  <p:embed/>
                </p:oleObj>
              </mc:Choice>
              <mc:Fallback>
                <p:oleObj name="Equation" r:id="rId9" imgW="10792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4427538"/>
                        <a:ext cx="2625725" cy="433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1256850"/>
              </p:ext>
            </p:extLst>
          </p:nvPr>
        </p:nvGraphicFramePr>
        <p:xfrm>
          <a:off x="2705637" y="4824413"/>
          <a:ext cx="1790700" cy="433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4" name="Equation" r:id="rId11" imgW="736560" imgH="177480" progId="Equation.DSMT4">
                  <p:embed/>
                </p:oleObj>
              </mc:Choice>
              <mc:Fallback>
                <p:oleObj name="Equation" r:id="rId11" imgW="73656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5637" y="4824413"/>
                        <a:ext cx="1790700" cy="433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0314161"/>
              </p:ext>
            </p:extLst>
          </p:nvPr>
        </p:nvGraphicFramePr>
        <p:xfrm>
          <a:off x="3046926" y="5281613"/>
          <a:ext cx="1203325" cy="433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5" name="Equation" r:id="rId13" imgW="495000" imgH="177480" progId="Equation.DSMT4">
                  <p:embed/>
                </p:oleObj>
              </mc:Choice>
              <mc:Fallback>
                <p:oleObj name="Equation" r:id="rId13" imgW="49500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6926" y="5281613"/>
                        <a:ext cx="1203325" cy="433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ounded Rectangle 18"/>
          <p:cNvSpPr/>
          <p:nvPr/>
        </p:nvSpPr>
        <p:spPr>
          <a:xfrm>
            <a:off x="76200" y="76200"/>
            <a:ext cx="914400" cy="457200"/>
          </a:xfrm>
          <a:prstGeom prst="roundRect">
            <a:avLst>
              <a:gd name="adj" fmla="val 27143"/>
            </a:avLst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#7</a:t>
            </a:r>
            <a:endParaRPr 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150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36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6200" y="685800"/>
            <a:ext cx="4724400" cy="33099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109" name="Text Box 10"/>
          <p:cNvSpPr txBox="1">
            <a:spLocks noChangeArrowheads="1"/>
          </p:cNvSpPr>
          <p:nvPr/>
        </p:nvSpPr>
        <p:spPr bwMode="auto">
          <a:xfrm>
            <a:off x="1066800" y="14478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prstClr val="black"/>
                </a:solidFill>
              </a:rPr>
              <a:t>1</a:t>
            </a:r>
          </a:p>
        </p:txBody>
      </p:sp>
      <p:sp>
        <p:nvSpPr>
          <p:cNvPr id="4110" name="Text Box 11"/>
          <p:cNvSpPr txBox="1">
            <a:spLocks noChangeArrowheads="1"/>
          </p:cNvSpPr>
          <p:nvPr/>
        </p:nvSpPr>
        <p:spPr bwMode="auto">
          <a:xfrm>
            <a:off x="1600200" y="13716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prstClr val="black"/>
                </a:solidFill>
              </a:rPr>
              <a:t>2</a:t>
            </a:r>
          </a:p>
        </p:txBody>
      </p:sp>
      <p:sp>
        <p:nvSpPr>
          <p:cNvPr id="4111" name="Text Box 12"/>
          <p:cNvSpPr txBox="1">
            <a:spLocks noChangeArrowheads="1"/>
          </p:cNvSpPr>
          <p:nvPr/>
        </p:nvSpPr>
        <p:spPr bwMode="auto">
          <a:xfrm>
            <a:off x="3276600" y="12192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prstClr val="black"/>
                </a:solidFill>
              </a:rPr>
              <a:t>3</a:t>
            </a:r>
          </a:p>
        </p:txBody>
      </p:sp>
      <p:sp>
        <p:nvSpPr>
          <p:cNvPr id="4112" name="Text Box 13"/>
          <p:cNvSpPr txBox="1">
            <a:spLocks noChangeArrowheads="1"/>
          </p:cNvSpPr>
          <p:nvPr/>
        </p:nvSpPr>
        <p:spPr bwMode="auto">
          <a:xfrm>
            <a:off x="3810000" y="11430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prstClr val="black"/>
                </a:solidFill>
              </a:rPr>
              <a:t>4</a:t>
            </a:r>
          </a:p>
        </p:txBody>
      </p:sp>
      <p:sp>
        <p:nvSpPr>
          <p:cNvPr id="4113" name="Text Box 14"/>
          <p:cNvSpPr txBox="1">
            <a:spLocks noChangeArrowheads="1"/>
          </p:cNvSpPr>
          <p:nvPr/>
        </p:nvSpPr>
        <p:spPr bwMode="auto">
          <a:xfrm>
            <a:off x="3733800" y="16002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prstClr val="black"/>
                </a:solidFill>
              </a:rPr>
              <a:t>5</a:t>
            </a:r>
          </a:p>
        </p:txBody>
      </p:sp>
      <p:sp>
        <p:nvSpPr>
          <p:cNvPr id="4114" name="Text Box 15"/>
          <p:cNvSpPr txBox="1">
            <a:spLocks noChangeArrowheads="1"/>
          </p:cNvSpPr>
          <p:nvPr/>
        </p:nvSpPr>
        <p:spPr bwMode="auto">
          <a:xfrm>
            <a:off x="3276600" y="16764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prstClr val="black"/>
                </a:solidFill>
              </a:rPr>
              <a:t>6</a:t>
            </a:r>
          </a:p>
        </p:txBody>
      </p:sp>
      <p:sp>
        <p:nvSpPr>
          <p:cNvPr id="4115" name="Text Box 16"/>
          <p:cNvSpPr txBox="1">
            <a:spLocks noChangeArrowheads="1"/>
          </p:cNvSpPr>
          <p:nvPr/>
        </p:nvSpPr>
        <p:spPr bwMode="auto">
          <a:xfrm>
            <a:off x="1752600" y="18288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prstClr val="black"/>
                </a:solidFill>
              </a:rPr>
              <a:t>7</a:t>
            </a:r>
          </a:p>
        </p:txBody>
      </p:sp>
      <p:sp>
        <p:nvSpPr>
          <p:cNvPr id="4116" name="Text Box 17"/>
          <p:cNvSpPr txBox="1">
            <a:spLocks noChangeArrowheads="1"/>
          </p:cNvSpPr>
          <p:nvPr/>
        </p:nvSpPr>
        <p:spPr bwMode="auto">
          <a:xfrm>
            <a:off x="1295400" y="18288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prstClr val="black"/>
                </a:solidFill>
              </a:rPr>
              <a:t>8</a:t>
            </a:r>
          </a:p>
        </p:txBody>
      </p:sp>
      <p:sp>
        <p:nvSpPr>
          <p:cNvPr id="4117" name="Text Box 18"/>
          <p:cNvSpPr txBox="1">
            <a:spLocks noChangeArrowheads="1"/>
          </p:cNvSpPr>
          <p:nvPr/>
        </p:nvSpPr>
        <p:spPr bwMode="auto">
          <a:xfrm>
            <a:off x="1600200" y="25908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prstClr val="black"/>
                </a:solidFill>
              </a:rPr>
              <a:t>9</a:t>
            </a:r>
          </a:p>
        </p:txBody>
      </p:sp>
      <p:sp>
        <p:nvSpPr>
          <p:cNvPr id="4118" name="Text Box 19"/>
          <p:cNvSpPr txBox="1">
            <a:spLocks noChangeArrowheads="1"/>
          </p:cNvSpPr>
          <p:nvPr/>
        </p:nvSpPr>
        <p:spPr bwMode="auto">
          <a:xfrm>
            <a:off x="2057400" y="26670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prstClr val="black"/>
                </a:solidFill>
              </a:rPr>
              <a:t>10</a:t>
            </a:r>
          </a:p>
        </p:txBody>
      </p:sp>
      <p:sp>
        <p:nvSpPr>
          <p:cNvPr id="4119" name="Text Box 20"/>
          <p:cNvSpPr txBox="1">
            <a:spLocks noChangeArrowheads="1"/>
          </p:cNvSpPr>
          <p:nvPr/>
        </p:nvSpPr>
        <p:spPr bwMode="auto">
          <a:xfrm>
            <a:off x="2895600" y="27432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prstClr val="black"/>
                </a:solidFill>
              </a:rPr>
              <a:t>11</a:t>
            </a:r>
          </a:p>
        </p:txBody>
      </p:sp>
      <p:sp>
        <p:nvSpPr>
          <p:cNvPr id="4120" name="Text Box 21"/>
          <p:cNvSpPr txBox="1">
            <a:spLocks noChangeArrowheads="1"/>
          </p:cNvSpPr>
          <p:nvPr/>
        </p:nvSpPr>
        <p:spPr bwMode="auto">
          <a:xfrm>
            <a:off x="3505200" y="27432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prstClr val="black"/>
                </a:solidFill>
              </a:rPr>
              <a:t>12</a:t>
            </a:r>
          </a:p>
        </p:txBody>
      </p:sp>
      <p:sp>
        <p:nvSpPr>
          <p:cNvPr id="4121" name="Text Box 22"/>
          <p:cNvSpPr txBox="1">
            <a:spLocks noChangeArrowheads="1"/>
          </p:cNvSpPr>
          <p:nvPr/>
        </p:nvSpPr>
        <p:spPr bwMode="auto">
          <a:xfrm>
            <a:off x="3352800" y="32004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prstClr val="black"/>
                </a:solidFill>
              </a:rPr>
              <a:t>13</a:t>
            </a:r>
          </a:p>
        </p:txBody>
      </p:sp>
      <p:sp>
        <p:nvSpPr>
          <p:cNvPr id="4122" name="Text Box 23"/>
          <p:cNvSpPr txBox="1">
            <a:spLocks noChangeArrowheads="1"/>
          </p:cNvSpPr>
          <p:nvPr/>
        </p:nvSpPr>
        <p:spPr bwMode="auto">
          <a:xfrm>
            <a:off x="2743200" y="32004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prstClr val="black"/>
                </a:solidFill>
              </a:rPr>
              <a:t>14</a:t>
            </a:r>
          </a:p>
        </p:txBody>
      </p:sp>
      <p:sp>
        <p:nvSpPr>
          <p:cNvPr id="4123" name="Text Box 24"/>
          <p:cNvSpPr txBox="1">
            <a:spLocks noChangeArrowheads="1"/>
          </p:cNvSpPr>
          <p:nvPr/>
        </p:nvSpPr>
        <p:spPr bwMode="auto">
          <a:xfrm>
            <a:off x="2209800" y="319563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prstClr val="black"/>
                </a:solidFill>
              </a:rPr>
              <a:t>15</a:t>
            </a:r>
          </a:p>
        </p:txBody>
      </p:sp>
      <p:sp>
        <p:nvSpPr>
          <p:cNvPr id="4124" name="Text Box 25"/>
          <p:cNvSpPr txBox="1">
            <a:spLocks noChangeArrowheads="1"/>
          </p:cNvSpPr>
          <p:nvPr/>
        </p:nvSpPr>
        <p:spPr bwMode="auto">
          <a:xfrm>
            <a:off x="1676400" y="32004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prstClr val="black"/>
                </a:solidFill>
              </a:rPr>
              <a:t>16</a:t>
            </a:r>
          </a:p>
        </p:txBody>
      </p:sp>
      <p:sp>
        <p:nvSpPr>
          <p:cNvPr id="38" name="Rectangle 37"/>
          <p:cNvSpPr/>
          <p:nvPr/>
        </p:nvSpPr>
        <p:spPr>
          <a:xfrm>
            <a:off x="4876800" y="838200"/>
            <a:ext cx="4267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prstClr val="black"/>
                </a:solidFill>
                <a:latin typeface="Comic Sans MS" pitchFamily="66" charset="0"/>
              </a:rPr>
              <a:t>State the relationship for each angle pair:</a:t>
            </a:r>
            <a:endParaRPr lang="en-US" sz="2000" b="1" dirty="0">
              <a:solidFill>
                <a:prstClr val="black"/>
              </a:solidFill>
            </a:endParaRPr>
          </a:p>
        </p:txBody>
      </p:sp>
      <p:graphicFrame>
        <p:nvGraphicFramePr>
          <p:cNvPr id="37894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4831291"/>
              </p:ext>
            </p:extLst>
          </p:nvPr>
        </p:nvGraphicFramePr>
        <p:xfrm>
          <a:off x="4963750" y="1568450"/>
          <a:ext cx="2414587" cy="1479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9" name="Equation" r:id="rId4" imgW="1117440" imgH="685800" progId="Equation.DSMT4">
                  <p:embed/>
                </p:oleObj>
              </mc:Choice>
              <mc:Fallback>
                <p:oleObj name="Equation" r:id="rId4" imgW="1117440" imgH="685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63750" y="1568450"/>
                        <a:ext cx="2414587" cy="1479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Rectangle 39"/>
          <p:cNvSpPr/>
          <p:nvPr/>
        </p:nvSpPr>
        <p:spPr>
          <a:xfrm>
            <a:off x="7391400" y="1524000"/>
            <a:ext cx="1447800" cy="40011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prstClr val="black"/>
                </a:solidFill>
                <a:latin typeface="Comic Sans MS" pitchFamily="66" charset="0"/>
              </a:rPr>
              <a:t>Alt. Int.</a:t>
            </a:r>
            <a:endParaRPr lang="en-US" sz="2000" b="1" dirty="0">
              <a:solidFill>
                <a:prstClr val="black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7391400" y="2590800"/>
            <a:ext cx="1524000" cy="40011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prstClr val="black"/>
                </a:solidFill>
                <a:latin typeface="Comic Sans MS" pitchFamily="66" charset="0"/>
              </a:rPr>
              <a:t>S.S. Ext.</a:t>
            </a:r>
            <a:endParaRPr lang="en-US" sz="2000" b="1" dirty="0">
              <a:solidFill>
                <a:prstClr val="black"/>
              </a:solidFill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76200" y="76200"/>
            <a:ext cx="914400" cy="457200"/>
          </a:xfrm>
          <a:prstGeom prst="roundRect">
            <a:avLst>
              <a:gd name="adj" fmla="val 27143"/>
            </a:avLst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#8</a:t>
            </a:r>
            <a:endParaRPr 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8895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triangles 1">
  <a:themeElements>
    <a:clrScheme name="triangles 1 15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FF0000"/>
      </a:hlink>
      <a:folHlink>
        <a:srgbClr val="660066"/>
      </a:folHlink>
    </a:clrScheme>
    <a:fontScheme name="triangles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riangles 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8F8F8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000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0000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_triangles 1">
  <a:themeElements>
    <a:clrScheme name="triangles 1 15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FF0000"/>
      </a:hlink>
      <a:folHlink>
        <a:srgbClr val="660066"/>
      </a:folHlink>
    </a:clrScheme>
    <a:fontScheme name="triangles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riangles 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8F8F8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000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0000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2_triangles 1">
  <a:themeElements>
    <a:clrScheme name="triangles 1 15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FF0000"/>
      </a:hlink>
      <a:folHlink>
        <a:srgbClr val="660066"/>
      </a:folHlink>
    </a:clrScheme>
    <a:fontScheme name="triangles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riangles 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8F8F8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000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0000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3_triangles 1">
  <a:themeElements>
    <a:clrScheme name="triangles 1 15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FF0000"/>
      </a:hlink>
      <a:folHlink>
        <a:srgbClr val="660066"/>
      </a:folHlink>
    </a:clrScheme>
    <a:fontScheme name="triangles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riangles 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8F8F8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000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0000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4_triangles 1">
  <a:themeElements>
    <a:clrScheme name="triangles 1 15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FF0000"/>
      </a:hlink>
      <a:folHlink>
        <a:srgbClr val="660066"/>
      </a:folHlink>
    </a:clrScheme>
    <a:fontScheme name="triangles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riangles 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8F8F8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000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0000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5_triangles 1">
  <a:themeElements>
    <a:clrScheme name="triangles 1 15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FF0000"/>
      </a:hlink>
      <a:folHlink>
        <a:srgbClr val="660066"/>
      </a:folHlink>
    </a:clrScheme>
    <a:fontScheme name="triangles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riangles 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8F8F8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000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0000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8100">
          <a:solidFill>
            <a:schemeClr val="tx1"/>
          </a:solidFill>
          <a:tailEnd type="arrow"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3F3F3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50800">
          <a:solidFill>
            <a:schemeClr val="tx1"/>
          </a:solidFill>
          <a:headEnd type="arrow"/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Office Theme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3F3F3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50800">
          <a:solidFill>
            <a:schemeClr val="tx1"/>
          </a:solidFill>
          <a:headEnd type="arrow"/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4_Office Theme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3F3F3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50800">
          <a:solidFill>
            <a:schemeClr val="tx1"/>
          </a:solidFill>
          <a:headEnd type="arrow"/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5_Office Theme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3F3F3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50800">
          <a:solidFill>
            <a:schemeClr val="tx1"/>
          </a:solidFill>
          <a:headEnd type="arrow"/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50800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508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291</Words>
  <Application>Microsoft Office PowerPoint</Application>
  <PresentationFormat>On-screen Show (4:3)</PresentationFormat>
  <Paragraphs>151</Paragraphs>
  <Slides>17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15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34" baseType="lpstr">
      <vt:lpstr>Office Theme</vt:lpstr>
      <vt:lpstr>1_Office Theme</vt:lpstr>
      <vt:lpstr>2_Office Theme</vt:lpstr>
      <vt:lpstr>3_Office Theme</vt:lpstr>
      <vt:lpstr>4_Office Theme</vt:lpstr>
      <vt:lpstr>5_Office Theme</vt:lpstr>
      <vt:lpstr>6_Office Theme</vt:lpstr>
      <vt:lpstr>7_Office Theme</vt:lpstr>
      <vt:lpstr>8_Office Theme</vt:lpstr>
      <vt:lpstr>triangles 1</vt:lpstr>
      <vt:lpstr>1_triangles 1</vt:lpstr>
      <vt:lpstr>2_triangles 1</vt:lpstr>
      <vt:lpstr>3_triangles 1</vt:lpstr>
      <vt:lpstr>4_triangles 1</vt:lpstr>
      <vt:lpstr>5_triangles 1</vt:lpstr>
      <vt:lpstr>Equation</vt:lpstr>
      <vt:lpstr>MathType 6.0 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Leyden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4</cp:revision>
  <dcterms:created xsi:type="dcterms:W3CDTF">2012-12-18T13:11:48Z</dcterms:created>
  <dcterms:modified xsi:type="dcterms:W3CDTF">2012-12-18T16:45:46Z</dcterms:modified>
</cp:coreProperties>
</file>